
<file path=[Content_Types].xml><?xml version="1.0" encoding="utf-8"?>
<Types xmlns="http://schemas.openxmlformats.org/package/2006/content-types">
  <Default Extension="bin" ContentType="application/vnd.openxmlformats-officedocument.oleObject"/>
  <Default Extension="png" ContentType="image/png"/>
  <Default Extension="emf" ContentType="image/x-emf"/>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1"/>
  </p:sldMasterIdLst>
  <p:notesMasterIdLst>
    <p:notesMasterId r:id="rId74"/>
  </p:notesMasterIdLst>
  <p:sldIdLst>
    <p:sldId id="347" r:id="rId2"/>
    <p:sldId id="349" r:id="rId3"/>
    <p:sldId id="350" r:id="rId4"/>
    <p:sldId id="351" r:id="rId5"/>
    <p:sldId id="352" r:id="rId6"/>
    <p:sldId id="398" r:id="rId7"/>
    <p:sldId id="353" r:id="rId8"/>
    <p:sldId id="354" r:id="rId9"/>
    <p:sldId id="393" r:id="rId10"/>
    <p:sldId id="355" r:id="rId11"/>
    <p:sldId id="356" r:id="rId12"/>
    <p:sldId id="357" r:id="rId13"/>
    <p:sldId id="358" r:id="rId14"/>
    <p:sldId id="359" r:id="rId15"/>
    <p:sldId id="427" r:id="rId16"/>
    <p:sldId id="428" r:id="rId17"/>
    <p:sldId id="395" r:id="rId18"/>
    <p:sldId id="396" r:id="rId19"/>
    <p:sldId id="397" r:id="rId20"/>
    <p:sldId id="361" r:id="rId21"/>
    <p:sldId id="362" r:id="rId22"/>
    <p:sldId id="363" r:id="rId23"/>
    <p:sldId id="399" r:id="rId24"/>
    <p:sldId id="364" r:id="rId25"/>
    <p:sldId id="400" r:id="rId26"/>
    <p:sldId id="401" r:id="rId27"/>
    <p:sldId id="402" r:id="rId28"/>
    <p:sldId id="403" r:id="rId29"/>
    <p:sldId id="404" r:id="rId30"/>
    <p:sldId id="405" r:id="rId31"/>
    <p:sldId id="366" r:id="rId32"/>
    <p:sldId id="406" r:id="rId33"/>
    <p:sldId id="407" r:id="rId34"/>
    <p:sldId id="367" r:id="rId35"/>
    <p:sldId id="368" r:id="rId36"/>
    <p:sldId id="408" r:id="rId37"/>
    <p:sldId id="409" r:id="rId38"/>
    <p:sldId id="369" r:id="rId39"/>
    <p:sldId id="410" r:id="rId40"/>
    <p:sldId id="370" r:id="rId41"/>
    <p:sldId id="371" r:id="rId42"/>
    <p:sldId id="411" r:id="rId43"/>
    <p:sldId id="412" r:id="rId44"/>
    <p:sldId id="413" r:id="rId45"/>
    <p:sldId id="372" r:id="rId46"/>
    <p:sldId id="373" r:id="rId47"/>
    <p:sldId id="414" r:id="rId48"/>
    <p:sldId id="415" r:id="rId49"/>
    <p:sldId id="377" r:id="rId50"/>
    <p:sldId id="378" r:id="rId51"/>
    <p:sldId id="379" r:id="rId52"/>
    <p:sldId id="380" r:id="rId53"/>
    <p:sldId id="381" r:id="rId54"/>
    <p:sldId id="383" r:id="rId55"/>
    <p:sldId id="416" r:id="rId56"/>
    <p:sldId id="417" r:id="rId57"/>
    <p:sldId id="385" r:id="rId58"/>
    <p:sldId id="386" r:id="rId59"/>
    <p:sldId id="387" r:id="rId60"/>
    <p:sldId id="388" r:id="rId61"/>
    <p:sldId id="425" r:id="rId62"/>
    <p:sldId id="389" r:id="rId63"/>
    <p:sldId id="426" r:id="rId64"/>
    <p:sldId id="391" r:id="rId65"/>
    <p:sldId id="392" r:id="rId66"/>
    <p:sldId id="418" r:id="rId67"/>
    <p:sldId id="419" r:id="rId68"/>
    <p:sldId id="420" r:id="rId69"/>
    <p:sldId id="421" r:id="rId70"/>
    <p:sldId id="422" r:id="rId71"/>
    <p:sldId id="423" r:id="rId72"/>
    <p:sldId id="424" r:id="rId73"/>
  </p:sldIdLst>
  <p:sldSz cx="9144000" cy="6858000" type="screen4x3"/>
  <p:notesSz cx="6858000" cy="9144000"/>
  <p:defaultTex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C1C1C"/>
    <a:srgbClr val="000066"/>
    <a:srgbClr val="0000CC"/>
    <a:srgbClr val="080808"/>
    <a:srgbClr val="B2B2B2"/>
    <a:srgbClr val="FF9900"/>
    <a:srgbClr val="FFFF00"/>
    <a:srgbClr val="66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autoAdjust="0"/>
    <p:restoredTop sz="94683" autoAdjust="0"/>
  </p:normalViewPr>
  <p:slideViewPr>
    <p:cSldViewPr>
      <p:cViewPr varScale="1">
        <p:scale>
          <a:sx n="109" d="100"/>
          <a:sy n="109" d="100"/>
        </p:scale>
        <p:origin x="1602" y="63"/>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s>
</file>

<file path=ppt/drawings/_rels/vmlDrawing1.vml.rels><?xml version="1.0" encoding="UTF-8" standalone="yes"?>
<Relationships xmlns="http://schemas.openxmlformats.org/package/2006/relationships"><Relationship Id="rId8" Type="http://schemas.openxmlformats.org/officeDocument/2006/relationships/image" Target="../media/image8.emf"/><Relationship Id="rId3" Type="http://schemas.openxmlformats.org/officeDocument/2006/relationships/image" Target="../media/image3.emf"/><Relationship Id="rId7" Type="http://schemas.openxmlformats.org/officeDocument/2006/relationships/image" Target="../media/image7.emf"/><Relationship Id="rId2" Type="http://schemas.openxmlformats.org/officeDocument/2006/relationships/image" Target="../media/image2.emf"/><Relationship Id="rId1" Type="http://schemas.openxmlformats.org/officeDocument/2006/relationships/image" Target="../media/image1.emf"/><Relationship Id="rId6" Type="http://schemas.openxmlformats.org/officeDocument/2006/relationships/image" Target="../media/image6.emf"/><Relationship Id="rId5" Type="http://schemas.openxmlformats.org/officeDocument/2006/relationships/image" Target="../media/image5.emf"/><Relationship Id="rId10" Type="http://schemas.openxmlformats.org/officeDocument/2006/relationships/image" Target="../media/image10.emf"/><Relationship Id="rId4" Type="http://schemas.openxmlformats.org/officeDocument/2006/relationships/image" Target="../media/image4.emf"/><Relationship Id="rId9" Type="http://schemas.openxmlformats.org/officeDocument/2006/relationships/image" Target="../media/image9.emf"/></Relationships>
</file>

<file path=ppt/drawings/_rels/vmlDrawing10.vml.rels><?xml version="1.0" encoding="UTF-8" standalone="yes"?>
<Relationships xmlns="http://schemas.openxmlformats.org/package/2006/relationships"><Relationship Id="rId8" Type="http://schemas.openxmlformats.org/officeDocument/2006/relationships/image" Target="../media/image125.emf"/><Relationship Id="rId13" Type="http://schemas.openxmlformats.org/officeDocument/2006/relationships/image" Target="../media/image130.emf"/><Relationship Id="rId3" Type="http://schemas.openxmlformats.org/officeDocument/2006/relationships/image" Target="../media/image120.emf"/><Relationship Id="rId7" Type="http://schemas.openxmlformats.org/officeDocument/2006/relationships/image" Target="../media/image124.emf"/><Relationship Id="rId12" Type="http://schemas.openxmlformats.org/officeDocument/2006/relationships/image" Target="../media/image129.emf"/><Relationship Id="rId2" Type="http://schemas.openxmlformats.org/officeDocument/2006/relationships/image" Target="../media/image119.emf"/><Relationship Id="rId1" Type="http://schemas.openxmlformats.org/officeDocument/2006/relationships/image" Target="../media/image118.emf"/><Relationship Id="rId6" Type="http://schemas.openxmlformats.org/officeDocument/2006/relationships/image" Target="../media/image123.emf"/><Relationship Id="rId11" Type="http://schemas.openxmlformats.org/officeDocument/2006/relationships/image" Target="../media/image128.emf"/><Relationship Id="rId5" Type="http://schemas.openxmlformats.org/officeDocument/2006/relationships/image" Target="../media/image122.emf"/><Relationship Id="rId15" Type="http://schemas.openxmlformats.org/officeDocument/2006/relationships/image" Target="../media/image132.emf"/><Relationship Id="rId10" Type="http://schemas.openxmlformats.org/officeDocument/2006/relationships/image" Target="../media/image127.emf"/><Relationship Id="rId4" Type="http://schemas.openxmlformats.org/officeDocument/2006/relationships/image" Target="../media/image121.emf"/><Relationship Id="rId9" Type="http://schemas.openxmlformats.org/officeDocument/2006/relationships/image" Target="../media/image126.emf"/><Relationship Id="rId14" Type="http://schemas.openxmlformats.org/officeDocument/2006/relationships/image" Target="../media/image131.emf"/></Relationships>
</file>

<file path=ppt/drawings/_rels/vmlDrawing11.vml.rels><?xml version="1.0" encoding="UTF-8" standalone="yes"?>
<Relationships xmlns="http://schemas.openxmlformats.org/package/2006/relationships"><Relationship Id="rId8" Type="http://schemas.openxmlformats.org/officeDocument/2006/relationships/image" Target="../media/image140.emf"/><Relationship Id="rId13" Type="http://schemas.openxmlformats.org/officeDocument/2006/relationships/image" Target="../media/image145.emf"/><Relationship Id="rId18" Type="http://schemas.openxmlformats.org/officeDocument/2006/relationships/image" Target="../media/image150.emf"/><Relationship Id="rId3" Type="http://schemas.openxmlformats.org/officeDocument/2006/relationships/image" Target="../media/image135.emf"/><Relationship Id="rId21" Type="http://schemas.openxmlformats.org/officeDocument/2006/relationships/image" Target="../media/image153.emf"/><Relationship Id="rId7" Type="http://schemas.openxmlformats.org/officeDocument/2006/relationships/image" Target="../media/image139.emf"/><Relationship Id="rId12" Type="http://schemas.openxmlformats.org/officeDocument/2006/relationships/image" Target="../media/image144.emf"/><Relationship Id="rId17" Type="http://schemas.openxmlformats.org/officeDocument/2006/relationships/image" Target="../media/image149.emf"/><Relationship Id="rId25" Type="http://schemas.openxmlformats.org/officeDocument/2006/relationships/image" Target="../media/image157.emf"/><Relationship Id="rId2" Type="http://schemas.openxmlformats.org/officeDocument/2006/relationships/image" Target="../media/image134.emf"/><Relationship Id="rId16" Type="http://schemas.openxmlformats.org/officeDocument/2006/relationships/image" Target="../media/image148.emf"/><Relationship Id="rId20" Type="http://schemas.openxmlformats.org/officeDocument/2006/relationships/image" Target="../media/image152.emf"/><Relationship Id="rId1" Type="http://schemas.openxmlformats.org/officeDocument/2006/relationships/image" Target="../media/image133.emf"/><Relationship Id="rId6" Type="http://schemas.openxmlformats.org/officeDocument/2006/relationships/image" Target="../media/image138.emf"/><Relationship Id="rId11" Type="http://schemas.openxmlformats.org/officeDocument/2006/relationships/image" Target="../media/image143.emf"/><Relationship Id="rId24" Type="http://schemas.openxmlformats.org/officeDocument/2006/relationships/image" Target="../media/image156.emf"/><Relationship Id="rId5" Type="http://schemas.openxmlformats.org/officeDocument/2006/relationships/image" Target="../media/image137.emf"/><Relationship Id="rId15" Type="http://schemas.openxmlformats.org/officeDocument/2006/relationships/image" Target="../media/image147.emf"/><Relationship Id="rId23" Type="http://schemas.openxmlformats.org/officeDocument/2006/relationships/image" Target="../media/image155.emf"/><Relationship Id="rId10" Type="http://schemas.openxmlformats.org/officeDocument/2006/relationships/image" Target="../media/image142.emf"/><Relationship Id="rId19" Type="http://schemas.openxmlformats.org/officeDocument/2006/relationships/image" Target="../media/image151.emf"/><Relationship Id="rId4" Type="http://schemas.openxmlformats.org/officeDocument/2006/relationships/image" Target="../media/image136.emf"/><Relationship Id="rId9" Type="http://schemas.openxmlformats.org/officeDocument/2006/relationships/image" Target="../media/image141.emf"/><Relationship Id="rId14" Type="http://schemas.openxmlformats.org/officeDocument/2006/relationships/image" Target="../media/image146.emf"/><Relationship Id="rId22" Type="http://schemas.openxmlformats.org/officeDocument/2006/relationships/image" Target="../media/image154.emf"/></Relationships>
</file>

<file path=ppt/drawings/_rels/vmlDrawing12.vml.rels><?xml version="1.0" encoding="UTF-8" standalone="yes"?>
<Relationships xmlns="http://schemas.openxmlformats.org/package/2006/relationships"><Relationship Id="rId8" Type="http://schemas.openxmlformats.org/officeDocument/2006/relationships/image" Target="../media/image165.emf"/><Relationship Id="rId13" Type="http://schemas.openxmlformats.org/officeDocument/2006/relationships/image" Target="../media/image170.emf"/><Relationship Id="rId3" Type="http://schemas.openxmlformats.org/officeDocument/2006/relationships/image" Target="../media/image160.emf"/><Relationship Id="rId7" Type="http://schemas.openxmlformats.org/officeDocument/2006/relationships/image" Target="../media/image164.emf"/><Relationship Id="rId12" Type="http://schemas.openxmlformats.org/officeDocument/2006/relationships/image" Target="../media/image169.emf"/><Relationship Id="rId2" Type="http://schemas.openxmlformats.org/officeDocument/2006/relationships/image" Target="../media/image159.emf"/><Relationship Id="rId1" Type="http://schemas.openxmlformats.org/officeDocument/2006/relationships/image" Target="../media/image158.emf"/><Relationship Id="rId6" Type="http://schemas.openxmlformats.org/officeDocument/2006/relationships/image" Target="../media/image163.emf"/><Relationship Id="rId11" Type="http://schemas.openxmlformats.org/officeDocument/2006/relationships/image" Target="../media/image168.emf"/><Relationship Id="rId5" Type="http://schemas.openxmlformats.org/officeDocument/2006/relationships/image" Target="../media/image162.emf"/><Relationship Id="rId15" Type="http://schemas.openxmlformats.org/officeDocument/2006/relationships/image" Target="../media/image172.emf"/><Relationship Id="rId10" Type="http://schemas.openxmlformats.org/officeDocument/2006/relationships/image" Target="../media/image167.emf"/><Relationship Id="rId4" Type="http://schemas.openxmlformats.org/officeDocument/2006/relationships/image" Target="../media/image161.emf"/><Relationship Id="rId9" Type="http://schemas.openxmlformats.org/officeDocument/2006/relationships/image" Target="../media/image166.emf"/><Relationship Id="rId14" Type="http://schemas.openxmlformats.org/officeDocument/2006/relationships/image" Target="../media/image171.emf"/></Relationships>
</file>

<file path=ppt/drawings/_rels/vmlDrawing13.vml.rels><?xml version="1.0" encoding="UTF-8" standalone="yes"?>
<Relationships xmlns="http://schemas.openxmlformats.org/package/2006/relationships"><Relationship Id="rId3" Type="http://schemas.openxmlformats.org/officeDocument/2006/relationships/image" Target="../media/image182.wmf"/><Relationship Id="rId2" Type="http://schemas.openxmlformats.org/officeDocument/2006/relationships/image" Target="../media/image181.wmf"/><Relationship Id="rId1" Type="http://schemas.openxmlformats.org/officeDocument/2006/relationships/image" Target="../media/image180.wmf"/><Relationship Id="rId6" Type="http://schemas.openxmlformats.org/officeDocument/2006/relationships/image" Target="../media/image185.wmf"/><Relationship Id="rId5" Type="http://schemas.openxmlformats.org/officeDocument/2006/relationships/image" Target="../media/image184.wmf"/><Relationship Id="rId4" Type="http://schemas.openxmlformats.org/officeDocument/2006/relationships/image" Target="../media/image183.wmf"/></Relationships>
</file>

<file path=ppt/drawings/_rels/vmlDrawing14.vml.rels><?xml version="1.0" encoding="UTF-8" standalone="yes"?>
<Relationships xmlns="http://schemas.openxmlformats.org/package/2006/relationships"><Relationship Id="rId3" Type="http://schemas.openxmlformats.org/officeDocument/2006/relationships/image" Target="../media/image190.wmf"/><Relationship Id="rId2" Type="http://schemas.openxmlformats.org/officeDocument/2006/relationships/image" Target="../media/image189.wmf"/><Relationship Id="rId1" Type="http://schemas.openxmlformats.org/officeDocument/2006/relationships/image" Target="../media/image188.wmf"/></Relationships>
</file>

<file path=ppt/drawings/_rels/vmlDrawing15.vml.rels><?xml version="1.0" encoding="UTF-8" standalone="yes"?>
<Relationships xmlns="http://schemas.openxmlformats.org/package/2006/relationships"><Relationship Id="rId3" Type="http://schemas.openxmlformats.org/officeDocument/2006/relationships/image" Target="../media/image193.emf"/><Relationship Id="rId2" Type="http://schemas.openxmlformats.org/officeDocument/2006/relationships/image" Target="../media/image192.emf"/><Relationship Id="rId1" Type="http://schemas.openxmlformats.org/officeDocument/2006/relationships/image" Target="../media/image191.emf"/><Relationship Id="rId4" Type="http://schemas.openxmlformats.org/officeDocument/2006/relationships/image" Target="../media/image194.emf"/></Relationships>
</file>

<file path=ppt/drawings/_rels/vmlDrawing16.vml.rels><?xml version="1.0" encoding="UTF-8" standalone="yes"?>
<Relationships xmlns="http://schemas.openxmlformats.org/package/2006/relationships"><Relationship Id="rId3" Type="http://schemas.openxmlformats.org/officeDocument/2006/relationships/image" Target="../media/image197.wmf"/><Relationship Id="rId7" Type="http://schemas.openxmlformats.org/officeDocument/2006/relationships/image" Target="../media/image201.wmf"/><Relationship Id="rId2" Type="http://schemas.openxmlformats.org/officeDocument/2006/relationships/image" Target="../media/image196.emf"/><Relationship Id="rId1" Type="http://schemas.openxmlformats.org/officeDocument/2006/relationships/image" Target="../media/image195.emf"/><Relationship Id="rId6" Type="http://schemas.openxmlformats.org/officeDocument/2006/relationships/image" Target="../media/image200.wmf"/><Relationship Id="rId5" Type="http://schemas.openxmlformats.org/officeDocument/2006/relationships/image" Target="../media/image199.wmf"/><Relationship Id="rId4" Type="http://schemas.openxmlformats.org/officeDocument/2006/relationships/image" Target="../media/image198.wmf"/></Relationships>
</file>

<file path=ppt/drawings/_rels/vmlDrawing17.vml.rels><?xml version="1.0" encoding="UTF-8" standalone="yes"?>
<Relationships xmlns="http://schemas.openxmlformats.org/package/2006/relationships"><Relationship Id="rId3" Type="http://schemas.openxmlformats.org/officeDocument/2006/relationships/image" Target="../media/image204.wmf"/><Relationship Id="rId2" Type="http://schemas.openxmlformats.org/officeDocument/2006/relationships/image" Target="../media/image203.wmf"/><Relationship Id="rId1" Type="http://schemas.openxmlformats.org/officeDocument/2006/relationships/image" Target="../media/image202.wmf"/><Relationship Id="rId6" Type="http://schemas.openxmlformats.org/officeDocument/2006/relationships/image" Target="../media/image207.wmf"/><Relationship Id="rId5" Type="http://schemas.openxmlformats.org/officeDocument/2006/relationships/image" Target="../media/image206.wmf"/><Relationship Id="rId4" Type="http://schemas.openxmlformats.org/officeDocument/2006/relationships/image" Target="../media/image205.wmf"/></Relationships>
</file>

<file path=ppt/drawings/_rels/vmlDrawing18.vml.rels><?xml version="1.0" encoding="UTF-8" standalone="yes"?>
<Relationships xmlns="http://schemas.openxmlformats.org/package/2006/relationships"><Relationship Id="rId3" Type="http://schemas.openxmlformats.org/officeDocument/2006/relationships/image" Target="../media/image210.emf"/><Relationship Id="rId2" Type="http://schemas.openxmlformats.org/officeDocument/2006/relationships/image" Target="../media/image209.emf"/><Relationship Id="rId1" Type="http://schemas.openxmlformats.org/officeDocument/2006/relationships/image" Target="../media/image208.emf"/><Relationship Id="rId6" Type="http://schemas.openxmlformats.org/officeDocument/2006/relationships/image" Target="../media/image213.emf"/><Relationship Id="rId5" Type="http://schemas.openxmlformats.org/officeDocument/2006/relationships/image" Target="../media/image212.emf"/><Relationship Id="rId4" Type="http://schemas.openxmlformats.org/officeDocument/2006/relationships/image" Target="../media/image211.emf"/></Relationships>
</file>

<file path=ppt/drawings/_rels/vmlDrawing19.vml.rels><?xml version="1.0" encoding="UTF-8" standalone="yes"?>
<Relationships xmlns="http://schemas.openxmlformats.org/package/2006/relationships"><Relationship Id="rId8" Type="http://schemas.openxmlformats.org/officeDocument/2006/relationships/image" Target="../media/image221.emf"/><Relationship Id="rId13" Type="http://schemas.openxmlformats.org/officeDocument/2006/relationships/image" Target="../media/image226.emf"/><Relationship Id="rId18" Type="http://schemas.openxmlformats.org/officeDocument/2006/relationships/image" Target="../media/image231.wmf"/><Relationship Id="rId3" Type="http://schemas.openxmlformats.org/officeDocument/2006/relationships/image" Target="../media/image216.emf"/><Relationship Id="rId7" Type="http://schemas.openxmlformats.org/officeDocument/2006/relationships/image" Target="../media/image220.emf"/><Relationship Id="rId12" Type="http://schemas.openxmlformats.org/officeDocument/2006/relationships/image" Target="../media/image225.emf"/><Relationship Id="rId17" Type="http://schemas.openxmlformats.org/officeDocument/2006/relationships/image" Target="../media/image230.emf"/><Relationship Id="rId2" Type="http://schemas.openxmlformats.org/officeDocument/2006/relationships/image" Target="../media/image215.emf"/><Relationship Id="rId16" Type="http://schemas.openxmlformats.org/officeDocument/2006/relationships/image" Target="../media/image229.emf"/><Relationship Id="rId1" Type="http://schemas.openxmlformats.org/officeDocument/2006/relationships/image" Target="../media/image214.emf"/><Relationship Id="rId6" Type="http://schemas.openxmlformats.org/officeDocument/2006/relationships/image" Target="../media/image219.emf"/><Relationship Id="rId11" Type="http://schemas.openxmlformats.org/officeDocument/2006/relationships/image" Target="../media/image224.emf"/><Relationship Id="rId5" Type="http://schemas.openxmlformats.org/officeDocument/2006/relationships/image" Target="../media/image218.emf"/><Relationship Id="rId15" Type="http://schemas.openxmlformats.org/officeDocument/2006/relationships/image" Target="../media/image228.emf"/><Relationship Id="rId10" Type="http://schemas.openxmlformats.org/officeDocument/2006/relationships/image" Target="../media/image223.emf"/><Relationship Id="rId4" Type="http://schemas.openxmlformats.org/officeDocument/2006/relationships/image" Target="../media/image217.emf"/><Relationship Id="rId9" Type="http://schemas.openxmlformats.org/officeDocument/2006/relationships/image" Target="../media/image222.emf"/><Relationship Id="rId14" Type="http://schemas.openxmlformats.org/officeDocument/2006/relationships/image" Target="../media/image227.emf"/></Relationships>
</file>

<file path=ppt/drawings/_rels/vmlDrawing2.vml.rels><?xml version="1.0" encoding="UTF-8" standalone="yes"?>
<Relationships xmlns="http://schemas.openxmlformats.org/package/2006/relationships"><Relationship Id="rId8" Type="http://schemas.openxmlformats.org/officeDocument/2006/relationships/image" Target="../media/image18.emf"/><Relationship Id="rId3" Type="http://schemas.openxmlformats.org/officeDocument/2006/relationships/image" Target="../media/image13.emf"/><Relationship Id="rId7" Type="http://schemas.openxmlformats.org/officeDocument/2006/relationships/image" Target="../media/image17.emf"/><Relationship Id="rId12" Type="http://schemas.openxmlformats.org/officeDocument/2006/relationships/image" Target="../media/image22.emf"/><Relationship Id="rId2" Type="http://schemas.openxmlformats.org/officeDocument/2006/relationships/image" Target="../media/image12.emf"/><Relationship Id="rId1" Type="http://schemas.openxmlformats.org/officeDocument/2006/relationships/image" Target="../media/image11.emf"/><Relationship Id="rId6" Type="http://schemas.openxmlformats.org/officeDocument/2006/relationships/image" Target="../media/image16.emf"/><Relationship Id="rId11" Type="http://schemas.openxmlformats.org/officeDocument/2006/relationships/image" Target="../media/image21.emf"/><Relationship Id="rId5" Type="http://schemas.openxmlformats.org/officeDocument/2006/relationships/image" Target="../media/image15.emf"/><Relationship Id="rId10" Type="http://schemas.openxmlformats.org/officeDocument/2006/relationships/image" Target="../media/image20.emf"/><Relationship Id="rId4" Type="http://schemas.openxmlformats.org/officeDocument/2006/relationships/image" Target="../media/image14.emf"/><Relationship Id="rId9" Type="http://schemas.openxmlformats.org/officeDocument/2006/relationships/image" Target="../media/image19.emf"/></Relationships>
</file>

<file path=ppt/drawings/_rels/vmlDrawing20.vml.rels><?xml version="1.0" encoding="UTF-8" standalone="yes"?>
<Relationships xmlns="http://schemas.openxmlformats.org/package/2006/relationships"><Relationship Id="rId2" Type="http://schemas.openxmlformats.org/officeDocument/2006/relationships/image" Target="../media/image234.wmf"/><Relationship Id="rId1" Type="http://schemas.openxmlformats.org/officeDocument/2006/relationships/image" Target="../media/image233.wmf"/></Relationships>
</file>

<file path=ppt/drawings/_rels/vmlDrawing21.vml.rels><?xml version="1.0" encoding="UTF-8" standalone="yes"?>
<Relationships xmlns="http://schemas.openxmlformats.org/package/2006/relationships"><Relationship Id="rId3" Type="http://schemas.openxmlformats.org/officeDocument/2006/relationships/image" Target="../media/image238.wmf"/><Relationship Id="rId2" Type="http://schemas.openxmlformats.org/officeDocument/2006/relationships/image" Target="../media/image237.wmf"/><Relationship Id="rId1" Type="http://schemas.openxmlformats.org/officeDocument/2006/relationships/image" Target="../media/image236.wmf"/><Relationship Id="rId6" Type="http://schemas.openxmlformats.org/officeDocument/2006/relationships/image" Target="../media/image241.wmf"/><Relationship Id="rId5" Type="http://schemas.openxmlformats.org/officeDocument/2006/relationships/image" Target="../media/image240.wmf"/><Relationship Id="rId4" Type="http://schemas.openxmlformats.org/officeDocument/2006/relationships/image" Target="../media/image239.wmf"/></Relationships>
</file>

<file path=ppt/drawings/_rels/vmlDrawing22.vml.rels><?xml version="1.0" encoding="UTF-8" standalone="yes"?>
<Relationships xmlns="http://schemas.openxmlformats.org/package/2006/relationships"><Relationship Id="rId3" Type="http://schemas.openxmlformats.org/officeDocument/2006/relationships/image" Target="../media/image244.wmf"/><Relationship Id="rId2" Type="http://schemas.openxmlformats.org/officeDocument/2006/relationships/image" Target="../media/image243.wmf"/><Relationship Id="rId1" Type="http://schemas.openxmlformats.org/officeDocument/2006/relationships/image" Target="../media/image242.wmf"/><Relationship Id="rId5" Type="http://schemas.openxmlformats.org/officeDocument/2006/relationships/image" Target="../media/image246.wmf"/><Relationship Id="rId4" Type="http://schemas.openxmlformats.org/officeDocument/2006/relationships/image" Target="../media/image245.wmf"/></Relationships>
</file>

<file path=ppt/drawings/_rels/vmlDrawing23.vml.rels><?xml version="1.0" encoding="UTF-8" standalone="yes"?>
<Relationships xmlns="http://schemas.openxmlformats.org/package/2006/relationships"><Relationship Id="rId3" Type="http://schemas.openxmlformats.org/officeDocument/2006/relationships/image" Target="../media/image250.wmf"/><Relationship Id="rId2" Type="http://schemas.openxmlformats.org/officeDocument/2006/relationships/image" Target="../media/image249.wmf"/><Relationship Id="rId1" Type="http://schemas.openxmlformats.org/officeDocument/2006/relationships/image" Target="../media/image248.wmf"/><Relationship Id="rId4" Type="http://schemas.openxmlformats.org/officeDocument/2006/relationships/image" Target="../media/image251.wmf"/></Relationships>
</file>

<file path=ppt/drawings/_rels/vmlDrawing24.vml.rels><?xml version="1.0" encoding="UTF-8" standalone="yes"?>
<Relationships xmlns="http://schemas.openxmlformats.org/package/2006/relationships"><Relationship Id="rId2" Type="http://schemas.openxmlformats.org/officeDocument/2006/relationships/image" Target="../media/image253.wmf"/><Relationship Id="rId1" Type="http://schemas.openxmlformats.org/officeDocument/2006/relationships/image" Target="../media/image252.wmf"/></Relationships>
</file>

<file path=ppt/drawings/_rels/vmlDrawing25.vml.rels><?xml version="1.0" encoding="UTF-8" standalone="yes"?>
<Relationships xmlns="http://schemas.openxmlformats.org/package/2006/relationships"><Relationship Id="rId3" Type="http://schemas.openxmlformats.org/officeDocument/2006/relationships/image" Target="../media/image256.wmf"/><Relationship Id="rId2" Type="http://schemas.openxmlformats.org/officeDocument/2006/relationships/image" Target="../media/image255.wmf"/><Relationship Id="rId1" Type="http://schemas.openxmlformats.org/officeDocument/2006/relationships/image" Target="../media/image254.wmf"/><Relationship Id="rId6" Type="http://schemas.openxmlformats.org/officeDocument/2006/relationships/image" Target="../media/image259.wmf"/><Relationship Id="rId5" Type="http://schemas.openxmlformats.org/officeDocument/2006/relationships/image" Target="../media/image258.wmf"/><Relationship Id="rId4" Type="http://schemas.openxmlformats.org/officeDocument/2006/relationships/image" Target="../media/image257.wmf"/></Relationships>
</file>

<file path=ppt/drawings/_rels/vmlDrawing26.vml.rels><?xml version="1.0" encoding="UTF-8" standalone="yes"?>
<Relationships xmlns="http://schemas.openxmlformats.org/package/2006/relationships"><Relationship Id="rId8" Type="http://schemas.openxmlformats.org/officeDocument/2006/relationships/image" Target="../media/image270.wmf"/><Relationship Id="rId3" Type="http://schemas.openxmlformats.org/officeDocument/2006/relationships/image" Target="../media/image265.wmf"/><Relationship Id="rId7" Type="http://schemas.openxmlformats.org/officeDocument/2006/relationships/image" Target="../media/image269.wmf"/><Relationship Id="rId2" Type="http://schemas.openxmlformats.org/officeDocument/2006/relationships/image" Target="../media/image264.wmf"/><Relationship Id="rId1" Type="http://schemas.openxmlformats.org/officeDocument/2006/relationships/image" Target="../media/image263.wmf"/><Relationship Id="rId6" Type="http://schemas.openxmlformats.org/officeDocument/2006/relationships/image" Target="../media/image268.wmf"/><Relationship Id="rId5" Type="http://schemas.openxmlformats.org/officeDocument/2006/relationships/image" Target="../media/image267.wmf"/><Relationship Id="rId4" Type="http://schemas.openxmlformats.org/officeDocument/2006/relationships/image" Target="../media/image266.wmf"/></Relationships>
</file>

<file path=ppt/drawings/_rels/vmlDrawing27.vml.rels><?xml version="1.0" encoding="UTF-8" standalone="yes"?>
<Relationships xmlns="http://schemas.openxmlformats.org/package/2006/relationships"><Relationship Id="rId3" Type="http://schemas.openxmlformats.org/officeDocument/2006/relationships/image" Target="../media/image273.emf"/><Relationship Id="rId7" Type="http://schemas.openxmlformats.org/officeDocument/2006/relationships/image" Target="../media/image277.emf"/><Relationship Id="rId2" Type="http://schemas.openxmlformats.org/officeDocument/2006/relationships/image" Target="../media/image272.emf"/><Relationship Id="rId1" Type="http://schemas.openxmlformats.org/officeDocument/2006/relationships/image" Target="../media/image271.emf"/><Relationship Id="rId6" Type="http://schemas.openxmlformats.org/officeDocument/2006/relationships/image" Target="../media/image276.emf"/><Relationship Id="rId5" Type="http://schemas.openxmlformats.org/officeDocument/2006/relationships/image" Target="../media/image275.emf"/><Relationship Id="rId4" Type="http://schemas.openxmlformats.org/officeDocument/2006/relationships/image" Target="../media/image274.emf"/></Relationships>
</file>

<file path=ppt/drawings/_rels/vmlDrawing28.vml.rels><?xml version="1.0" encoding="UTF-8" standalone="yes"?>
<Relationships xmlns="http://schemas.openxmlformats.org/package/2006/relationships"><Relationship Id="rId3" Type="http://schemas.openxmlformats.org/officeDocument/2006/relationships/image" Target="../media/image280.emf"/><Relationship Id="rId2" Type="http://schemas.openxmlformats.org/officeDocument/2006/relationships/image" Target="../media/image279.emf"/><Relationship Id="rId1" Type="http://schemas.openxmlformats.org/officeDocument/2006/relationships/image" Target="../media/image278.emf"/><Relationship Id="rId6" Type="http://schemas.openxmlformats.org/officeDocument/2006/relationships/image" Target="../media/image283.wmf"/><Relationship Id="rId5" Type="http://schemas.openxmlformats.org/officeDocument/2006/relationships/image" Target="../media/image282.emf"/><Relationship Id="rId4" Type="http://schemas.openxmlformats.org/officeDocument/2006/relationships/image" Target="../media/image281.emf"/></Relationships>
</file>

<file path=ppt/drawings/_rels/vmlDrawing29.vml.rels><?xml version="1.0" encoding="UTF-8" standalone="yes"?>
<Relationships xmlns="http://schemas.openxmlformats.org/package/2006/relationships"><Relationship Id="rId3" Type="http://schemas.openxmlformats.org/officeDocument/2006/relationships/image" Target="../media/image287.wmf"/><Relationship Id="rId2" Type="http://schemas.openxmlformats.org/officeDocument/2006/relationships/image" Target="../media/image286.wmf"/><Relationship Id="rId1" Type="http://schemas.openxmlformats.org/officeDocument/2006/relationships/image" Target="../media/image285.wmf"/><Relationship Id="rId4" Type="http://schemas.openxmlformats.org/officeDocument/2006/relationships/image" Target="../media/image288.wmf"/></Relationships>
</file>

<file path=ppt/drawings/_rels/vmlDrawing3.vml.rels><?xml version="1.0" encoding="UTF-8" standalone="yes"?>
<Relationships xmlns="http://schemas.openxmlformats.org/package/2006/relationships"><Relationship Id="rId8" Type="http://schemas.openxmlformats.org/officeDocument/2006/relationships/image" Target="../media/image30.emf"/><Relationship Id="rId13" Type="http://schemas.openxmlformats.org/officeDocument/2006/relationships/image" Target="../media/image35.emf"/><Relationship Id="rId18" Type="http://schemas.openxmlformats.org/officeDocument/2006/relationships/image" Target="../media/image40.emf"/><Relationship Id="rId3" Type="http://schemas.openxmlformats.org/officeDocument/2006/relationships/image" Target="../media/image25.emf"/><Relationship Id="rId21" Type="http://schemas.openxmlformats.org/officeDocument/2006/relationships/image" Target="../media/image43.emf"/><Relationship Id="rId7" Type="http://schemas.openxmlformats.org/officeDocument/2006/relationships/image" Target="../media/image29.emf"/><Relationship Id="rId12" Type="http://schemas.openxmlformats.org/officeDocument/2006/relationships/image" Target="../media/image34.emf"/><Relationship Id="rId17" Type="http://schemas.openxmlformats.org/officeDocument/2006/relationships/image" Target="../media/image39.emf"/><Relationship Id="rId25" Type="http://schemas.openxmlformats.org/officeDocument/2006/relationships/image" Target="../media/image47.emf"/><Relationship Id="rId2" Type="http://schemas.openxmlformats.org/officeDocument/2006/relationships/image" Target="../media/image24.emf"/><Relationship Id="rId16" Type="http://schemas.openxmlformats.org/officeDocument/2006/relationships/image" Target="../media/image38.emf"/><Relationship Id="rId20" Type="http://schemas.openxmlformats.org/officeDocument/2006/relationships/image" Target="../media/image42.emf"/><Relationship Id="rId1" Type="http://schemas.openxmlformats.org/officeDocument/2006/relationships/image" Target="../media/image23.emf"/><Relationship Id="rId6" Type="http://schemas.openxmlformats.org/officeDocument/2006/relationships/image" Target="../media/image28.emf"/><Relationship Id="rId11" Type="http://schemas.openxmlformats.org/officeDocument/2006/relationships/image" Target="../media/image33.emf"/><Relationship Id="rId24" Type="http://schemas.openxmlformats.org/officeDocument/2006/relationships/image" Target="../media/image46.emf"/><Relationship Id="rId5" Type="http://schemas.openxmlformats.org/officeDocument/2006/relationships/image" Target="../media/image27.emf"/><Relationship Id="rId15" Type="http://schemas.openxmlformats.org/officeDocument/2006/relationships/image" Target="../media/image37.emf"/><Relationship Id="rId23" Type="http://schemas.openxmlformats.org/officeDocument/2006/relationships/image" Target="../media/image45.emf"/><Relationship Id="rId10" Type="http://schemas.openxmlformats.org/officeDocument/2006/relationships/image" Target="../media/image32.emf"/><Relationship Id="rId19" Type="http://schemas.openxmlformats.org/officeDocument/2006/relationships/image" Target="../media/image41.emf"/><Relationship Id="rId4" Type="http://schemas.openxmlformats.org/officeDocument/2006/relationships/image" Target="../media/image26.emf"/><Relationship Id="rId9" Type="http://schemas.openxmlformats.org/officeDocument/2006/relationships/image" Target="../media/image31.emf"/><Relationship Id="rId14" Type="http://schemas.openxmlformats.org/officeDocument/2006/relationships/image" Target="../media/image36.emf"/><Relationship Id="rId22" Type="http://schemas.openxmlformats.org/officeDocument/2006/relationships/image" Target="../media/image44.emf"/></Relationships>
</file>

<file path=ppt/drawings/_rels/vmlDrawing30.vml.rels><?xml version="1.0" encoding="UTF-8" standalone="yes"?>
<Relationships xmlns="http://schemas.openxmlformats.org/package/2006/relationships"><Relationship Id="rId8" Type="http://schemas.openxmlformats.org/officeDocument/2006/relationships/image" Target="../media/image297.emf"/><Relationship Id="rId13" Type="http://schemas.openxmlformats.org/officeDocument/2006/relationships/image" Target="../media/image302.emf"/><Relationship Id="rId3" Type="http://schemas.openxmlformats.org/officeDocument/2006/relationships/image" Target="../media/image292.emf"/><Relationship Id="rId7" Type="http://schemas.openxmlformats.org/officeDocument/2006/relationships/image" Target="../media/image296.emf"/><Relationship Id="rId12" Type="http://schemas.openxmlformats.org/officeDocument/2006/relationships/image" Target="../media/image301.emf"/><Relationship Id="rId2" Type="http://schemas.openxmlformats.org/officeDocument/2006/relationships/image" Target="../media/image291.emf"/><Relationship Id="rId16" Type="http://schemas.openxmlformats.org/officeDocument/2006/relationships/image" Target="../media/image305.emf"/><Relationship Id="rId1" Type="http://schemas.openxmlformats.org/officeDocument/2006/relationships/image" Target="../media/image290.emf"/><Relationship Id="rId6" Type="http://schemas.openxmlformats.org/officeDocument/2006/relationships/image" Target="../media/image295.emf"/><Relationship Id="rId11" Type="http://schemas.openxmlformats.org/officeDocument/2006/relationships/image" Target="../media/image300.emf"/><Relationship Id="rId5" Type="http://schemas.openxmlformats.org/officeDocument/2006/relationships/image" Target="../media/image294.emf"/><Relationship Id="rId15" Type="http://schemas.openxmlformats.org/officeDocument/2006/relationships/image" Target="../media/image304.emf"/><Relationship Id="rId10" Type="http://schemas.openxmlformats.org/officeDocument/2006/relationships/image" Target="../media/image299.emf"/><Relationship Id="rId4" Type="http://schemas.openxmlformats.org/officeDocument/2006/relationships/image" Target="../media/image293.emf"/><Relationship Id="rId9" Type="http://schemas.openxmlformats.org/officeDocument/2006/relationships/image" Target="../media/image298.emf"/><Relationship Id="rId14" Type="http://schemas.openxmlformats.org/officeDocument/2006/relationships/image" Target="../media/image303.emf"/></Relationships>
</file>

<file path=ppt/drawings/_rels/vmlDrawing31.vml.rels><?xml version="1.0" encoding="UTF-8" standalone="yes"?>
<Relationships xmlns="http://schemas.openxmlformats.org/package/2006/relationships"><Relationship Id="rId3" Type="http://schemas.openxmlformats.org/officeDocument/2006/relationships/image" Target="../media/image308.wmf"/><Relationship Id="rId2" Type="http://schemas.openxmlformats.org/officeDocument/2006/relationships/image" Target="../media/image307.wmf"/><Relationship Id="rId1" Type="http://schemas.openxmlformats.org/officeDocument/2006/relationships/image" Target="../media/image306.wmf"/><Relationship Id="rId4" Type="http://schemas.openxmlformats.org/officeDocument/2006/relationships/image" Target="../media/image309.wmf"/></Relationships>
</file>

<file path=ppt/drawings/_rels/vmlDrawing32.vml.rels><?xml version="1.0" encoding="UTF-8" standalone="yes"?>
<Relationships xmlns="http://schemas.openxmlformats.org/package/2006/relationships"><Relationship Id="rId8" Type="http://schemas.openxmlformats.org/officeDocument/2006/relationships/image" Target="../media/image318.emf"/><Relationship Id="rId13" Type="http://schemas.openxmlformats.org/officeDocument/2006/relationships/image" Target="../media/image323.emf"/><Relationship Id="rId3" Type="http://schemas.openxmlformats.org/officeDocument/2006/relationships/image" Target="../media/image313.emf"/><Relationship Id="rId7" Type="http://schemas.openxmlformats.org/officeDocument/2006/relationships/image" Target="../media/image317.emf"/><Relationship Id="rId12" Type="http://schemas.openxmlformats.org/officeDocument/2006/relationships/image" Target="../media/image322.emf"/><Relationship Id="rId17" Type="http://schemas.openxmlformats.org/officeDocument/2006/relationships/image" Target="../media/image327.emf"/><Relationship Id="rId2" Type="http://schemas.openxmlformats.org/officeDocument/2006/relationships/image" Target="../media/image312.emf"/><Relationship Id="rId16" Type="http://schemas.openxmlformats.org/officeDocument/2006/relationships/image" Target="../media/image326.emf"/><Relationship Id="rId1" Type="http://schemas.openxmlformats.org/officeDocument/2006/relationships/image" Target="../media/image311.emf"/><Relationship Id="rId6" Type="http://schemas.openxmlformats.org/officeDocument/2006/relationships/image" Target="../media/image316.emf"/><Relationship Id="rId11" Type="http://schemas.openxmlformats.org/officeDocument/2006/relationships/image" Target="../media/image321.emf"/><Relationship Id="rId5" Type="http://schemas.openxmlformats.org/officeDocument/2006/relationships/image" Target="../media/image315.emf"/><Relationship Id="rId15" Type="http://schemas.openxmlformats.org/officeDocument/2006/relationships/image" Target="../media/image325.emf"/><Relationship Id="rId10" Type="http://schemas.openxmlformats.org/officeDocument/2006/relationships/image" Target="../media/image320.emf"/><Relationship Id="rId4" Type="http://schemas.openxmlformats.org/officeDocument/2006/relationships/image" Target="../media/image314.emf"/><Relationship Id="rId9" Type="http://schemas.openxmlformats.org/officeDocument/2006/relationships/image" Target="../media/image319.emf"/><Relationship Id="rId14" Type="http://schemas.openxmlformats.org/officeDocument/2006/relationships/image" Target="../media/image324.emf"/></Relationships>
</file>

<file path=ppt/drawings/_rels/vmlDrawing33.vml.rels><?xml version="1.0" encoding="UTF-8" standalone="yes"?>
<Relationships xmlns="http://schemas.openxmlformats.org/package/2006/relationships"><Relationship Id="rId8" Type="http://schemas.openxmlformats.org/officeDocument/2006/relationships/image" Target="../media/image336.emf"/><Relationship Id="rId3" Type="http://schemas.openxmlformats.org/officeDocument/2006/relationships/image" Target="../media/image331.emf"/><Relationship Id="rId7" Type="http://schemas.openxmlformats.org/officeDocument/2006/relationships/image" Target="../media/image335.emf"/><Relationship Id="rId2" Type="http://schemas.openxmlformats.org/officeDocument/2006/relationships/image" Target="../media/image330.emf"/><Relationship Id="rId1" Type="http://schemas.openxmlformats.org/officeDocument/2006/relationships/image" Target="../media/image329.emf"/><Relationship Id="rId6" Type="http://schemas.openxmlformats.org/officeDocument/2006/relationships/image" Target="../media/image334.emf"/><Relationship Id="rId5" Type="http://schemas.openxmlformats.org/officeDocument/2006/relationships/image" Target="../media/image333.emf"/><Relationship Id="rId4" Type="http://schemas.openxmlformats.org/officeDocument/2006/relationships/image" Target="../media/image332.emf"/><Relationship Id="rId9" Type="http://schemas.openxmlformats.org/officeDocument/2006/relationships/image" Target="../media/image337.emf"/></Relationships>
</file>

<file path=ppt/drawings/_rels/vmlDrawing34.vml.rels><?xml version="1.0" encoding="UTF-8" standalone="yes"?>
<Relationships xmlns="http://schemas.openxmlformats.org/package/2006/relationships"><Relationship Id="rId3" Type="http://schemas.openxmlformats.org/officeDocument/2006/relationships/image" Target="../media/image340.wmf"/><Relationship Id="rId2" Type="http://schemas.openxmlformats.org/officeDocument/2006/relationships/image" Target="../media/image339.wmf"/><Relationship Id="rId1" Type="http://schemas.openxmlformats.org/officeDocument/2006/relationships/image" Target="../media/image338.wmf"/><Relationship Id="rId4" Type="http://schemas.openxmlformats.org/officeDocument/2006/relationships/image" Target="../media/image341.wmf"/></Relationships>
</file>

<file path=ppt/drawings/_rels/vmlDrawing35.vml.rels><?xml version="1.0" encoding="UTF-8" standalone="yes"?>
<Relationships xmlns="http://schemas.openxmlformats.org/package/2006/relationships"><Relationship Id="rId3" Type="http://schemas.openxmlformats.org/officeDocument/2006/relationships/image" Target="../media/image345.wmf"/><Relationship Id="rId2" Type="http://schemas.openxmlformats.org/officeDocument/2006/relationships/image" Target="../media/image344.wmf"/><Relationship Id="rId1" Type="http://schemas.openxmlformats.org/officeDocument/2006/relationships/image" Target="../media/image343.wmf"/><Relationship Id="rId5" Type="http://schemas.openxmlformats.org/officeDocument/2006/relationships/image" Target="../media/image347.wmf"/><Relationship Id="rId4" Type="http://schemas.openxmlformats.org/officeDocument/2006/relationships/image" Target="../media/image346.wmf"/></Relationships>
</file>

<file path=ppt/drawings/_rels/vmlDrawing36.vml.rels><?xml version="1.0" encoding="UTF-8" standalone="yes"?>
<Relationships xmlns="http://schemas.openxmlformats.org/package/2006/relationships"><Relationship Id="rId3" Type="http://schemas.openxmlformats.org/officeDocument/2006/relationships/image" Target="../media/image350.wmf"/><Relationship Id="rId2" Type="http://schemas.openxmlformats.org/officeDocument/2006/relationships/image" Target="../media/image349.wmf"/><Relationship Id="rId1" Type="http://schemas.openxmlformats.org/officeDocument/2006/relationships/image" Target="../media/image348.wmf"/><Relationship Id="rId5" Type="http://schemas.openxmlformats.org/officeDocument/2006/relationships/image" Target="../media/image352.emf"/><Relationship Id="rId4" Type="http://schemas.openxmlformats.org/officeDocument/2006/relationships/image" Target="../media/image351.wmf"/></Relationships>
</file>

<file path=ppt/drawings/_rels/vmlDrawing37.vml.rels><?xml version="1.0" encoding="UTF-8" standalone="yes"?>
<Relationships xmlns="http://schemas.openxmlformats.org/package/2006/relationships"><Relationship Id="rId8" Type="http://schemas.openxmlformats.org/officeDocument/2006/relationships/image" Target="../media/image360.emf"/><Relationship Id="rId3" Type="http://schemas.openxmlformats.org/officeDocument/2006/relationships/image" Target="../media/image355.emf"/><Relationship Id="rId7" Type="http://schemas.openxmlformats.org/officeDocument/2006/relationships/image" Target="../media/image359.emf"/><Relationship Id="rId2" Type="http://schemas.openxmlformats.org/officeDocument/2006/relationships/image" Target="../media/image354.emf"/><Relationship Id="rId1" Type="http://schemas.openxmlformats.org/officeDocument/2006/relationships/image" Target="../media/image353.emf"/><Relationship Id="rId6" Type="http://schemas.openxmlformats.org/officeDocument/2006/relationships/image" Target="../media/image358.emf"/><Relationship Id="rId11" Type="http://schemas.openxmlformats.org/officeDocument/2006/relationships/image" Target="../media/image363.emf"/><Relationship Id="rId5" Type="http://schemas.openxmlformats.org/officeDocument/2006/relationships/image" Target="../media/image357.emf"/><Relationship Id="rId10" Type="http://schemas.openxmlformats.org/officeDocument/2006/relationships/image" Target="../media/image362.emf"/><Relationship Id="rId4" Type="http://schemas.openxmlformats.org/officeDocument/2006/relationships/image" Target="../media/image356.emf"/><Relationship Id="rId9" Type="http://schemas.openxmlformats.org/officeDocument/2006/relationships/image" Target="../media/image361.emf"/></Relationships>
</file>

<file path=ppt/drawings/_rels/vmlDrawing38.vml.rels><?xml version="1.0" encoding="UTF-8" standalone="yes"?>
<Relationships xmlns="http://schemas.openxmlformats.org/package/2006/relationships"><Relationship Id="rId3" Type="http://schemas.openxmlformats.org/officeDocument/2006/relationships/image" Target="../media/image366.wmf"/><Relationship Id="rId2" Type="http://schemas.openxmlformats.org/officeDocument/2006/relationships/image" Target="../media/image365.wmf"/><Relationship Id="rId1" Type="http://schemas.openxmlformats.org/officeDocument/2006/relationships/image" Target="../media/image364.wmf"/><Relationship Id="rId4" Type="http://schemas.openxmlformats.org/officeDocument/2006/relationships/image" Target="../media/image367.wmf"/></Relationships>
</file>

<file path=ppt/drawings/_rels/vmlDrawing39.vml.rels><?xml version="1.0" encoding="UTF-8" standalone="yes"?>
<Relationships xmlns="http://schemas.openxmlformats.org/package/2006/relationships"><Relationship Id="rId2" Type="http://schemas.openxmlformats.org/officeDocument/2006/relationships/image" Target="../media/image370.wmf"/><Relationship Id="rId1" Type="http://schemas.openxmlformats.org/officeDocument/2006/relationships/image" Target="../media/image369.wmf"/></Relationships>
</file>

<file path=ppt/drawings/_rels/vmlDrawing4.vml.rels><?xml version="1.0" encoding="UTF-8" standalone="yes"?>
<Relationships xmlns="http://schemas.openxmlformats.org/package/2006/relationships"><Relationship Id="rId8" Type="http://schemas.openxmlformats.org/officeDocument/2006/relationships/image" Target="../media/image55.emf"/><Relationship Id="rId13" Type="http://schemas.openxmlformats.org/officeDocument/2006/relationships/image" Target="../media/image60.emf"/><Relationship Id="rId18" Type="http://schemas.openxmlformats.org/officeDocument/2006/relationships/image" Target="../media/image65.emf"/><Relationship Id="rId3" Type="http://schemas.openxmlformats.org/officeDocument/2006/relationships/image" Target="../media/image50.emf"/><Relationship Id="rId21" Type="http://schemas.openxmlformats.org/officeDocument/2006/relationships/image" Target="../media/image68.emf"/><Relationship Id="rId7" Type="http://schemas.openxmlformats.org/officeDocument/2006/relationships/image" Target="../media/image54.emf"/><Relationship Id="rId12" Type="http://schemas.openxmlformats.org/officeDocument/2006/relationships/image" Target="../media/image59.emf"/><Relationship Id="rId17" Type="http://schemas.openxmlformats.org/officeDocument/2006/relationships/image" Target="../media/image64.emf"/><Relationship Id="rId2" Type="http://schemas.openxmlformats.org/officeDocument/2006/relationships/image" Target="../media/image49.emf"/><Relationship Id="rId16" Type="http://schemas.openxmlformats.org/officeDocument/2006/relationships/image" Target="../media/image63.emf"/><Relationship Id="rId20" Type="http://schemas.openxmlformats.org/officeDocument/2006/relationships/image" Target="../media/image67.emf"/><Relationship Id="rId1" Type="http://schemas.openxmlformats.org/officeDocument/2006/relationships/image" Target="../media/image48.emf"/><Relationship Id="rId6" Type="http://schemas.openxmlformats.org/officeDocument/2006/relationships/image" Target="../media/image53.emf"/><Relationship Id="rId11" Type="http://schemas.openxmlformats.org/officeDocument/2006/relationships/image" Target="../media/image58.emf"/><Relationship Id="rId5" Type="http://schemas.openxmlformats.org/officeDocument/2006/relationships/image" Target="../media/image52.emf"/><Relationship Id="rId15" Type="http://schemas.openxmlformats.org/officeDocument/2006/relationships/image" Target="../media/image62.emf"/><Relationship Id="rId10" Type="http://schemas.openxmlformats.org/officeDocument/2006/relationships/image" Target="../media/image57.emf"/><Relationship Id="rId19" Type="http://schemas.openxmlformats.org/officeDocument/2006/relationships/image" Target="../media/image66.emf"/><Relationship Id="rId4" Type="http://schemas.openxmlformats.org/officeDocument/2006/relationships/image" Target="../media/image51.emf"/><Relationship Id="rId9" Type="http://schemas.openxmlformats.org/officeDocument/2006/relationships/image" Target="../media/image56.emf"/><Relationship Id="rId14" Type="http://schemas.openxmlformats.org/officeDocument/2006/relationships/image" Target="../media/image61.emf"/></Relationships>
</file>

<file path=ppt/drawings/_rels/vmlDrawing40.vml.rels><?xml version="1.0" encoding="UTF-8" standalone="yes"?>
<Relationships xmlns="http://schemas.openxmlformats.org/package/2006/relationships"><Relationship Id="rId3" Type="http://schemas.openxmlformats.org/officeDocument/2006/relationships/image" Target="../media/image373.wmf"/><Relationship Id="rId2" Type="http://schemas.openxmlformats.org/officeDocument/2006/relationships/image" Target="../media/image372.wmf"/><Relationship Id="rId1" Type="http://schemas.openxmlformats.org/officeDocument/2006/relationships/image" Target="../media/image371.wmf"/><Relationship Id="rId4" Type="http://schemas.openxmlformats.org/officeDocument/2006/relationships/image" Target="../media/image374.wmf"/></Relationships>
</file>

<file path=ppt/drawings/_rels/vmlDrawing41.vml.rels><?xml version="1.0" encoding="UTF-8" standalone="yes"?>
<Relationships xmlns="http://schemas.openxmlformats.org/package/2006/relationships"><Relationship Id="rId8" Type="http://schemas.openxmlformats.org/officeDocument/2006/relationships/image" Target="../media/image383.emf"/><Relationship Id="rId13" Type="http://schemas.openxmlformats.org/officeDocument/2006/relationships/image" Target="../media/image388.emf"/><Relationship Id="rId3" Type="http://schemas.openxmlformats.org/officeDocument/2006/relationships/image" Target="../media/image378.emf"/><Relationship Id="rId7" Type="http://schemas.openxmlformats.org/officeDocument/2006/relationships/image" Target="../media/image382.emf"/><Relationship Id="rId12" Type="http://schemas.openxmlformats.org/officeDocument/2006/relationships/image" Target="../media/image387.emf"/><Relationship Id="rId17" Type="http://schemas.openxmlformats.org/officeDocument/2006/relationships/image" Target="../media/image392.emf"/><Relationship Id="rId2" Type="http://schemas.openxmlformats.org/officeDocument/2006/relationships/image" Target="../media/image377.emf"/><Relationship Id="rId16" Type="http://schemas.openxmlformats.org/officeDocument/2006/relationships/image" Target="../media/image391.emf"/><Relationship Id="rId1" Type="http://schemas.openxmlformats.org/officeDocument/2006/relationships/image" Target="../media/image376.emf"/><Relationship Id="rId6" Type="http://schemas.openxmlformats.org/officeDocument/2006/relationships/image" Target="../media/image381.emf"/><Relationship Id="rId11" Type="http://schemas.openxmlformats.org/officeDocument/2006/relationships/image" Target="../media/image386.emf"/><Relationship Id="rId5" Type="http://schemas.openxmlformats.org/officeDocument/2006/relationships/image" Target="../media/image380.emf"/><Relationship Id="rId15" Type="http://schemas.openxmlformats.org/officeDocument/2006/relationships/image" Target="../media/image390.emf"/><Relationship Id="rId10" Type="http://schemas.openxmlformats.org/officeDocument/2006/relationships/image" Target="../media/image385.emf"/><Relationship Id="rId4" Type="http://schemas.openxmlformats.org/officeDocument/2006/relationships/image" Target="../media/image379.emf"/><Relationship Id="rId9" Type="http://schemas.openxmlformats.org/officeDocument/2006/relationships/image" Target="../media/image384.emf"/><Relationship Id="rId14" Type="http://schemas.openxmlformats.org/officeDocument/2006/relationships/image" Target="../media/image389.emf"/></Relationships>
</file>

<file path=ppt/drawings/_rels/vmlDrawing42.vml.rels><?xml version="1.0" encoding="UTF-8" standalone="yes"?>
<Relationships xmlns="http://schemas.openxmlformats.org/package/2006/relationships"><Relationship Id="rId8" Type="http://schemas.openxmlformats.org/officeDocument/2006/relationships/image" Target="../media/image400.emf"/><Relationship Id="rId3" Type="http://schemas.openxmlformats.org/officeDocument/2006/relationships/image" Target="../media/image395.emf"/><Relationship Id="rId7" Type="http://schemas.openxmlformats.org/officeDocument/2006/relationships/image" Target="../media/image399.emf"/><Relationship Id="rId2" Type="http://schemas.openxmlformats.org/officeDocument/2006/relationships/image" Target="../media/image394.emf"/><Relationship Id="rId1" Type="http://schemas.openxmlformats.org/officeDocument/2006/relationships/image" Target="../media/image393.emf"/><Relationship Id="rId6" Type="http://schemas.openxmlformats.org/officeDocument/2006/relationships/image" Target="../media/image398.emf"/><Relationship Id="rId5" Type="http://schemas.openxmlformats.org/officeDocument/2006/relationships/image" Target="../media/image397.emf"/><Relationship Id="rId4" Type="http://schemas.openxmlformats.org/officeDocument/2006/relationships/image" Target="../media/image396.emf"/><Relationship Id="rId9" Type="http://schemas.openxmlformats.org/officeDocument/2006/relationships/image" Target="../media/image401.emf"/></Relationships>
</file>

<file path=ppt/drawings/_rels/vmlDrawing43.vml.rels><?xml version="1.0" encoding="UTF-8" standalone="yes"?>
<Relationships xmlns="http://schemas.openxmlformats.org/package/2006/relationships"><Relationship Id="rId8" Type="http://schemas.openxmlformats.org/officeDocument/2006/relationships/image" Target="../media/image409.emf"/><Relationship Id="rId3" Type="http://schemas.openxmlformats.org/officeDocument/2006/relationships/image" Target="../media/image404.emf"/><Relationship Id="rId7" Type="http://schemas.openxmlformats.org/officeDocument/2006/relationships/image" Target="../media/image408.emf"/><Relationship Id="rId12" Type="http://schemas.openxmlformats.org/officeDocument/2006/relationships/image" Target="../media/image413.emf"/><Relationship Id="rId2" Type="http://schemas.openxmlformats.org/officeDocument/2006/relationships/image" Target="../media/image403.emf"/><Relationship Id="rId1" Type="http://schemas.openxmlformats.org/officeDocument/2006/relationships/image" Target="../media/image402.emf"/><Relationship Id="rId6" Type="http://schemas.openxmlformats.org/officeDocument/2006/relationships/image" Target="../media/image407.emf"/><Relationship Id="rId11" Type="http://schemas.openxmlformats.org/officeDocument/2006/relationships/image" Target="../media/image412.emf"/><Relationship Id="rId5" Type="http://schemas.openxmlformats.org/officeDocument/2006/relationships/image" Target="../media/image406.emf"/><Relationship Id="rId10" Type="http://schemas.openxmlformats.org/officeDocument/2006/relationships/image" Target="../media/image411.emf"/><Relationship Id="rId4" Type="http://schemas.openxmlformats.org/officeDocument/2006/relationships/image" Target="../media/image405.emf"/><Relationship Id="rId9" Type="http://schemas.openxmlformats.org/officeDocument/2006/relationships/image" Target="../media/image410.emf"/></Relationships>
</file>

<file path=ppt/drawings/_rels/vmlDrawing44.vml.rels><?xml version="1.0" encoding="UTF-8" standalone="yes"?>
<Relationships xmlns="http://schemas.openxmlformats.org/package/2006/relationships"><Relationship Id="rId3" Type="http://schemas.openxmlformats.org/officeDocument/2006/relationships/image" Target="../media/image416.emf"/><Relationship Id="rId2" Type="http://schemas.openxmlformats.org/officeDocument/2006/relationships/image" Target="../media/image415.emf"/><Relationship Id="rId1" Type="http://schemas.openxmlformats.org/officeDocument/2006/relationships/image" Target="../media/image414.emf"/><Relationship Id="rId4" Type="http://schemas.openxmlformats.org/officeDocument/2006/relationships/image" Target="../media/image417.emf"/></Relationships>
</file>

<file path=ppt/drawings/_rels/vmlDrawing45.vml.rels><?xml version="1.0" encoding="UTF-8" standalone="yes"?>
<Relationships xmlns="http://schemas.openxmlformats.org/package/2006/relationships"><Relationship Id="rId8" Type="http://schemas.openxmlformats.org/officeDocument/2006/relationships/image" Target="../media/image425.emf"/><Relationship Id="rId13" Type="http://schemas.openxmlformats.org/officeDocument/2006/relationships/image" Target="../media/image430.emf"/><Relationship Id="rId3" Type="http://schemas.openxmlformats.org/officeDocument/2006/relationships/image" Target="../media/image420.emf"/><Relationship Id="rId7" Type="http://schemas.openxmlformats.org/officeDocument/2006/relationships/image" Target="../media/image424.emf"/><Relationship Id="rId12" Type="http://schemas.openxmlformats.org/officeDocument/2006/relationships/image" Target="../media/image429.emf"/><Relationship Id="rId2" Type="http://schemas.openxmlformats.org/officeDocument/2006/relationships/image" Target="../media/image419.emf"/><Relationship Id="rId1" Type="http://schemas.openxmlformats.org/officeDocument/2006/relationships/image" Target="../media/image418.emf"/><Relationship Id="rId6" Type="http://schemas.openxmlformats.org/officeDocument/2006/relationships/image" Target="../media/image423.emf"/><Relationship Id="rId11" Type="http://schemas.openxmlformats.org/officeDocument/2006/relationships/image" Target="../media/image428.emf"/><Relationship Id="rId5" Type="http://schemas.openxmlformats.org/officeDocument/2006/relationships/image" Target="../media/image422.emf"/><Relationship Id="rId10" Type="http://schemas.openxmlformats.org/officeDocument/2006/relationships/image" Target="../media/image427.emf"/><Relationship Id="rId4" Type="http://schemas.openxmlformats.org/officeDocument/2006/relationships/image" Target="../media/image421.emf"/><Relationship Id="rId9" Type="http://schemas.openxmlformats.org/officeDocument/2006/relationships/image" Target="../media/image426.emf"/><Relationship Id="rId14" Type="http://schemas.openxmlformats.org/officeDocument/2006/relationships/image" Target="../media/image431.emf"/></Relationships>
</file>

<file path=ppt/drawings/_rels/vmlDrawing46.vml.rels><?xml version="1.0" encoding="UTF-8" standalone="yes"?>
<Relationships xmlns="http://schemas.openxmlformats.org/package/2006/relationships"><Relationship Id="rId3" Type="http://schemas.openxmlformats.org/officeDocument/2006/relationships/image" Target="../media/image434.wmf"/><Relationship Id="rId2" Type="http://schemas.openxmlformats.org/officeDocument/2006/relationships/image" Target="../media/image433.emf"/><Relationship Id="rId1" Type="http://schemas.openxmlformats.org/officeDocument/2006/relationships/image" Target="../media/image432.emf"/><Relationship Id="rId5" Type="http://schemas.openxmlformats.org/officeDocument/2006/relationships/image" Target="../media/image436.wmf"/><Relationship Id="rId4" Type="http://schemas.openxmlformats.org/officeDocument/2006/relationships/image" Target="../media/image435.wmf"/></Relationships>
</file>

<file path=ppt/drawings/_rels/vmlDrawing47.vml.rels><?xml version="1.0" encoding="UTF-8" standalone="yes"?>
<Relationships xmlns="http://schemas.openxmlformats.org/package/2006/relationships"><Relationship Id="rId3" Type="http://schemas.openxmlformats.org/officeDocument/2006/relationships/image" Target="../media/image440.wmf"/><Relationship Id="rId2" Type="http://schemas.openxmlformats.org/officeDocument/2006/relationships/image" Target="../media/image439.wmf"/><Relationship Id="rId1" Type="http://schemas.openxmlformats.org/officeDocument/2006/relationships/image" Target="../media/image438.wmf"/><Relationship Id="rId4" Type="http://schemas.openxmlformats.org/officeDocument/2006/relationships/image" Target="../media/image441.wmf"/></Relationships>
</file>

<file path=ppt/drawings/_rels/vmlDrawing48.vml.rels><?xml version="1.0" encoding="UTF-8" standalone="yes"?>
<Relationships xmlns="http://schemas.openxmlformats.org/package/2006/relationships"><Relationship Id="rId3" Type="http://schemas.openxmlformats.org/officeDocument/2006/relationships/image" Target="../media/image444.wmf"/><Relationship Id="rId2" Type="http://schemas.openxmlformats.org/officeDocument/2006/relationships/image" Target="../media/image443.wmf"/><Relationship Id="rId1" Type="http://schemas.openxmlformats.org/officeDocument/2006/relationships/image" Target="../media/image442.wmf"/><Relationship Id="rId5" Type="http://schemas.openxmlformats.org/officeDocument/2006/relationships/image" Target="../media/image446.wmf"/><Relationship Id="rId4" Type="http://schemas.openxmlformats.org/officeDocument/2006/relationships/image" Target="../media/image445.wmf"/></Relationships>
</file>

<file path=ppt/drawings/_rels/vmlDrawing49.vml.rels><?xml version="1.0" encoding="UTF-8" standalone="yes"?>
<Relationships xmlns="http://schemas.openxmlformats.org/package/2006/relationships"><Relationship Id="rId8" Type="http://schemas.openxmlformats.org/officeDocument/2006/relationships/image" Target="../media/image454.emf"/><Relationship Id="rId13" Type="http://schemas.openxmlformats.org/officeDocument/2006/relationships/image" Target="../media/image459.emf"/><Relationship Id="rId3" Type="http://schemas.openxmlformats.org/officeDocument/2006/relationships/image" Target="../media/image449.emf"/><Relationship Id="rId7" Type="http://schemas.openxmlformats.org/officeDocument/2006/relationships/image" Target="../media/image453.emf"/><Relationship Id="rId12" Type="http://schemas.openxmlformats.org/officeDocument/2006/relationships/image" Target="../media/image458.emf"/><Relationship Id="rId2" Type="http://schemas.openxmlformats.org/officeDocument/2006/relationships/image" Target="../media/image448.emf"/><Relationship Id="rId16" Type="http://schemas.openxmlformats.org/officeDocument/2006/relationships/image" Target="../media/image462.emf"/><Relationship Id="rId1" Type="http://schemas.openxmlformats.org/officeDocument/2006/relationships/image" Target="../media/image447.emf"/><Relationship Id="rId6" Type="http://schemas.openxmlformats.org/officeDocument/2006/relationships/image" Target="../media/image452.emf"/><Relationship Id="rId11" Type="http://schemas.openxmlformats.org/officeDocument/2006/relationships/image" Target="../media/image457.emf"/><Relationship Id="rId5" Type="http://schemas.openxmlformats.org/officeDocument/2006/relationships/image" Target="../media/image451.emf"/><Relationship Id="rId15" Type="http://schemas.openxmlformats.org/officeDocument/2006/relationships/image" Target="../media/image461.emf"/><Relationship Id="rId10" Type="http://schemas.openxmlformats.org/officeDocument/2006/relationships/image" Target="../media/image456.emf"/><Relationship Id="rId4" Type="http://schemas.openxmlformats.org/officeDocument/2006/relationships/image" Target="../media/image450.emf"/><Relationship Id="rId9" Type="http://schemas.openxmlformats.org/officeDocument/2006/relationships/image" Target="../media/image455.emf"/><Relationship Id="rId14" Type="http://schemas.openxmlformats.org/officeDocument/2006/relationships/image" Target="../media/image460.e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72.wmf"/><Relationship Id="rId2" Type="http://schemas.openxmlformats.org/officeDocument/2006/relationships/image" Target="../media/image71.wmf"/><Relationship Id="rId1" Type="http://schemas.openxmlformats.org/officeDocument/2006/relationships/image" Target="../media/image70.wmf"/><Relationship Id="rId4" Type="http://schemas.openxmlformats.org/officeDocument/2006/relationships/image" Target="../media/image73.wmf"/></Relationships>
</file>

<file path=ppt/drawings/_rels/vmlDrawing50.vml.rels><?xml version="1.0" encoding="UTF-8" standalone="yes"?>
<Relationships xmlns="http://schemas.openxmlformats.org/package/2006/relationships"><Relationship Id="rId8" Type="http://schemas.openxmlformats.org/officeDocument/2006/relationships/image" Target="../media/image470.emf"/><Relationship Id="rId13" Type="http://schemas.openxmlformats.org/officeDocument/2006/relationships/image" Target="../media/image475.emf"/><Relationship Id="rId3" Type="http://schemas.openxmlformats.org/officeDocument/2006/relationships/image" Target="../media/image465.emf"/><Relationship Id="rId7" Type="http://schemas.openxmlformats.org/officeDocument/2006/relationships/image" Target="../media/image469.emf"/><Relationship Id="rId12" Type="http://schemas.openxmlformats.org/officeDocument/2006/relationships/image" Target="../media/image474.emf"/><Relationship Id="rId2" Type="http://schemas.openxmlformats.org/officeDocument/2006/relationships/image" Target="../media/image464.emf"/><Relationship Id="rId1" Type="http://schemas.openxmlformats.org/officeDocument/2006/relationships/image" Target="../media/image463.emf"/><Relationship Id="rId6" Type="http://schemas.openxmlformats.org/officeDocument/2006/relationships/image" Target="../media/image468.emf"/><Relationship Id="rId11" Type="http://schemas.openxmlformats.org/officeDocument/2006/relationships/image" Target="../media/image473.emf"/><Relationship Id="rId5" Type="http://schemas.openxmlformats.org/officeDocument/2006/relationships/image" Target="../media/image467.emf"/><Relationship Id="rId10" Type="http://schemas.openxmlformats.org/officeDocument/2006/relationships/image" Target="../media/image472.emf"/><Relationship Id="rId4" Type="http://schemas.openxmlformats.org/officeDocument/2006/relationships/image" Target="../media/image466.emf"/><Relationship Id="rId9" Type="http://schemas.openxmlformats.org/officeDocument/2006/relationships/image" Target="../media/image471.emf"/><Relationship Id="rId14" Type="http://schemas.openxmlformats.org/officeDocument/2006/relationships/image" Target="../media/image476.emf"/></Relationships>
</file>

<file path=ppt/drawings/_rels/vmlDrawing51.vml.rels><?xml version="1.0" encoding="UTF-8" standalone="yes"?>
<Relationships xmlns="http://schemas.openxmlformats.org/package/2006/relationships"><Relationship Id="rId8" Type="http://schemas.openxmlformats.org/officeDocument/2006/relationships/image" Target="../media/image484.emf"/><Relationship Id="rId3" Type="http://schemas.openxmlformats.org/officeDocument/2006/relationships/image" Target="../media/image479.emf"/><Relationship Id="rId7" Type="http://schemas.openxmlformats.org/officeDocument/2006/relationships/image" Target="../media/image483.emf"/><Relationship Id="rId2" Type="http://schemas.openxmlformats.org/officeDocument/2006/relationships/image" Target="../media/image478.emf"/><Relationship Id="rId1" Type="http://schemas.openxmlformats.org/officeDocument/2006/relationships/image" Target="../media/image477.emf"/><Relationship Id="rId6" Type="http://schemas.openxmlformats.org/officeDocument/2006/relationships/image" Target="../media/image482.emf"/><Relationship Id="rId5" Type="http://schemas.openxmlformats.org/officeDocument/2006/relationships/image" Target="../media/image481.emf"/><Relationship Id="rId10" Type="http://schemas.openxmlformats.org/officeDocument/2006/relationships/image" Target="../media/image486.emf"/><Relationship Id="rId4" Type="http://schemas.openxmlformats.org/officeDocument/2006/relationships/image" Target="../media/image480.emf"/><Relationship Id="rId9" Type="http://schemas.openxmlformats.org/officeDocument/2006/relationships/image" Target="../media/image485.emf"/></Relationships>
</file>

<file path=ppt/drawings/_rels/vmlDrawing52.vml.rels><?xml version="1.0" encoding="UTF-8" standalone="yes"?>
<Relationships xmlns="http://schemas.openxmlformats.org/package/2006/relationships"><Relationship Id="rId2" Type="http://schemas.openxmlformats.org/officeDocument/2006/relationships/image" Target="../media/image488.emf"/><Relationship Id="rId1" Type="http://schemas.openxmlformats.org/officeDocument/2006/relationships/image" Target="../media/image487.emf"/></Relationships>
</file>

<file path=ppt/drawings/_rels/vmlDrawing53.vml.rels><?xml version="1.0" encoding="UTF-8" standalone="yes"?>
<Relationships xmlns="http://schemas.openxmlformats.org/package/2006/relationships"><Relationship Id="rId3" Type="http://schemas.openxmlformats.org/officeDocument/2006/relationships/image" Target="../media/image491.wmf"/><Relationship Id="rId2" Type="http://schemas.openxmlformats.org/officeDocument/2006/relationships/image" Target="../media/image490.wmf"/><Relationship Id="rId1" Type="http://schemas.openxmlformats.org/officeDocument/2006/relationships/image" Target="../media/image489.wmf"/><Relationship Id="rId5" Type="http://schemas.openxmlformats.org/officeDocument/2006/relationships/image" Target="../media/image493.wmf"/><Relationship Id="rId4" Type="http://schemas.openxmlformats.org/officeDocument/2006/relationships/image" Target="../media/image492.wmf"/></Relationships>
</file>

<file path=ppt/drawings/_rels/vmlDrawing54.vml.rels><?xml version="1.0" encoding="UTF-8" standalone="yes"?>
<Relationships xmlns="http://schemas.openxmlformats.org/package/2006/relationships"><Relationship Id="rId8" Type="http://schemas.openxmlformats.org/officeDocument/2006/relationships/image" Target="../media/image502.emf"/><Relationship Id="rId13" Type="http://schemas.openxmlformats.org/officeDocument/2006/relationships/image" Target="../media/image507.emf"/><Relationship Id="rId18" Type="http://schemas.openxmlformats.org/officeDocument/2006/relationships/image" Target="../media/image512.emf"/><Relationship Id="rId3" Type="http://schemas.openxmlformats.org/officeDocument/2006/relationships/image" Target="../media/image497.emf"/><Relationship Id="rId7" Type="http://schemas.openxmlformats.org/officeDocument/2006/relationships/image" Target="../media/image501.emf"/><Relationship Id="rId12" Type="http://schemas.openxmlformats.org/officeDocument/2006/relationships/image" Target="../media/image506.emf"/><Relationship Id="rId17" Type="http://schemas.openxmlformats.org/officeDocument/2006/relationships/image" Target="../media/image511.emf"/><Relationship Id="rId2" Type="http://schemas.openxmlformats.org/officeDocument/2006/relationships/image" Target="../media/image496.emf"/><Relationship Id="rId16" Type="http://schemas.openxmlformats.org/officeDocument/2006/relationships/image" Target="../media/image510.emf"/><Relationship Id="rId20" Type="http://schemas.openxmlformats.org/officeDocument/2006/relationships/image" Target="../media/image514.emf"/><Relationship Id="rId1" Type="http://schemas.openxmlformats.org/officeDocument/2006/relationships/image" Target="../media/image495.emf"/><Relationship Id="rId6" Type="http://schemas.openxmlformats.org/officeDocument/2006/relationships/image" Target="../media/image500.emf"/><Relationship Id="rId11" Type="http://schemas.openxmlformats.org/officeDocument/2006/relationships/image" Target="../media/image505.emf"/><Relationship Id="rId5" Type="http://schemas.openxmlformats.org/officeDocument/2006/relationships/image" Target="../media/image499.emf"/><Relationship Id="rId15" Type="http://schemas.openxmlformats.org/officeDocument/2006/relationships/image" Target="../media/image509.emf"/><Relationship Id="rId10" Type="http://schemas.openxmlformats.org/officeDocument/2006/relationships/image" Target="../media/image504.emf"/><Relationship Id="rId19" Type="http://schemas.openxmlformats.org/officeDocument/2006/relationships/image" Target="../media/image513.emf"/><Relationship Id="rId4" Type="http://schemas.openxmlformats.org/officeDocument/2006/relationships/image" Target="../media/image498.emf"/><Relationship Id="rId9" Type="http://schemas.openxmlformats.org/officeDocument/2006/relationships/image" Target="../media/image503.emf"/><Relationship Id="rId14" Type="http://schemas.openxmlformats.org/officeDocument/2006/relationships/image" Target="../media/image508.emf"/></Relationships>
</file>

<file path=ppt/drawings/_rels/vmlDrawing55.vml.rels><?xml version="1.0" encoding="UTF-8" standalone="yes"?>
<Relationships xmlns="http://schemas.openxmlformats.org/package/2006/relationships"><Relationship Id="rId3" Type="http://schemas.openxmlformats.org/officeDocument/2006/relationships/image" Target="../media/image517.wmf"/><Relationship Id="rId2" Type="http://schemas.openxmlformats.org/officeDocument/2006/relationships/image" Target="../media/image516.wmf"/><Relationship Id="rId1" Type="http://schemas.openxmlformats.org/officeDocument/2006/relationships/image" Target="../media/image515.wmf"/></Relationships>
</file>

<file path=ppt/drawings/_rels/vmlDrawing56.vml.rels><?xml version="1.0" encoding="UTF-8" standalone="yes"?>
<Relationships xmlns="http://schemas.openxmlformats.org/package/2006/relationships"><Relationship Id="rId8" Type="http://schemas.openxmlformats.org/officeDocument/2006/relationships/image" Target="../media/image525.emf"/><Relationship Id="rId3" Type="http://schemas.openxmlformats.org/officeDocument/2006/relationships/image" Target="../media/image520.emf"/><Relationship Id="rId7" Type="http://schemas.openxmlformats.org/officeDocument/2006/relationships/image" Target="../media/image524.emf"/><Relationship Id="rId2" Type="http://schemas.openxmlformats.org/officeDocument/2006/relationships/image" Target="../media/image519.emf"/><Relationship Id="rId1" Type="http://schemas.openxmlformats.org/officeDocument/2006/relationships/image" Target="../media/image518.emf"/><Relationship Id="rId6" Type="http://schemas.openxmlformats.org/officeDocument/2006/relationships/image" Target="../media/image523.emf"/><Relationship Id="rId5" Type="http://schemas.openxmlformats.org/officeDocument/2006/relationships/image" Target="../media/image522.emf"/><Relationship Id="rId4" Type="http://schemas.openxmlformats.org/officeDocument/2006/relationships/image" Target="../media/image521.emf"/><Relationship Id="rId9" Type="http://schemas.openxmlformats.org/officeDocument/2006/relationships/image" Target="../media/image526.emf"/></Relationships>
</file>

<file path=ppt/drawings/_rels/vmlDrawing57.vml.rels><?xml version="1.0" encoding="UTF-8" standalone="yes"?>
<Relationships xmlns="http://schemas.openxmlformats.org/package/2006/relationships"><Relationship Id="rId8" Type="http://schemas.openxmlformats.org/officeDocument/2006/relationships/image" Target="../media/image535.emf"/><Relationship Id="rId3" Type="http://schemas.openxmlformats.org/officeDocument/2006/relationships/image" Target="../media/image530.emf"/><Relationship Id="rId7" Type="http://schemas.openxmlformats.org/officeDocument/2006/relationships/image" Target="../media/image534.emf"/><Relationship Id="rId2" Type="http://schemas.openxmlformats.org/officeDocument/2006/relationships/image" Target="../media/image529.emf"/><Relationship Id="rId1" Type="http://schemas.openxmlformats.org/officeDocument/2006/relationships/image" Target="../media/image528.emf"/><Relationship Id="rId6" Type="http://schemas.openxmlformats.org/officeDocument/2006/relationships/image" Target="../media/image533.emf"/><Relationship Id="rId5" Type="http://schemas.openxmlformats.org/officeDocument/2006/relationships/image" Target="../media/image532.emf"/><Relationship Id="rId10" Type="http://schemas.openxmlformats.org/officeDocument/2006/relationships/image" Target="../media/image537.emf"/><Relationship Id="rId4" Type="http://schemas.openxmlformats.org/officeDocument/2006/relationships/image" Target="../media/image531.emf"/><Relationship Id="rId9" Type="http://schemas.openxmlformats.org/officeDocument/2006/relationships/image" Target="../media/image536.emf"/></Relationships>
</file>

<file path=ppt/drawings/_rels/vmlDrawing58.vml.rels><?xml version="1.0" encoding="UTF-8" standalone="yes"?>
<Relationships xmlns="http://schemas.openxmlformats.org/package/2006/relationships"><Relationship Id="rId3" Type="http://schemas.openxmlformats.org/officeDocument/2006/relationships/image" Target="../media/image540.wmf"/><Relationship Id="rId7" Type="http://schemas.openxmlformats.org/officeDocument/2006/relationships/image" Target="../media/image544.wmf"/><Relationship Id="rId2" Type="http://schemas.openxmlformats.org/officeDocument/2006/relationships/image" Target="../media/image539.wmf"/><Relationship Id="rId1" Type="http://schemas.openxmlformats.org/officeDocument/2006/relationships/image" Target="../media/image538.wmf"/><Relationship Id="rId6" Type="http://schemas.openxmlformats.org/officeDocument/2006/relationships/image" Target="../media/image543.wmf"/><Relationship Id="rId5" Type="http://schemas.openxmlformats.org/officeDocument/2006/relationships/image" Target="../media/image542.wmf"/><Relationship Id="rId4" Type="http://schemas.openxmlformats.org/officeDocument/2006/relationships/image" Target="../media/image541.wmf"/></Relationships>
</file>

<file path=ppt/drawings/_rels/vmlDrawing59.vml.rels><?xml version="1.0" encoding="UTF-8" standalone="yes"?>
<Relationships xmlns="http://schemas.openxmlformats.org/package/2006/relationships"><Relationship Id="rId8" Type="http://schemas.openxmlformats.org/officeDocument/2006/relationships/image" Target="../media/image561.wmf"/><Relationship Id="rId3" Type="http://schemas.openxmlformats.org/officeDocument/2006/relationships/image" Target="../media/image556.wmf"/><Relationship Id="rId7" Type="http://schemas.openxmlformats.org/officeDocument/2006/relationships/image" Target="../media/image560.wmf"/><Relationship Id="rId2" Type="http://schemas.openxmlformats.org/officeDocument/2006/relationships/image" Target="../media/image555.wmf"/><Relationship Id="rId1" Type="http://schemas.openxmlformats.org/officeDocument/2006/relationships/image" Target="../media/image554.wmf"/><Relationship Id="rId6" Type="http://schemas.openxmlformats.org/officeDocument/2006/relationships/image" Target="../media/image559.wmf"/><Relationship Id="rId5" Type="http://schemas.openxmlformats.org/officeDocument/2006/relationships/image" Target="../media/image558.wmf"/><Relationship Id="rId4" Type="http://schemas.openxmlformats.org/officeDocument/2006/relationships/image" Target="../media/image557.wmf"/></Relationships>
</file>

<file path=ppt/drawings/_rels/vmlDrawing6.vml.rels><?xml version="1.0" encoding="UTF-8" standalone="yes"?>
<Relationships xmlns="http://schemas.openxmlformats.org/package/2006/relationships"><Relationship Id="rId8" Type="http://schemas.openxmlformats.org/officeDocument/2006/relationships/image" Target="../media/image81.emf"/><Relationship Id="rId13" Type="http://schemas.openxmlformats.org/officeDocument/2006/relationships/image" Target="../media/image86.emf"/><Relationship Id="rId3" Type="http://schemas.openxmlformats.org/officeDocument/2006/relationships/image" Target="../media/image76.emf"/><Relationship Id="rId7" Type="http://schemas.openxmlformats.org/officeDocument/2006/relationships/image" Target="../media/image80.emf"/><Relationship Id="rId12" Type="http://schemas.openxmlformats.org/officeDocument/2006/relationships/image" Target="../media/image85.emf"/><Relationship Id="rId2" Type="http://schemas.openxmlformats.org/officeDocument/2006/relationships/image" Target="../media/image75.emf"/><Relationship Id="rId1" Type="http://schemas.openxmlformats.org/officeDocument/2006/relationships/image" Target="../media/image74.emf"/><Relationship Id="rId6" Type="http://schemas.openxmlformats.org/officeDocument/2006/relationships/image" Target="../media/image79.emf"/><Relationship Id="rId11" Type="http://schemas.openxmlformats.org/officeDocument/2006/relationships/image" Target="../media/image84.emf"/><Relationship Id="rId5" Type="http://schemas.openxmlformats.org/officeDocument/2006/relationships/image" Target="../media/image78.emf"/><Relationship Id="rId10" Type="http://schemas.openxmlformats.org/officeDocument/2006/relationships/image" Target="../media/image83.emf"/><Relationship Id="rId4" Type="http://schemas.openxmlformats.org/officeDocument/2006/relationships/image" Target="../media/image77.emf"/><Relationship Id="rId9" Type="http://schemas.openxmlformats.org/officeDocument/2006/relationships/image" Target="../media/image82.emf"/></Relationships>
</file>

<file path=ppt/drawings/_rels/vmlDrawing60.vml.rels><?xml version="1.0" encoding="UTF-8" standalone="yes"?>
<Relationships xmlns="http://schemas.openxmlformats.org/package/2006/relationships"><Relationship Id="rId3" Type="http://schemas.openxmlformats.org/officeDocument/2006/relationships/image" Target="../media/image564.wmf"/><Relationship Id="rId2" Type="http://schemas.openxmlformats.org/officeDocument/2006/relationships/image" Target="../media/image563.wmf"/><Relationship Id="rId1" Type="http://schemas.openxmlformats.org/officeDocument/2006/relationships/image" Target="../media/image562.wmf"/></Relationships>
</file>

<file path=ppt/drawings/_rels/vmlDrawing61.vml.rels><?xml version="1.0" encoding="UTF-8" standalone="yes"?>
<Relationships xmlns="http://schemas.openxmlformats.org/package/2006/relationships"><Relationship Id="rId8" Type="http://schemas.openxmlformats.org/officeDocument/2006/relationships/image" Target="../media/image576.emf"/><Relationship Id="rId3" Type="http://schemas.openxmlformats.org/officeDocument/2006/relationships/image" Target="../media/image571.emf"/><Relationship Id="rId7" Type="http://schemas.openxmlformats.org/officeDocument/2006/relationships/image" Target="../media/image575.emf"/><Relationship Id="rId2" Type="http://schemas.openxmlformats.org/officeDocument/2006/relationships/image" Target="../media/image570.emf"/><Relationship Id="rId1" Type="http://schemas.openxmlformats.org/officeDocument/2006/relationships/image" Target="../media/image569.emf"/><Relationship Id="rId6" Type="http://schemas.openxmlformats.org/officeDocument/2006/relationships/image" Target="../media/image574.emf"/><Relationship Id="rId5" Type="http://schemas.openxmlformats.org/officeDocument/2006/relationships/image" Target="../media/image573.emf"/><Relationship Id="rId10" Type="http://schemas.openxmlformats.org/officeDocument/2006/relationships/image" Target="../media/image578.emf"/><Relationship Id="rId4" Type="http://schemas.openxmlformats.org/officeDocument/2006/relationships/image" Target="../media/image572.emf"/><Relationship Id="rId9" Type="http://schemas.openxmlformats.org/officeDocument/2006/relationships/image" Target="../media/image577.e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90.wmf"/><Relationship Id="rId2" Type="http://schemas.openxmlformats.org/officeDocument/2006/relationships/image" Target="../media/image89.wmf"/><Relationship Id="rId1" Type="http://schemas.openxmlformats.org/officeDocument/2006/relationships/image" Target="../media/image88.wmf"/><Relationship Id="rId5" Type="http://schemas.openxmlformats.org/officeDocument/2006/relationships/image" Target="../media/image92.wmf"/><Relationship Id="rId4" Type="http://schemas.openxmlformats.org/officeDocument/2006/relationships/image" Target="../media/image91.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94.emf"/></Relationships>
</file>

<file path=ppt/drawings/_rels/vmlDrawing9.vml.rels><?xml version="1.0" encoding="UTF-8" standalone="yes"?>
<Relationships xmlns="http://schemas.openxmlformats.org/package/2006/relationships"><Relationship Id="rId8" Type="http://schemas.openxmlformats.org/officeDocument/2006/relationships/image" Target="../media/image104.emf"/><Relationship Id="rId13" Type="http://schemas.openxmlformats.org/officeDocument/2006/relationships/image" Target="../media/image109.emf"/><Relationship Id="rId18" Type="http://schemas.openxmlformats.org/officeDocument/2006/relationships/image" Target="../media/image114.emf"/><Relationship Id="rId3" Type="http://schemas.openxmlformats.org/officeDocument/2006/relationships/image" Target="../media/image99.emf"/><Relationship Id="rId21" Type="http://schemas.openxmlformats.org/officeDocument/2006/relationships/image" Target="../media/image117.emf"/><Relationship Id="rId7" Type="http://schemas.openxmlformats.org/officeDocument/2006/relationships/image" Target="../media/image103.emf"/><Relationship Id="rId12" Type="http://schemas.openxmlformats.org/officeDocument/2006/relationships/image" Target="../media/image108.emf"/><Relationship Id="rId17" Type="http://schemas.openxmlformats.org/officeDocument/2006/relationships/image" Target="../media/image113.emf"/><Relationship Id="rId2" Type="http://schemas.openxmlformats.org/officeDocument/2006/relationships/image" Target="../media/image98.emf"/><Relationship Id="rId16" Type="http://schemas.openxmlformats.org/officeDocument/2006/relationships/image" Target="../media/image112.emf"/><Relationship Id="rId20" Type="http://schemas.openxmlformats.org/officeDocument/2006/relationships/image" Target="../media/image116.emf"/><Relationship Id="rId1" Type="http://schemas.openxmlformats.org/officeDocument/2006/relationships/image" Target="../media/image97.emf"/><Relationship Id="rId6" Type="http://schemas.openxmlformats.org/officeDocument/2006/relationships/image" Target="../media/image102.emf"/><Relationship Id="rId11" Type="http://schemas.openxmlformats.org/officeDocument/2006/relationships/image" Target="../media/image107.emf"/><Relationship Id="rId5" Type="http://schemas.openxmlformats.org/officeDocument/2006/relationships/image" Target="../media/image101.emf"/><Relationship Id="rId15" Type="http://schemas.openxmlformats.org/officeDocument/2006/relationships/image" Target="../media/image111.emf"/><Relationship Id="rId10" Type="http://schemas.openxmlformats.org/officeDocument/2006/relationships/image" Target="../media/image106.emf"/><Relationship Id="rId19" Type="http://schemas.openxmlformats.org/officeDocument/2006/relationships/image" Target="../media/image115.emf"/><Relationship Id="rId4" Type="http://schemas.openxmlformats.org/officeDocument/2006/relationships/image" Target="../media/image100.emf"/><Relationship Id="rId9" Type="http://schemas.openxmlformats.org/officeDocument/2006/relationships/image" Target="../media/image105.emf"/><Relationship Id="rId14" Type="http://schemas.openxmlformats.org/officeDocument/2006/relationships/image" Target="../media/image110.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hangingPunct="1">
              <a:defRPr sz="1200">
                <a:latin typeface="Arial" charset="0"/>
                <a:ea typeface="宋体" pitchFamily="2" charset="-122"/>
              </a:defRPr>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eaLnBrk="1" hangingPunct="1">
              <a:defRPr sz="1200">
                <a:latin typeface="Arial" charset="0"/>
                <a:ea typeface="宋体" pitchFamily="2" charset="-122"/>
              </a:defRPr>
            </a:lvl1pPr>
          </a:lstStyle>
          <a:p>
            <a:pPr>
              <a:defRPr/>
            </a:pPr>
            <a:fld id="{BBF068BB-127B-4072-A6D9-0E9851862B83}" type="datetimeFigureOut">
              <a:rPr lang="zh-CN" altLang="en-US"/>
              <a:pPr>
                <a:defRPr/>
              </a:pPr>
              <a:t>2020/6/12</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zh-CN" altLang="en-US" noProof="0" smtClean="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hangingPunct="1">
              <a:defRPr sz="1200">
                <a:latin typeface="Arial" charset="0"/>
                <a:ea typeface="宋体" pitchFamily="2" charset="-122"/>
              </a:defRPr>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6A7D744B-0E12-4261-BBB6-91F5F7076031}"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smtClean="0"/>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496809BC-B19D-477D-9853-49BCA8AD1D0D}" type="slidenum">
              <a:rPr lang="zh-CN" altLang="en-US" smtClean="0">
                <a:latin typeface="Arial" panose="020B0604020202020204" pitchFamily="34" charset="0"/>
              </a:rPr>
              <a:pPr>
                <a:spcBef>
                  <a:spcPct val="0"/>
                </a:spcBef>
              </a:pPr>
              <a:t>1</a:t>
            </a:fld>
            <a:endParaRPr lang="zh-CN" altLang="en-US" smtClean="0">
              <a:latin typeface="Arial" panose="020B0604020202020204"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349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6349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3C0B2D71-446E-44C4-B45E-5E8F41E2A4C2}" type="slidenum">
              <a:rPr lang="zh-CN" altLang="en-US" smtClean="0">
                <a:latin typeface="Arial" panose="020B0604020202020204" pitchFamily="34" charset="0"/>
              </a:rPr>
              <a:pPr>
                <a:spcBef>
                  <a:spcPct val="0"/>
                </a:spcBef>
              </a:pPr>
              <a:t>58</a:t>
            </a:fld>
            <a:endParaRPr lang="zh-CN" altLang="en-US" smtClean="0">
              <a:latin typeface="Arial" panose="020B0604020202020204"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0115302"/>
      </p:ext>
    </p:extLst>
  </p:cSld>
  <p:clrMapOvr>
    <a:masterClrMapping/>
  </p:clrMapOvr>
  <p:transition spd="slow">
    <p:wipe dir="d"/>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4277127986"/>
      </p:ext>
    </p:extLst>
  </p:cSld>
  <p:clrMapOvr>
    <a:masterClrMapping/>
  </p:clrMapOvr>
  <p:transition spd="slow">
    <p:wipe dir="d"/>
  </p:transition>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6699"/>
        </a:solidFill>
        <a:effectLst/>
      </p:bgPr>
    </p:bg>
    <p:spTree>
      <p:nvGrpSpPr>
        <p:cNvPr id="1" name=""/>
        <p:cNvGrpSpPr/>
        <p:nvPr/>
      </p:nvGrpSpPr>
      <p:grpSpPr>
        <a:xfrm>
          <a:off x="0" y="0"/>
          <a:ext cx="0" cy="0"/>
          <a:chOff x="0" y="0"/>
          <a:chExt cx="0" cy="0"/>
        </a:xfrm>
      </p:grpSpPr>
      <p:sp>
        <p:nvSpPr>
          <p:cNvPr id="1026" name="AutoShape 4">
            <a:hlinkClick r:id="" action="ppaction://hlinkshowjump?jump=previousslide" highlightClick="1"/>
          </p:cNvPr>
          <p:cNvSpPr>
            <a:spLocks noChangeAspect="1" noChangeArrowheads="1"/>
          </p:cNvSpPr>
          <p:nvPr/>
        </p:nvSpPr>
        <p:spPr bwMode="auto">
          <a:xfrm>
            <a:off x="7345363" y="6675438"/>
            <a:ext cx="395287" cy="127000"/>
          </a:xfrm>
          <a:prstGeom prst="actionButtonBackPrevious">
            <a:avLst/>
          </a:prstGeom>
          <a:gradFill rotWithShape="1">
            <a:gsLst>
              <a:gs pos="0">
                <a:srgbClr val="FFFFFF">
                  <a:alpha val="62000"/>
                </a:srgbClr>
              </a:gs>
              <a:gs pos="100000">
                <a:srgbClr val="336699">
                  <a:alpha val="89000"/>
                </a:srgbClr>
              </a:gs>
            </a:gsLst>
            <a:lin ang="5400000" scaled="1"/>
          </a:gradFill>
          <a:ln w="0">
            <a:solidFill>
              <a:srgbClr val="339966">
                <a:alpha val="52156"/>
              </a:srgbClr>
            </a:solidFill>
            <a:miter lim="800000"/>
            <a:headEnd/>
            <a:tailEnd/>
          </a:ln>
        </p:spPr>
        <p:txBody>
          <a:bodyPr wrap="none" anchor="ct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defRPr/>
            </a:pPr>
            <a:endParaRPr lang="zh-CN" altLang="en-US" smtClean="0"/>
          </a:p>
        </p:txBody>
      </p:sp>
      <p:sp>
        <p:nvSpPr>
          <p:cNvPr id="1027" name="AutoShape 5">
            <a:hlinkClick r:id="" action="ppaction://hlinkshowjump?jump=firstslide" highlightClick="1"/>
          </p:cNvPr>
          <p:cNvSpPr>
            <a:spLocks noChangeAspect="1" noChangeArrowheads="1"/>
          </p:cNvSpPr>
          <p:nvPr/>
        </p:nvSpPr>
        <p:spPr bwMode="auto">
          <a:xfrm>
            <a:off x="7812088" y="6675438"/>
            <a:ext cx="395287" cy="127000"/>
          </a:xfrm>
          <a:prstGeom prst="actionButtonHome">
            <a:avLst/>
          </a:prstGeom>
          <a:gradFill rotWithShape="1">
            <a:gsLst>
              <a:gs pos="0">
                <a:srgbClr val="FFFFFF">
                  <a:alpha val="62000"/>
                </a:srgbClr>
              </a:gs>
              <a:gs pos="100000">
                <a:srgbClr val="336699">
                  <a:alpha val="89000"/>
                </a:srgbClr>
              </a:gs>
            </a:gsLst>
            <a:lin ang="5400000" scaled="1"/>
          </a:gradFill>
          <a:ln w="0">
            <a:solidFill>
              <a:srgbClr val="339966">
                <a:alpha val="52156"/>
              </a:srgbClr>
            </a:solidFill>
            <a:miter lim="800000"/>
            <a:headEnd/>
            <a:tailEnd/>
          </a:ln>
        </p:spPr>
        <p:txBody>
          <a:bodyPr wrap="none" anchor="ct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defRPr/>
            </a:pPr>
            <a:endParaRPr lang="zh-CN" altLang="en-US" smtClean="0"/>
          </a:p>
        </p:txBody>
      </p:sp>
      <p:sp>
        <p:nvSpPr>
          <p:cNvPr id="1028" name="AutoShape 6">
            <a:hlinkClick r:id="" action="ppaction://hlinkshowjump?jump=nextslide" highlightClick="1"/>
          </p:cNvPr>
          <p:cNvSpPr>
            <a:spLocks noChangeAspect="1" noChangeArrowheads="1"/>
          </p:cNvSpPr>
          <p:nvPr/>
        </p:nvSpPr>
        <p:spPr bwMode="auto">
          <a:xfrm>
            <a:off x="8280400" y="6675438"/>
            <a:ext cx="395288" cy="127000"/>
          </a:xfrm>
          <a:prstGeom prst="actionButtonForwardNext">
            <a:avLst/>
          </a:prstGeom>
          <a:gradFill rotWithShape="1">
            <a:gsLst>
              <a:gs pos="0">
                <a:srgbClr val="FFFFFF">
                  <a:alpha val="62000"/>
                </a:srgbClr>
              </a:gs>
              <a:gs pos="100000">
                <a:srgbClr val="336699">
                  <a:alpha val="89000"/>
                </a:srgbClr>
              </a:gs>
            </a:gsLst>
            <a:lin ang="5400000" scaled="1"/>
          </a:gradFill>
          <a:ln w="0">
            <a:solidFill>
              <a:srgbClr val="339966">
                <a:alpha val="52156"/>
              </a:srgbClr>
            </a:solidFill>
            <a:miter lim="800000"/>
            <a:headEnd/>
            <a:tailEnd/>
          </a:ln>
        </p:spPr>
        <p:txBody>
          <a:bodyPr wrap="none" anchor="ct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defRPr/>
            </a:pPr>
            <a:endParaRPr lang="zh-CN" altLang="en-US" smtClean="0"/>
          </a:p>
        </p:txBody>
      </p:sp>
      <p:sp>
        <p:nvSpPr>
          <p:cNvPr id="1029" name="Rectangle 10"/>
          <p:cNvSpPr>
            <a:spLocks noChangeArrowheads="1"/>
          </p:cNvSpPr>
          <p:nvPr/>
        </p:nvSpPr>
        <p:spPr bwMode="auto">
          <a:xfrm>
            <a:off x="1116013" y="3495675"/>
            <a:ext cx="7777162" cy="438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spcBef>
                <a:spcPct val="20000"/>
              </a:spcBef>
              <a:defRPr/>
            </a:pPr>
            <a:endParaRPr lang="zh-CN" altLang="en-US" sz="800" smtClean="0">
              <a:latin typeface="Times New Roman" pitchFamily="18" charset="0"/>
            </a:endParaRPr>
          </a:p>
        </p:txBody>
      </p:sp>
      <p:grpSp>
        <p:nvGrpSpPr>
          <p:cNvPr id="1030" name="Group 25"/>
          <p:cNvGrpSpPr>
            <a:grpSpLocks/>
          </p:cNvGrpSpPr>
          <p:nvPr/>
        </p:nvGrpSpPr>
        <p:grpSpPr bwMode="auto">
          <a:xfrm>
            <a:off x="7938" y="6604000"/>
            <a:ext cx="9086850" cy="4763"/>
            <a:chOff x="-23" y="4160"/>
            <a:chExt cx="5783" cy="3"/>
          </a:xfrm>
        </p:grpSpPr>
        <p:sp>
          <p:nvSpPr>
            <p:cNvPr id="1031" name="Line 7"/>
            <p:cNvSpPr>
              <a:spLocks noChangeShapeType="1"/>
            </p:cNvSpPr>
            <p:nvPr userDrawn="1"/>
          </p:nvSpPr>
          <p:spPr bwMode="auto">
            <a:xfrm>
              <a:off x="-23" y="4163"/>
              <a:ext cx="5783" cy="0"/>
            </a:xfrm>
            <a:prstGeom prst="line">
              <a:avLst/>
            </a:prstGeom>
            <a:noFill/>
            <a:ln w="3175">
              <a:solidFill>
                <a:srgbClr val="B2B2B2">
                  <a:alpha val="89803"/>
                </a:srgb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2" name="Line 6"/>
            <p:cNvSpPr>
              <a:spLocks noChangeShapeType="1"/>
            </p:cNvSpPr>
            <p:nvPr userDrawn="1"/>
          </p:nvSpPr>
          <p:spPr bwMode="auto">
            <a:xfrm>
              <a:off x="0" y="4160"/>
              <a:ext cx="5760" cy="0"/>
            </a:xfrm>
            <a:prstGeom prst="line">
              <a:avLst/>
            </a:prstGeom>
            <a:noFill/>
            <a:ln w="6350">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cSld>
  <p:clrMap bg1="lt1" tx1="dk1" bg2="lt2" tx2="dk2" accent1="accent1" accent2="accent2" accent3="accent3" accent4="accent4" accent5="accent5" accent6="accent6" hlink="hlink" folHlink="folHlink"/>
  <p:sldLayoutIdLst>
    <p:sldLayoutId id="2147483650" r:id="rId1"/>
    <p:sldLayoutId id="2147483651" r:id="rId2"/>
  </p:sldLayoutIdLst>
  <p:transition spd="slow">
    <p:wipe dir="d"/>
  </p:transition>
  <p:timing>
    <p:tnLst>
      <p:par>
        <p:cTn id="1" dur="indefinite" restart="never" nodeType="tmRoot"/>
      </p:par>
    </p:tnLst>
  </p:timing>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ea typeface="宋体" pitchFamily="2" charset="-122"/>
        </a:defRPr>
      </a:lvl2pPr>
      <a:lvl3pPr algn="ctr" rtl="0" eaLnBrk="0" fontAlgn="base" hangingPunct="0">
        <a:spcBef>
          <a:spcPct val="0"/>
        </a:spcBef>
        <a:spcAft>
          <a:spcPct val="0"/>
        </a:spcAft>
        <a:defRPr sz="4400">
          <a:solidFill>
            <a:schemeClr val="tx2"/>
          </a:solidFill>
          <a:latin typeface="Times New Roman" pitchFamily="18" charset="0"/>
          <a:ea typeface="宋体" pitchFamily="2" charset="-122"/>
        </a:defRPr>
      </a:lvl3pPr>
      <a:lvl4pPr algn="ctr" rtl="0" eaLnBrk="0" fontAlgn="base" hangingPunct="0">
        <a:spcBef>
          <a:spcPct val="0"/>
        </a:spcBef>
        <a:spcAft>
          <a:spcPct val="0"/>
        </a:spcAft>
        <a:defRPr sz="4400">
          <a:solidFill>
            <a:schemeClr val="tx2"/>
          </a:solidFill>
          <a:latin typeface="Times New Roman" pitchFamily="18" charset="0"/>
          <a:ea typeface="宋体" pitchFamily="2" charset="-122"/>
        </a:defRPr>
      </a:lvl4pPr>
      <a:lvl5pPr algn="ctr" rtl="0" eaLnBrk="0" fontAlgn="base" hangingPunct="0">
        <a:spcBef>
          <a:spcPct val="0"/>
        </a:spcBef>
        <a:spcAft>
          <a:spcPct val="0"/>
        </a:spcAft>
        <a:defRPr sz="4400">
          <a:solidFill>
            <a:schemeClr val="tx2"/>
          </a:solidFill>
          <a:latin typeface="Times New Roman" pitchFamily="18" charset="0"/>
          <a:ea typeface="宋体" pitchFamily="2" charset="-122"/>
        </a:defRPr>
      </a:lvl5pPr>
      <a:lvl6pPr marL="457200" algn="ctr" rtl="0" fontAlgn="base">
        <a:spcBef>
          <a:spcPct val="0"/>
        </a:spcBef>
        <a:spcAft>
          <a:spcPct val="0"/>
        </a:spcAft>
        <a:defRPr sz="4400">
          <a:solidFill>
            <a:schemeClr val="tx2"/>
          </a:solidFill>
          <a:latin typeface="Times New Roman" pitchFamily="18" charset="0"/>
          <a:ea typeface="宋体" pitchFamily="2" charset="-122"/>
        </a:defRPr>
      </a:lvl6pPr>
      <a:lvl7pPr marL="914400" algn="ctr" rtl="0" fontAlgn="base">
        <a:spcBef>
          <a:spcPct val="0"/>
        </a:spcBef>
        <a:spcAft>
          <a:spcPct val="0"/>
        </a:spcAft>
        <a:defRPr sz="4400">
          <a:solidFill>
            <a:schemeClr val="tx2"/>
          </a:solidFill>
          <a:latin typeface="Times New Roman" pitchFamily="18" charset="0"/>
          <a:ea typeface="宋体" pitchFamily="2" charset="-122"/>
        </a:defRPr>
      </a:lvl7pPr>
      <a:lvl8pPr marL="1371600" algn="ctr" rtl="0" fontAlgn="base">
        <a:spcBef>
          <a:spcPct val="0"/>
        </a:spcBef>
        <a:spcAft>
          <a:spcPct val="0"/>
        </a:spcAft>
        <a:defRPr sz="4400">
          <a:solidFill>
            <a:schemeClr val="tx2"/>
          </a:solidFill>
          <a:latin typeface="Times New Roman" pitchFamily="18" charset="0"/>
          <a:ea typeface="宋体" pitchFamily="2" charset="-122"/>
        </a:defRPr>
      </a:lvl8pPr>
      <a:lvl9pPr marL="1828800" algn="ctr" rtl="0" fontAlgn="base">
        <a:spcBef>
          <a:spcPct val="0"/>
        </a:spcBef>
        <a:spcAft>
          <a:spcPct val="0"/>
        </a:spcAft>
        <a:defRPr sz="4400">
          <a:solidFill>
            <a:schemeClr val="tx2"/>
          </a:solidFill>
          <a:latin typeface="Times New Roman" pitchFamily="18" charset="0"/>
          <a:ea typeface="宋体"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oleObject" Target="../embeddings/oleObject91.bin"/><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image" Target="../media/image94.emf"/></Relationships>
</file>

<file path=ppt/slides/_rels/slide11.xml.rels><?xml version="1.0" encoding="UTF-8" standalone="yes"?>
<Relationships xmlns="http://schemas.openxmlformats.org/package/2006/relationships"><Relationship Id="rId8" Type="http://schemas.openxmlformats.org/officeDocument/2006/relationships/image" Target="../media/image99.emf"/><Relationship Id="rId13" Type="http://schemas.openxmlformats.org/officeDocument/2006/relationships/oleObject" Target="../embeddings/oleObject97.bin"/><Relationship Id="rId18" Type="http://schemas.openxmlformats.org/officeDocument/2006/relationships/image" Target="../media/image104.emf"/><Relationship Id="rId26" Type="http://schemas.openxmlformats.org/officeDocument/2006/relationships/image" Target="../media/image108.emf"/><Relationship Id="rId39" Type="http://schemas.openxmlformats.org/officeDocument/2006/relationships/oleObject" Target="../embeddings/oleObject110.bin"/><Relationship Id="rId3" Type="http://schemas.openxmlformats.org/officeDocument/2006/relationships/oleObject" Target="../embeddings/oleObject92.bin"/><Relationship Id="rId21" Type="http://schemas.openxmlformats.org/officeDocument/2006/relationships/oleObject" Target="../embeddings/oleObject101.bin"/><Relationship Id="rId34" Type="http://schemas.openxmlformats.org/officeDocument/2006/relationships/image" Target="../media/image112.emf"/><Relationship Id="rId42" Type="http://schemas.openxmlformats.org/officeDocument/2006/relationships/image" Target="../media/image116.emf"/><Relationship Id="rId7" Type="http://schemas.openxmlformats.org/officeDocument/2006/relationships/oleObject" Target="../embeddings/oleObject94.bin"/><Relationship Id="rId12" Type="http://schemas.openxmlformats.org/officeDocument/2006/relationships/image" Target="../media/image101.emf"/><Relationship Id="rId17" Type="http://schemas.openxmlformats.org/officeDocument/2006/relationships/oleObject" Target="../embeddings/oleObject99.bin"/><Relationship Id="rId25" Type="http://schemas.openxmlformats.org/officeDocument/2006/relationships/oleObject" Target="../embeddings/oleObject103.bin"/><Relationship Id="rId33" Type="http://schemas.openxmlformats.org/officeDocument/2006/relationships/oleObject" Target="../embeddings/oleObject107.bin"/><Relationship Id="rId38" Type="http://schemas.openxmlformats.org/officeDocument/2006/relationships/image" Target="../media/image114.emf"/><Relationship Id="rId2" Type="http://schemas.openxmlformats.org/officeDocument/2006/relationships/slideLayout" Target="../slideLayouts/slideLayout2.xml"/><Relationship Id="rId16" Type="http://schemas.openxmlformats.org/officeDocument/2006/relationships/image" Target="../media/image103.emf"/><Relationship Id="rId20" Type="http://schemas.openxmlformats.org/officeDocument/2006/relationships/image" Target="../media/image105.emf"/><Relationship Id="rId29" Type="http://schemas.openxmlformats.org/officeDocument/2006/relationships/oleObject" Target="../embeddings/oleObject105.bin"/><Relationship Id="rId41" Type="http://schemas.openxmlformats.org/officeDocument/2006/relationships/oleObject" Target="../embeddings/oleObject111.bin"/><Relationship Id="rId1" Type="http://schemas.openxmlformats.org/officeDocument/2006/relationships/vmlDrawing" Target="../drawings/vmlDrawing9.vml"/><Relationship Id="rId6" Type="http://schemas.openxmlformats.org/officeDocument/2006/relationships/image" Target="../media/image98.emf"/><Relationship Id="rId11" Type="http://schemas.openxmlformats.org/officeDocument/2006/relationships/oleObject" Target="../embeddings/oleObject96.bin"/><Relationship Id="rId24" Type="http://schemas.openxmlformats.org/officeDocument/2006/relationships/image" Target="../media/image107.emf"/><Relationship Id="rId32" Type="http://schemas.openxmlformats.org/officeDocument/2006/relationships/image" Target="../media/image111.emf"/><Relationship Id="rId37" Type="http://schemas.openxmlformats.org/officeDocument/2006/relationships/oleObject" Target="../embeddings/oleObject109.bin"/><Relationship Id="rId40" Type="http://schemas.openxmlformats.org/officeDocument/2006/relationships/image" Target="../media/image115.emf"/><Relationship Id="rId5" Type="http://schemas.openxmlformats.org/officeDocument/2006/relationships/oleObject" Target="../embeddings/oleObject93.bin"/><Relationship Id="rId15" Type="http://schemas.openxmlformats.org/officeDocument/2006/relationships/oleObject" Target="../embeddings/oleObject98.bin"/><Relationship Id="rId23" Type="http://schemas.openxmlformats.org/officeDocument/2006/relationships/oleObject" Target="../embeddings/oleObject102.bin"/><Relationship Id="rId28" Type="http://schemas.openxmlformats.org/officeDocument/2006/relationships/image" Target="../media/image109.emf"/><Relationship Id="rId36" Type="http://schemas.openxmlformats.org/officeDocument/2006/relationships/image" Target="../media/image113.emf"/><Relationship Id="rId10" Type="http://schemas.openxmlformats.org/officeDocument/2006/relationships/image" Target="../media/image100.emf"/><Relationship Id="rId19" Type="http://schemas.openxmlformats.org/officeDocument/2006/relationships/oleObject" Target="../embeddings/oleObject100.bin"/><Relationship Id="rId31" Type="http://schemas.openxmlformats.org/officeDocument/2006/relationships/oleObject" Target="../embeddings/oleObject106.bin"/><Relationship Id="rId44" Type="http://schemas.openxmlformats.org/officeDocument/2006/relationships/image" Target="../media/image117.emf"/><Relationship Id="rId4" Type="http://schemas.openxmlformats.org/officeDocument/2006/relationships/image" Target="../media/image97.emf"/><Relationship Id="rId9" Type="http://schemas.openxmlformats.org/officeDocument/2006/relationships/oleObject" Target="../embeddings/oleObject95.bin"/><Relationship Id="rId14" Type="http://schemas.openxmlformats.org/officeDocument/2006/relationships/image" Target="../media/image102.emf"/><Relationship Id="rId22" Type="http://schemas.openxmlformats.org/officeDocument/2006/relationships/image" Target="../media/image106.emf"/><Relationship Id="rId27" Type="http://schemas.openxmlformats.org/officeDocument/2006/relationships/oleObject" Target="../embeddings/oleObject104.bin"/><Relationship Id="rId30" Type="http://schemas.openxmlformats.org/officeDocument/2006/relationships/image" Target="../media/image110.emf"/><Relationship Id="rId35" Type="http://schemas.openxmlformats.org/officeDocument/2006/relationships/oleObject" Target="../embeddings/oleObject108.bin"/><Relationship Id="rId43" Type="http://schemas.openxmlformats.org/officeDocument/2006/relationships/oleObject" Target="../embeddings/oleObject112.bin"/></Relationships>
</file>

<file path=ppt/slides/_rels/slide12.xml.rels><?xml version="1.0" encoding="UTF-8" standalone="yes"?>
<Relationships xmlns="http://schemas.openxmlformats.org/package/2006/relationships"><Relationship Id="rId8" Type="http://schemas.openxmlformats.org/officeDocument/2006/relationships/image" Target="../media/image120.emf"/><Relationship Id="rId13" Type="http://schemas.openxmlformats.org/officeDocument/2006/relationships/oleObject" Target="../embeddings/oleObject118.bin"/><Relationship Id="rId18" Type="http://schemas.openxmlformats.org/officeDocument/2006/relationships/image" Target="../media/image125.emf"/><Relationship Id="rId26" Type="http://schemas.openxmlformats.org/officeDocument/2006/relationships/image" Target="../media/image129.emf"/><Relationship Id="rId3" Type="http://schemas.openxmlformats.org/officeDocument/2006/relationships/oleObject" Target="../embeddings/oleObject113.bin"/><Relationship Id="rId21" Type="http://schemas.openxmlformats.org/officeDocument/2006/relationships/oleObject" Target="../embeddings/oleObject122.bin"/><Relationship Id="rId7" Type="http://schemas.openxmlformats.org/officeDocument/2006/relationships/oleObject" Target="../embeddings/oleObject115.bin"/><Relationship Id="rId12" Type="http://schemas.openxmlformats.org/officeDocument/2006/relationships/image" Target="../media/image122.emf"/><Relationship Id="rId17" Type="http://schemas.openxmlformats.org/officeDocument/2006/relationships/oleObject" Target="../embeddings/oleObject120.bin"/><Relationship Id="rId25" Type="http://schemas.openxmlformats.org/officeDocument/2006/relationships/oleObject" Target="../embeddings/oleObject124.bin"/><Relationship Id="rId2" Type="http://schemas.openxmlformats.org/officeDocument/2006/relationships/slideLayout" Target="../slideLayouts/slideLayout2.xml"/><Relationship Id="rId16" Type="http://schemas.openxmlformats.org/officeDocument/2006/relationships/image" Target="../media/image124.emf"/><Relationship Id="rId20" Type="http://schemas.openxmlformats.org/officeDocument/2006/relationships/image" Target="../media/image126.emf"/><Relationship Id="rId29" Type="http://schemas.openxmlformats.org/officeDocument/2006/relationships/oleObject" Target="../embeddings/oleObject126.bin"/><Relationship Id="rId1" Type="http://schemas.openxmlformats.org/officeDocument/2006/relationships/vmlDrawing" Target="../drawings/vmlDrawing10.vml"/><Relationship Id="rId6" Type="http://schemas.openxmlformats.org/officeDocument/2006/relationships/image" Target="../media/image119.emf"/><Relationship Id="rId11" Type="http://schemas.openxmlformats.org/officeDocument/2006/relationships/oleObject" Target="../embeddings/oleObject117.bin"/><Relationship Id="rId24" Type="http://schemas.openxmlformats.org/officeDocument/2006/relationships/image" Target="../media/image128.emf"/><Relationship Id="rId32" Type="http://schemas.openxmlformats.org/officeDocument/2006/relationships/image" Target="../media/image132.emf"/><Relationship Id="rId5" Type="http://schemas.openxmlformats.org/officeDocument/2006/relationships/oleObject" Target="../embeddings/oleObject114.bin"/><Relationship Id="rId15" Type="http://schemas.openxmlformats.org/officeDocument/2006/relationships/oleObject" Target="../embeddings/oleObject119.bin"/><Relationship Id="rId23" Type="http://schemas.openxmlformats.org/officeDocument/2006/relationships/oleObject" Target="../embeddings/oleObject123.bin"/><Relationship Id="rId28" Type="http://schemas.openxmlformats.org/officeDocument/2006/relationships/image" Target="../media/image130.emf"/><Relationship Id="rId10" Type="http://schemas.openxmlformats.org/officeDocument/2006/relationships/image" Target="../media/image121.emf"/><Relationship Id="rId19" Type="http://schemas.openxmlformats.org/officeDocument/2006/relationships/oleObject" Target="../embeddings/oleObject121.bin"/><Relationship Id="rId31" Type="http://schemas.openxmlformats.org/officeDocument/2006/relationships/oleObject" Target="../embeddings/oleObject127.bin"/><Relationship Id="rId4" Type="http://schemas.openxmlformats.org/officeDocument/2006/relationships/image" Target="../media/image118.emf"/><Relationship Id="rId9" Type="http://schemas.openxmlformats.org/officeDocument/2006/relationships/oleObject" Target="../embeddings/oleObject116.bin"/><Relationship Id="rId14" Type="http://schemas.openxmlformats.org/officeDocument/2006/relationships/image" Target="../media/image123.emf"/><Relationship Id="rId22" Type="http://schemas.openxmlformats.org/officeDocument/2006/relationships/image" Target="../media/image127.emf"/><Relationship Id="rId27" Type="http://schemas.openxmlformats.org/officeDocument/2006/relationships/oleObject" Target="../embeddings/oleObject125.bin"/><Relationship Id="rId30" Type="http://schemas.openxmlformats.org/officeDocument/2006/relationships/image" Target="../media/image131.emf"/></Relationships>
</file>

<file path=ppt/slides/_rels/slide13.xml.rels><?xml version="1.0" encoding="UTF-8" standalone="yes"?>
<Relationships xmlns="http://schemas.openxmlformats.org/package/2006/relationships"><Relationship Id="rId13" Type="http://schemas.openxmlformats.org/officeDocument/2006/relationships/oleObject" Target="../embeddings/oleObject133.bin"/><Relationship Id="rId18" Type="http://schemas.openxmlformats.org/officeDocument/2006/relationships/image" Target="../media/image140.emf"/><Relationship Id="rId26" Type="http://schemas.openxmlformats.org/officeDocument/2006/relationships/image" Target="../media/image144.emf"/><Relationship Id="rId39" Type="http://schemas.openxmlformats.org/officeDocument/2006/relationships/oleObject" Target="../embeddings/oleObject146.bin"/><Relationship Id="rId3" Type="http://schemas.openxmlformats.org/officeDocument/2006/relationships/oleObject" Target="../embeddings/oleObject128.bin"/><Relationship Id="rId21" Type="http://schemas.openxmlformats.org/officeDocument/2006/relationships/oleObject" Target="../embeddings/oleObject137.bin"/><Relationship Id="rId34" Type="http://schemas.openxmlformats.org/officeDocument/2006/relationships/image" Target="../media/image148.emf"/><Relationship Id="rId42" Type="http://schemas.openxmlformats.org/officeDocument/2006/relationships/image" Target="../media/image152.emf"/><Relationship Id="rId47" Type="http://schemas.openxmlformats.org/officeDocument/2006/relationships/oleObject" Target="../embeddings/oleObject150.bin"/><Relationship Id="rId50" Type="http://schemas.openxmlformats.org/officeDocument/2006/relationships/image" Target="../media/image156.emf"/><Relationship Id="rId7" Type="http://schemas.openxmlformats.org/officeDocument/2006/relationships/oleObject" Target="../embeddings/oleObject130.bin"/><Relationship Id="rId12" Type="http://schemas.openxmlformats.org/officeDocument/2006/relationships/image" Target="../media/image137.emf"/><Relationship Id="rId17" Type="http://schemas.openxmlformats.org/officeDocument/2006/relationships/oleObject" Target="../embeddings/oleObject135.bin"/><Relationship Id="rId25" Type="http://schemas.openxmlformats.org/officeDocument/2006/relationships/oleObject" Target="../embeddings/oleObject139.bin"/><Relationship Id="rId33" Type="http://schemas.openxmlformats.org/officeDocument/2006/relationships/oleObject" Target="../embeddings/oleObject143.bin"/><Relationship Id="rId38" Type="http://schemas.openxmlformats.org/officeDocument/2006/relationships/image" Target="../media/image150.emf"/><Relationship Id="rId46" Type="http://schemas.openxmlformats.org/officeDocument/2006/relationships/image" Target="../media/image154.emf"/><Relationship Id="rId2" Type="http://schemas.openxmlformats.org/officeDocument/2006/relationships/slideLayout" Target="../slideLayouts/slideLayout2.xml"/><Relationship Id="rId16" Type="http://schemas.openxmlformats.org/officeDocument/2006/relationships/image" Target="../media/image139.emf"/><Relationship Id="rId20" Type="http://schemas.openxmlformats.org/officeDocument/2006/relationships/image" Target="../media/image141.emf"/><Relationship Id="rId29" Type="http://schemas.openxmlformats.org/officeDocument/2006/relationships/oleObject" Target="../embeddings/oleObject141.bin"/><Relationship Id="rId41" Type="http://schemas.openxmlformats.org/officeDocument/2006/relationships/oleObject" Target="../embeddings/oleObject147.bin"/><Relationship Id="rId1" Type="http://schemas.openxmlformats.org/officeDocument/2006/relationships/vmlDrawing" Target="../drawings/vmlDrawing11.vml"/><Relationship Id="rId6" Type="http://schemas.openxmlformats.org/officeDocument/2006/relationships/image" Target="../media/image134.emf"/><Relationship Id="rId11" Type="http://schemas.openxmlformats.org/officeDocument/2006/relationships/oleObject" Target="../embeddings/oleObject132.bin"/><Relationship Id="rId24" Type="http://schemas.openxmlformats.org/officeDocument/2006/relationships/image" Target="../media/image143.emf"/><Relationship Id="rId32" Type="http://schemas.openxmlformats.org/officeDocument/2006/relationships/image" Target="../media/image147.emf"/><Relationship Id="rId37" Type="http://schemas.openxmlformats.org/officeDocument/2006/relationships/oleObject" Target="../embeddings/oleObject145.bin"/><Relationship Id="rId40" Type="http://schemas.openxmlformats.org/officeDocument/2006/relationships/image" Target="../media/image151.emf"/><Relationship Id="rId45" Type="http://schemas.openxmlformats.org/officeDocument/2006/relationships/oleObject" Target="../embeddings/oleObject149.bin"/><Relationship Id="rId5" Type="http://schemas.openxmlformats.org/officeDocument/2006/relationships/oleObject" Target="../embeddings/oleObject129.bin"/><Relationship Id="rId15" Type="http://schemas.openxmlformats.org/officeDocument/2006/relationships/oleObject" Target="../embeddings/oleObject134.bin"/><Relationship Id="rId23" Type="http://schemas.openxmlformats.org/officeDocument/2006/relationships/oleObject" Target="../embeddings/oleObject138.bin"/><Relationship Id="rId28" Type="http://schemas.openxmlformats.org/officeDocument/2006/relationships/image" Target="../media/image145.emf"/><Relationship Id="rId36" Type="http://schemas.openxmlformats.org/officeDocument/2006/relationships/image" Target="../media/image149.emf"/><Relationship Id="rId49" Type="http://schemas.openxmlformats.org/officeDocument/2006/relationships/oleObject" Target="../embeddings/oleObject151.bin"/><Relationship Id="rId10" Type="http://schemas.openxmlformats.org/officeDocument/2006/relationships/image" Target="../media/image136.emf"/><Relationship Id="rId19" Type="http://schemas.openxmlformats.org/officeDocument/2006/relationships/oleObject" Target="../embeddings/oleObject136.bin"/><Relationship Id="rId31" Type="http://schemas.openxmlformats.org/officeDocument/2006/relationships/oleObject" Target="../embeddings/oleObject142.bin"/><Relationship Id="rId44" Type="http://schemas.openxmlformats.org/officeDocument/2006/relationships/image" Target="../media/image153.emf"/><Relationship Id="rId52" Type="http://schemas.openxmlformats.org/officeDocument/2006/relationships/image" Target="../media/image157.emf"/><Relationship Id="rId4" Type="http://schemas.openxmlformats.org/officeDocument/2006/relationships/image" Target="../media/image133.emf"/><Relationship Id="rId9" Type="http://schemas.openxmlformats.org/officeDocument/2006/relationships/oleObject" Target="../embeddings/oleObject131.bin"/><Relationship Id="rId14" Type="http://schemas.openxmlformats.org/officeDocument/2006/relationships/image" Target="../media/image138.emf"/><Relationship Id="rId22" Type="http://schemas.openxmlformats.org/officeDocument/2006/relationships/image" Target="../media/image142.emf"/><Relationship Id="rId27" Type="http://schemas.openxmlformats.org/officeDocument/2006/relationships/oleObject" Target="../embeddings/oleObject140.bin"/><Relationship Id="rId30" Type="http://schemas.openxmlformats.org/officeDocument/2006/relationships/image" Target="../media/image146.emf"/><Relationship Id="rId35" Type="http://schemas.openxmlformats.org/officeDocument/2006/relationships/oleObject" Target="../embeddings/oleObject144.bin"/><Relationship Id="rId43" Type="http://schemas.openxmlformats.org/officeDocument/2006/relationships/oleObject" Target="../embeddings/oleObject148.bin"/><Relationship Id="rId48" Type="http://schemas.openxmlformats.org/officeDocument/2006/relationships/image" Target="../media/image155.emf"/><Relationship Id="rId8" Type="http://schemas.openxmlformats.org/officeDocument/2006/relationships/image" Target="../media/image135.emf"/><Relationship Id="rId51" Type="http://schemas.openxmlformats.org/officeDocument/2006/relationships/oleObject" Target="../embeddings/oleObject152.bin"/></Relationships>
</file>

<file path=ppt/slides/_rels/slide14.xml.rels><?xml version="1.0" encoding="UTF-8" standalone="yes"?>
<Relationships xmlns="http://schemas.openxmlformats.org/package/2006/relationships"><Relationship Id="rId8" Type="http://schemas.openxmlformats.org/officeDocument/2006/relationships/image" Target="../media/image160.emf"/><Relationship Id="rId13" Type="http://schemas.openxmlformats.org/officeDocument/2006/relationships/oleObject" Target="../embeddings/oleObject158.bin"/><Relationship Id="rId18" Type="http://schemas.openxmlformats.org/officeDocument/2006/relationships/image" Target="../media/image165.emf"/><Relationship Id="rId26" Type="http://schemas.openxmlformats.org/officeDocument/2006/relationships/image" Target="../media/image169.emf"/><Relationship Id="rId3" Type="http://schemas.openxmlformats.org/officeDocument/2006/relationships/oleObject" Target="../embeddings/oleObject153.bin"/><Relationship Id="rId21" Type="http://schemas.openxmlformats.org/officeDocument/2006/relationships/oleObject" Target="../embeddings/oleObject162.bin"/><Relationship Id="rId7" Type="http://schemas.openxmlformats.org/officeDocument/2006/relationships/oleObject" Target="../embeddings/oleObject155.bin"/><Relationship Id="rId12" Type="http://schemas.openxmlformats.org/officeDocument/2006/relationships/image" Target="../media/image162.emf"/><Relationship Id="rId17" Type="http://schemas.openxmlformats.org/officeDocument/2006/relationships/oleObject" Target="../embeddings/oleObject160.bin"/><Relationship Id="rId25" Type="http://schemas.openxmlformats.org/officeDocument/2006/relationships/oleObject" Target="../embeddings/oleObject164.bin"/><Relationship Id="rId2" Type="http://schemas.openxmlformats.org/officeDocument/2006/relationships/slideLayout" Target="../slideLayouts/slideLayout2.xml"/><Relationship Id="rId16" Type="http://schemas.openxmlformats.org/officeDocument/2006/relationships/image" Target="../media/image164.emf"/><Relationship Id="rId20" Type="http://schemas.openxmlformats.org/officeDocument/2006/relationships/image" Target="../media/image166.emf"/><Relationship Id="rId29" Type="http://schemas.openxmlformats.org/officeDocument/2006/relationships/oleObject" Target="../embeddings/oleObject166.bin"/><Relationship Id="rId1" Type="http://schemas.openxmlformats.org/officeDocument/2006/relationships/vmlDrawing" Target="../drawings/vmlDrawing12.vml"/><Relationship Id="rId6" Type="http://schemas.openxmlformats.org/officeDocument/2006/relationships/image" Target="../media/image159.emf"/><Relationship Id="rId11" Type="http://schemas.openxmlformats.org/officeDocument/2006/relationships/oleObject" Target="../embeddings/oleObject157.bin"/><Relationship Id="rId24" Type="http://schemas.openxmlformats.org/officeDocument/2006/relationships/image" Target="../media/image168.emf"/><Relationship Id="rId32" Type="http://schemas.openxmlformats.org/officeDocument/2006/relationships/image" Target="../media/image172.emf"/><Relationship Id="rId5" Type="http://schemas.openxmlformats.org/officeDocument/2006/relationships/oleObject" Target="../embeddings/oleObject154.bin"/><Relationship Id="rId15" Type="http://schemas.openxmlformats.org/officeDocument/2006/relationships/oleObject" Target="../embeddings/oleObject159.bin"/><Relationship Id="rId23" Type="http://schemas.openxmlformats.org/officeDocument/2006/relationships/oleObject" Target="../embeddings/oleObject163.bin"/><Relationship Id="rId28" Type="http://schemas.openxmlformats.org/officeDocument/2006/relationships/image" Target="../media/image170.emf"/><Relationship Id="rId10" Type="http://schemas.openxmlformats.org/officeDocument/2006/relationships/image" Target="../media/image161.emf"/><Relationship Id="rId19" Type="http://schemas.openxmlformats.org/officeDocument/2006/relationships/oleObject" Target="../embeddings/oleObject161.bin"/><Relationship Id="rId31" Type="http://schemas.openxmlformats.org/officeDocument/2006/relationships/oleObject" Target="../embeddings/oleObject167.bin"/><Relationship Id="rId4" Type="http://schemas.openxmlformats.org/officeDocument/2006/relationships/image" Target="../media/image158.emf"/><Relationship Id="rId9" Type="http://schemas.openxmlformats.org/officeDocument/2006/relationships/oleObject" Target="../embeddings/oleObject156.bin"/><Relationship Id="rId14" Type="http://schemas.openxmlformats.org/officeDocument/2006/relationships/image" Target="../media/image163.emf"/><Relationship Id="rId22" Type="http://schemas.openxmlformats.org/officeDocument/2006/relationships/image" Target="../media/image167.emf"/><Relationship Id="rId27" Type="http://schemas.openxmlformats.org/officeDocument/2006/relationships/oleObject" Target="../embeddings/oleObject165.bin"/><Relationship Id="rId30" Type="http://schemas.openxmlformats.org/officeDocument/2006/relationships/image" Target="../media/image171.emf"/></Relationships>
</file>

<file path=ppt/slides/_rels/slide15.xml.rels><?xml version="1.0" encoding="UTF-8" standalone="yes"?>
<Relationships xmlns="http://schemas.openxmlformats.org/package/2006/relationships"><Relationship Id="rId3" Type="http://schemas.openxmlformats.org/officeDocument/2006/relationships/image" Target="../media/image174.emf"/><Relationship Id="rId2" Type="http://schemas.openxmlformats.org/officeDocument/2006/relationships/image" Target="../media/image173.emf"/><Relationship Id="rId1" Type="http://schemas.openxmlformats.org/officeDocument/2006/relationships/slideLayout" Target="../slideLayouts/slideLayout2.xml"/><Relationship Id="rId6" Type="http://schemas.openxmlformats.org/officeDocument/2006/relationships/image" Target="../media/image177.emf"/><Relationship Id="rId5" Type="http://schemas.openxmlformats.org/officeDocument/2006/relationships/image" Target="../media/image176.emf"/><Relationship Id="rId4" Type="http://schemas.openxmlformats.org/officeDocument/2006/relationships/image" Target="../media/image175.emf"/></Relationships>
</file>

<file path=ppt/slides/_rels/slide16.xml.rels><?xml version="1.0" encoding="UTF-8" standalone="yes"?>
<Relationships xmlns="http://schemas.openxmlformats.org/package/2006/relationships"><Relationship Id="rId3" Type="http://schemas.openxmlformats.org/officeDocument/2006/relationships/image" Target="../media/image179.emf"/><Relationship Id="rId2" Type="http://schemas.openxmlformats.org/officeDocument/2006/relationships/image" Target="../media/image178.e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oleObject" Target="../embeddings/oleObject170.bin"/><Relationship Id="rId13" Type="http://schemas.openxmlformats.org/officeDocument/2006/relationships/image" Target="../media/image184.wmf"/><Relationship Id="rId3" Type="http://schemas.openxmlformats.org/officeDocument/2006/relationships/image" Target="../media/image186.png"/><Relationship Id="rId7" Type="http://schemas.openxmlformats.org/officeDocument/2006/relationships/image" Target="../media/image181.wmf"/><Relationship Id="rId12" Type="http://schemas.openxmlformats.org/officeDocument/2006/relationships/oleObject" Target="../embeddings/oleObject172.bin"/><Relationship Id="rId2" Type="http://schemas.openxmlformats.org/officeDocument/2006/relationships/slideLayout" Target="../slideLayouts/slideLayout2.xml"/><Relationship Id="rId1" Type="http://schemas.openxmlformats.org/officeDocument/2006/relationships/vmlDrawing" Target="../drawings/vmlDrawing13.vml"/><Relationship Id="rId6" Type="http://schemas.openxmlformats.org/officeDocument/2006/relationships/oleObject" Target="../embeddings/oleObject169.bin"/><Relationship Id="rId11" Type="http://schemas.openxmlformats.org/officeDocument/2006/relationships/image" Target="../media/image183.wmf"/><Relationship Id="rId5" Type="http://schemas.openxmlformats.org/officeDocument/2006/relationships/image" Target="../media/image180.wmf"/><Relationship Id="rId15" Type="http://schemas.openxmlformats.org/officeDocument/2006/relationships/image" Target="../media/image185.wmf"/><Relationship Id="rId10" Type="http://schemas.openxmlformats.org/officeDocument/2006/relationships/oleObject" Target="../embeddings/oleObject171.bin"/><Relationship Id="rId4" Type="http://schemas.openxmlformats.org/officeDocument/2006/relationships/oleObject" Target="../embeddings/oleObject168.bin"/><Relationship Id="rId9" Type="http://schemas.openxmlformats.org/officeDocument/2006/relationships/image" Target="../media/image182.wmf"/><Relationship Id="rId14" Type="http://schemas.openxmlformats.org/officeDocument/2006/relationships/oleObject" Target="../embeddings/oleObject173.bin"/></Relationships>
</file>

<file path=ppt/slides/_rels/slide18.xml.rels><?xml version="1.0" encoding="UTF-8" standalone="yes"?>
<Relationships xmlns="http://schemas.openxmlformats.org/package/2006/relationships"><Relationship Id="rId2" Type="http://schemas.openxmlformats.org/officeDocument/2006/relationships/image" Target="../media/image18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190.wmf"/><Relationship Id="rId3" Type="http://schemas.openxmlformats.org/officeDocument/2006/relationships/oleObject" Target="../embeddings/oleObject174.bin"/><Relationship Id="rId7" Type="http://schemas.openxmlformats.org/officeDocument/2006/relationships/oleObject" Target="../embeddings/oleObject176.bin"/><Relationship Id="rId2" Type="http://schemas.openxmlformats.org/officeDocument/2006/relationships/slideLayout" Target="../slideLayouts/slideLayout2.xml"/><Relationship Id="rId1" Type="http://schemas.openxmlformats.org/officeDocument/2006/relationships/vmlDrawing" Target="../drawings/vmlDrawing14.vml"/><Relationship Id="rId6" Type="http://schemas.openxmlformats.org/officeDocument/2006/relationships/image" Target="../media/image189.wmf"/><Relationship Id="rId5" Type="http://schemas.openxmlformats.org/officeDocument/2006/relationships/oleObject" Target="../embeddings/oleObject175.bin"/><Relationship Id="rId4" Type="http://schemas.openxmlformats.org/officeDocument/2006/relationships/image" Target="../media/image188.wmf"/></Relationships>
</file>

<file path=ppt/slides/_rels/slide2.xml.rels><?xml version="1.0" encoding="UTF-8" standalone="yes"?>
<Relationships xmlns="http://schemas.openxmlformats.org/package/2006/relationships"><Relationship Id="rId8" Type="http://schemas.openxmlformats.org/officeDocument/2006/relationships/image" Target="../media/image3.emf"/><Relationship Id="rId13" Type="http://schemas.openxmlformats.org/officeDocument/2006/relationships/oleObject" Target="../embeddings/oleObject6.bin"/><Relationship Id="rId18" Type="http://schemas.openxmlformats.org/officeDocument/2006/relationships/image" Target="../media/image8.emf"/><Relationship Id="rId3" Type="http://schemas.openxmlformats.org/officeDocument/2006/relationships/oleObject" Target="../embeddings/oleObject1.bin"/><Relationship Id="rId21" Type="http://schemas.openxmlformats.org/officeDocument/2006/relationships/oleObject" Target="../embeddings/oleObject10.bin"/><Relationship Id="rId7" Type="http://schemas.openxmlformats.org/officeDocument/2006/relationships/oleObject" Target="../embeddings/oleObject3.bin"/><Relationship Id="rId12" Type="http://schemas.openxmlformats.org/officeDocument/2006/relationships/image" Target="../media/image5.emf"/><Relationship Id="rId17" Type="http://schemas.openxmlformats.org/officeDocument/2006/relationships/oleObject" Target="../embeddings/oleObject8.bin"/><Relationship Id="rId2" Type="http://schemas.openxmlformats.org/officeDocument/2006/relationships/slideLayout" Target="../slideLayouts/slideLayout2.xml"/><Relationship Id="rId16" Type="http://schemas.openxmlformats.org/officeDocument/2006/relationships/image" Target="../media/image7.emf"/><Relationship Id="rId20" Type="http://schemas.openxmlformats.org/officeDocument/2006/relationships/image" Target="../media/image9.emf"/><Relationship Id="rId1" Type="http://schemas.openxmlformats.org/officeDocument/2006/relationships/vmlDrawing" Target="../drawings/vmlDrawing1.vml"/><Relationship Id="rId6" Type="http://schemas.openxmlformats.org/officeDocument/2006/relationships/image" Target="../media/image2.emf"/><Relationship Id="rId11" Type="http://schemas.openxmlformats.org/officeDocument/2006/relationships/oleObject" Target="../embeddings/oleObject5.bin"/><Relationship Id="rId5" Type="http://schemas.openxmlformats.org/officeDocument/2006/relationships/oleObject" Target="../embeddings/oleObject2.bin"/><Relationship Id="rId15" Type="http://schemas.openxmlformats.org/officeDocument/2006/relationships/oleObject" Target="../embeddings/oleObject7.bin"/><Relationship Id="rId10" Type="http://schemas.openxmlformats.org/officeDocument/2006/relationships/image" Target="../media/image4.emf"/><Relationship Id="rId19" Type="http://schemas.openxmlformats.org/officeDocument/2006/relationships/oleObject" Target="../embeddings/oleObject9.bin"/><Relationship Id="rId4" Type="http://schemas.openxmlformats.org/officeDocument/2006/relationships/image" Target="../media/image1.emf"/><Relationship Id="rId9" Type="http://schemas.openxmlformats.org/officeDocument/2006/relationships/oleObject" Target="../embeddings/oleObject4.bin"/><Relationship Id="rId14" Type="http://schemas.openxmlformats.org/officeDocument/2006/relationships/image" Target="../media/image6.emf"/><Relationship Id="rId22" Type="http://schemas.openxmlformats.org/officeDocument/2006/relationships/image" Target="../media/image10.emf"/></Relationships>
</file>

<file path=ppt/slides/_rels/slide20.xml.rels><?xml version="1.0" encoding="UTF-8" standalone="yes"?>
<Relationships xmlns="http://schemas.openxmlformats.org/package/2006/relationships"><Relationship Id="rId8" Type="http://schemas.openxmlformats.org/officeDocument/2006/relationships/image" Target="../media/image193.emf"/><Relationship Id="rId3" Type="http://schemas.openxmlformats.org/officeDocument/2006/relationships/oleObject" Target="../embeddings/oleObject177.bin"/><Relationship Id="rId7" Type="http://schemas.openxmlformats.org/officeDocument/2006/relationships/oleObject" Target="../embeddings/oleObject179.bin"/><Relationship Id="rId2" Type="http://schemas.openxmlformats.org/officeDocument/2006/relationships/slideLayout" Target="../slideLayouts/slideLayout2.xml"/><Relationship Id="rId1" Type="http://schemas.openxmlformats.org/officeDocument/2006/relationships/vmlDrawing" Target="../drawings/vmlDrawing15.vml"/><Relationship Id="rId6" Type="http://schemas.openxmlformats.org/officeDocument/2006/relationships/image" Target="../media/image192.emf"/><Relationship Id="rId5" Type="http://schemas.openxmlformats.org/officeDocument/2006/relationships/oleObject" Target="../embeddings/oleObject178.bin"/><Relationship Id="rId10" Type="http://schemas.openxmlformats.org/officeDocument/2006/relationships/image" Target="../media/image194.emf"/><Relationship Id="rId4" Type="http://schemas.openxmlformats.org/officeDocument/2006/relationships/image" Target="../media/image191.emf"/><Relationship Id="rId9" Type="http://schemas.openxmlformats.org/officeDocument/2006/relationships/oleObject" Target="../embeddings/oleObject180.bin"/></Relationships>
</file>

<file path=ppt/slides/_rels/slide21.xml.rels><?xml version="1.0" encoding="UTF-8" standalone="yes"?>
<Relationships xmlns="http://schemas.openxmlformats.org/package/2006/relationships"><Relationship Id="rId8" Type="http://schemas.openxmlformats.org/officeDocument/2006/relationships/image" Target="../media/image197.wmf"/><Relationship Id="rId13" Type="http://schemas.openxmlformats.org/officeDocument/2006/relationships/oleObject" Target="../embeddings/oleObject186.bin"/><Relationship Id="rId3" Type="http://schemas.openxmlformats.org/officeDocument/2006/relationships/oleObject" Target="../embeddings/oleObject181.bin"/><Relationship Id="rId7" Type="http://schemas.openxmlformats.org/officeDocument/2006/relationships/oleObject" Target="../embeddings/oleObject183.bin"/><Relationship Id="rId12" Type="http://schemas.openxmlformats.org/officeDocument/2006/relationships/image" Target="../media/image199.wmf"/><Relationship Id="rId2" Type="http://schemas.openxmlformats.org/officeDocument/2006/relationships/slideLayout" Target="../slideLayouts/slideLayout2.xml"/><Relationship Id="rId16" Type="http://schemas.openxmlformats.org/officeDocument/2006/relationships/image" Target="../media/image201.wmf"/><Relationship Id="rId1" Type="http://schemas.openxmlformats.org/officeDocument/2006/relationships/vmlDrawing" Target="../drawings/vmlDrawing16.vml"/><Relationship Id="rId6" Type="http://schemas.openxmlformats.org/officeDocument/2006/relationships/image" Target="../media/image196.emf"/><Relationship Id="rId11" Type="http://schemas.openxmlformats.org/officeDocument/2006/relationships/oleObject" Target="../embeddings/oleObject185.bin"/><Relationship Id="rId5" Type="http://schemas.openxmlformats.org/officeDocument/2006/relationships/oleObject" Target="../embeddings/oleObject182.bin"/><Relationship Id="rId15" Type="http://schemas.openxmlformats.org/officeDocument/2006/relationships/oleObject" Target="../embeddings/oleObject187.bin"/><Relationship Id="rId10" Type="http://schemas.openxmlformats.org/officeDocument/2006/relationships/image" Target="../media/image198.wmf"/><Relationship Id="rId4" Type="http://schemas.openxmlformats.org/officeDocument/2006/relationships/image" Target="../media/image195.emf"/><Relationship Id="rId9" Type="http://schemas.openxmlformats.org/officeDocument/2006/relationships/oleObject" Target="../embeddings/oleObject184.bin"/><Relationship Id="rId14" Type="http://schemas.openxmlformats.org/officeDocument/2006/relationships/image" Target="../media/image200.wmf"/></Relationships>
</file>

<file path=ppt/slides/_rels/slide22.xml.rels><?xml version="1.0" encoding="UTF-8" standalone="yes"?>
<Relationships xmlns="http://schemas.openxmlformats.org/package/2006/relationships"><Relationship Id="rId8" Type="http://schemas.openxmlformats.org/officeDocument/2006/relationships/image" Target="../media/image204.wmf"/><Relationship Id="rId13" Type="http://schemas.openxmlformats.org/officeDocument/2006/relationships/oleObject" Target="../embeddings/oleObject193.bin"/><Relationship Id="rId3" Type="http://schemas.openxmlformats.org/officeDocument/2006/relationships/oleObject" Target="../embeddings/oleObject188.bin"/><Relationship Id="rId7" Type="http://schemas.openxmlformats.org/officeDocument/2006/relationships/oleObject" Target="../embeddings/oleObject190.bin"/><Relationship Id="rId12" Type="http://schemas.openxmlformats.org/officeDocument/2006/relationships/image" Target="../media/image206.wmf"/><Relationship Id="rId2" Type="http://schemas.openxmlformats.org/officeDocument/2006/relationships/slideLayout" Target="../slideLayouts/slideLayout2.xml"/><Relationship Id="rId1" Type="http://schemas.openxmlformats.org/officeDocument/2006/relationships/vmlDrawing" Target="../drawings/vmlDrawing17.vml"/><Relationship Id="rId6" Type="http://schemas.openxmlformats.org/officeDocument/2006/relationships/image" Target="../media/image203.wmf"/><Relationship Id="rId11" Type="http://schemas.openxmlformats.org/officeDocument/2006/relationships/oleObject" Target="../embeddings/oleObject192.bin"/><Relationship Id="rId5" Type="http://schemas.openxmlformats.org/officeDocument/2006/relationships/oleObject" Target="../embeddings/oleObject189.bin"/><Relationship Id="rId10" Type="http://schemas.openxmlformats.org/officeDocument/2006/relationships/image" Target="../media/image205.wmf"/><Relationship Id="rId4" Type="http://schemas.openxmlformats.org/officeDocument/2006/relationships/image" Target="../media/image202.wmf"/><Relationship Id="rId9" Type="http://schemas.openxmlformats.org/officeDocument/2006/relationships/oleObject" Target="../embeddings/oleObject191.bin"/><Relationship Id="rId14" Type="http://schemas.openxmlformats.org/officeDocument/2006/relationships/image" Target="../media/image207.wmf"/></Relationships>
</file>

<file path=ppt/slides/_rels/slide23.xml.rels><?xml version="1.0" encoding="UTF-8" standalone="yes"?>
<Relationships xmlns="http://schemas.openxmlformats.org/package/2006/relationships"><Relationship Id="rId8" Type="http://schemas.openxmlformats.org/officeDocument/2006/relationships/image" Target="../media/image210.emf"/><Relationship Id="rId13" Type="http://schemas.openxmlformats.org/officeDocument/2006/relationships/oleObject" Target="../embeddings/oleObject199.bin"/><Relationship Id="rId3" Type="http://schemas.openxmlformats.org/officeDocument/2006/relationships/oleObject" Target="../embeddings/oleObject194.bin"/><Relationship Id="rId7" Type="http://schemas.openxmlformats.org/officeDocument/2006/relationships/oleObject" Target="../embeddings/oleObject196.bin"/><Relationship Id="rId12" Type="http://schemas.openxmlformats.org/officeDocument/2006/relationships/image" Target="../media/image212.emf"/><Relationship Id="rId2" Type="http://schemas.openxmlformats.org/officeDocument/2006/relationships/slideLayout" Target="../slideLayouts/slideLayout2.xml"/><Relationship Id="rId1" Type="http://schemas.openxmlformats.org/officeDocument/2006/relationships/vmlDrawing" Target="../drawings/vmlDrawing18.vml"/><Relationship Id="rId6" Type="http://schemas.openxmlformats.org/officeDocument/2006/relationships/image" Target="../media/image209.emf"/><Relationship Id="rId11" Type="http://schemas.openxmlformats.org/officeDocument/2006/relationships/oleObject" Target="../embeddings/oleObject198.bin"/><Relationship Id="rId5" Type="http://schemas.openxmlformats.org/officeDocument/2006/relationships/oleObject" Target="../embeddings/oleObject195.bin"/><Relationship Id="rId10" Type="http://schemas.openxmlformats.org/officeDocument/2006/relationships/image" Target="../media/image211.emf"/><Relationship Id="rId4" Type="http://schemas.openxmlformats.org/officeDocument/2006/relationships/image" Target="../media/image208.emf"/><Relationship Id="rId9" Type="http://schemas.openxmlformats.org/officeDocument/2006/relationships/oleObject" Target="../embeddings/oleObject197.bin"/><Relationship Id="rId14" Type="http://schemas.openxmlformats.org/officeDocument/2006/relationships/image" Target="../media/image213.emf"/></Relationships>
</file>

<file path=ppt/slides/_rels/slide24.xml.rels><?xml version="1.0" encoding="UTF-8" standalone="yes"?>
<Relationships xmlns="http://schemas.openxmlformats.org/package/2006/relationships"><Relationship Id="rId8" Type="http://schemas.openxmlformats.org/officeDocument/2006/relationships/image" Target="../media/image216.emf"/><Relationship Id="rId13" Type="http://schemas.openxmlformats.org/officeDocument/2006/relationships/oleObject" Target="../embeddings/oleObject205.bin"/><Relationship Id="rId18" Type="http://schemas.openxmlformats.org/officeDocument/2006/relationships/image" Target="../media/image221.emf"/><Relationship Id="rId26" Type="http://schemas.openxmlformats.org/officeDocument/2006/relationships/image" Target="../media/image225.emf"/><Relationship Id="rId39" Type="http://schemas.openxmlformats.org/officeDocument/2006/relationships/image" Target="../media/image231.wmf"/><Relationship Id="rId3" Type="http://schemas.openxmlformats.org/officeDocument/2006/relationships/oleObject" Target="../embeddings/oleObject200.bin"/><Relationship Id="rId21" Type="http://schemas.openxmlformats.org/officeDocument/2006/relationships/oleObject" Target="../embeddings/oleObject209.bin"/><Relationship Id="rId34" Type="http://schemas.openxmlformats.org/officeDocument/2006/relationships/image" Target="../media/image229.emf"/><Relationship Id="rId7" Type="http://schemas.openxmlformats.org/officeDocument/2006/relationships/oleObject" Target="../embeddings/oleObject202.bin"/><Relationship Id="rId12" Type="http://schemas.openxmlformats.org/officeDocument/2006/relationships/image" Target="../media/image218.emf"/><Relationship Id="rId17" Type="http://schemas.openxmlformats.org/officeDocument/2006/relationships/oleObject" Target="../embeddings/oleObject207.bin"/><Relationship Id="rId25" Type="http://schemas.openxmlformats.org/officeDocument/2006/relationships/oleObject" Target="../embeddings/oleObject211.bin"/><Relationship Id="rId33" Type="http://schemas.openxmlformats.org/officeDocument/2006/relationships/oleObject" Target="../embeddings/oleObject215.bin"/><Relationship Id="rId38" Type="http://schemas.openxmlformats.org/officeDocument/2006/relationships/oleObject" Target="../embeddings/oleObject217.bin"/><Relationship Id="rId2" Type="http://schemas.openxmlformats.org/officeDocument/2006/relationships/slideLayout" Target="../slideLayouts/slideLayout2.xml"/><Relationship Id="rId16" Type="http://schemas.openxmlformats.org/officeDocument/2006/relationships/image" Target="../media/image220.emf"/><Relationship Id="rId20" Type="http://schemas.openxmlformats.org/officeDocument/2006/relationships/image" Target="../media/image222.emf"/><Relationship Id="rId29" Type="http://schemas.openxmlformats.org/officeDocument/2006/relationships/oleObject" Target="../embeddings/oleObject213.bin"/><Relationship Id="rId1" Type="http://schemas.openxmlformats.org/officeDocument/2006/relationships/vmlDrawing" Target="../drawings/vmlDrawing19.vml"/><Relationship Id="rId6" Type="http://schemas.openxmlformats.org/officeDocument/2006/relationships/image" Target="../media/image215.emf"/><Relationship Id="rId11" Type="http://schemas.openxmlformats.org/officeDocument/2006/relationships/oleObject" Target="../embeddings/oleObject204.bin"/><Relationship Id="rId24" Type="http://schemas.openxmlformats.org/officeDocument/2006/relationships/image" Target="../media/image224.emf"/><Relationship Id="rId32" Type="http://schemas.openxmlformats.org/officeDocument/2006/relationships/image" Target="../media/image228.emf"/><Relationship Id="rId37" Type="http://schemas.openxmlformats.org/officeDocument/2006/relationships/image" Target="../media/image232.png"/><Relationship Id="rId5" Type="http://schemas.openxmlformats.org/officeDocument/2006/relationships/oleObject" Target="../embeddings/oleObject201.bin"/><Relationship Id="rId15" Type="http://schemas.openxmlformats.org/officeDocument/2006/relationships/oleObject" Target="../embeddings/oleObject206.bin"/><Relationship Id="rId23" Type="http://schemas.openxmlformats.org/officeDocument/2006/relationships/oleObject" Target="../embeddings/oleObject210.bin"/><Relationship Id="rId28" Type="http://schemas.openxmlformats.org/officeDocument/2006/relationships/image" Target="../media/image226.emf"/><Relationship Id="rId36" Type="http://schemas.openxmlformats.org/officeDocument/2006/relationships/image" Target="../media/image230.emf"/><Relationship Id="rId10" Type="http://schemas.openxmlformats.org/officeDocument/2006/relationships/image" Target="../media/image217.emf"/><Relationship Id="rId19" Type="http://schemas.openxmlformats.org/officeDocument/2006/relationships/oleObject" Target="../embeddings/oleObject208.bin"/><Relationship Id="rId31" Type="http://schemas.openxmlformats.org/officeDocument/2006/relationships/oleObject" Target="../embeddings/oleObject214.bin"/><Relationship Id="rId4" Type="http://schemas.openxmlformats.org/officeDocument/2006/relationships/image" Target="../media/image214.emf"/><Relationship Id="rId9" Type="http://schemas.openxmlformats.org/officeDocument/2006/relationships/oleObject" Target="../embeddings/oleObject203.bin"/><Relationship Id="rId14" Type="http://schemas.openxmlformats.org/officeDocument/2006/relationships/image" Target="../media/image219.emf"/><Relationship Id="rId22" Type="http://schemas.openxmlformats.org/officeDocument/2006/relationships/image" Target="../media/image223.emf"/><Relationship Id="rId27" Type="http://schemas.openxmlformats.org/officeDocument/2006/relationships/oleObject" Target="../embeddings/oleObject212.bin"/><Relationship Id="rId30" Type="http://schemas.openxmlformats.org/officeDocument/2006/relationships/image" Target="../media/image227.emf"/><Relationship Id="rId35" Type="http://schemas.openxmlformats.org/officeDocument/2006/relationships/oleObject" Target="../embeddings/oleObject216.bin"/></Relationships>
</file>

<file path=ppt/slides/_rels/slide25.xml.rels><?xml version="1.0" encoding="UTF-8" standalone="yes"?>
<Relationships xmlns="http://schemas.openxmlformats.org/package/2006/relationships"><Relationship Id="rId3" Type="http://schemas.openxmlformats.org/officeDocument/2006/relationships/oleObject" Target="../embeddings/oleObject218.bin"/><Relationship Id="rId7" Type="http://schemas.openxmlformats.org/officeDocument/2006/relationships/image" Target="../media/image235.png"/><Relationship Id="rId2" Type="http://schemas.openxmlformats.org/officeDocument/2006/relationships/slideLayout" Target="../slideLayouts/slideLayout2.xml"/><Relationship Id="rId1" Type="http://schemas.openxmlformats.org/officeDocument/2006/relationships/vmlDrawing" Target="../drawings/vmlDrawing20.vml"/><Relationship Id="rId6" Type="http://schemas.openxmlformats.org/officeDocument/2006/relationships/image" Target="../media/image234.wmf"/><Relationship Id="rId5" Type="http://schemas.openxmlformats.org/officeDocument/2006/relationships/oleObject" Target="../embeddings/oleObject219.bin"/><Relationship Id="rId4" Type="http://schemas.openxmlformats.org/officeDocument/2006/relationships/image" Target="../media/image233.wmf"/></Relationships>
</file>

<file path=ppt/slides/_rels/slide26.xml.rels><?xml version="1.0" encoding="UTF-8" standalone="yes"?>
<Relationships xmlns="http://schemas.openxmlformats.org/package/2006/relationships"><Relationship Id="rId8" Type="http://schemas.openxmlformats.org/officeDocument/2006/relationships/image" Target="../media/image238.wmf"/><Relationship Id="rId13" Type="http://schemas.openxmlformats.org/officeDocument/2006/relationships/image" Target="../media/image235.png"/><Relationship Id="rId3" Type="http://schemas.openxmlformats.org/officeDocument/2006/relationships/oleObject" Target="../embeddings/oleObject220.bin"/><Relationship Id="rId7" Type="http://schemas.openxmlformats.org/officeDocument/2006/relationships/oleObject" Target="../embeddings/oleObject222.bin"/><Relationship Id="rId12" Type="http://schemas.openxmlformats.org/officeDocument/2006/relationships/image" Target="../media/image240.wmf"/><Relationship Id="rId2" Type="http://schemas.openxmlformats.org/officeDocument/2006/relationships/slideLayout" Target="../slideLayouts/slideLayout2.xml"/><Relationship Id="rId1" Type="http://schemas.openxmlformats.org/officeDocument/2006/relationships/vmlDrawing" Target="../drawings/vmlDrawing21.vml"/><Relationship Id="rId6" Type="http://schemas.openxmlformats.org/officeDocument/2006/relationships/image" Target="../media/image237.wmf"/><Relationship Id="rId11" Type="http://schemas.openxmlformats.org/officeDocument/2006/relationships/oleObject" Target="../embeddings/oleObject224.bin"/><Relationship Id="rId5" Type="http://schemas.openxmlformats.org/officeDocument/2006/relationships/oleObject" Target="../embeddings/oleObject221.bin"/><Relationship Id="rId15" Type="http://schemas.openxmlformats.org/officeDocument/2006/relationships/image" Target="../media/image241.wmf"/><Relationship Id="rId10" Type="http://schemas.openxmlformats.org/officeDocument/2006/relationships/image" Target="../media/image239.wmf"/><Relationship Id="rId4" Type="http://schemas.openxmlformats.org/officeDocument/2006/relationships/image" Target="../media/image236.wmf"/><Relationship Id="rId9" Type="http://schemas.openxmlformats.org/officeDocument/2006/relationships/oleObject" Target="../embeddings/oleObject223.bin"/><Relationship Id="rId14" Type="http://schemas.openxmlformats.org/officeDocument/2006/relationships/oleObject" Target="../embeddings/oleObject225.bin"/></Relationships>
</file>

<file path=ppt/slides/_rels/slide27.xml.rels><?xml version="1.0" encoding="UTF-8" standalone="yes"?>
<Relationships xmlns="http://schemas.openxmlformats.org/package/2006/relationships"><Relationship Id="rId8" Type="http://schemas.openxmlformats.org/officeDocument/2006/relationships/image" Target="../media/image244.wmf"/><Relationship Id="rId13" Type="http://schemas.openxmlformats.org/officeDocument/2006/relationships/image" Target="../media/image246.wmf"/><Relationship Id="rId3" Type="http://schemas.openxmlformats.org/officeDocument/2006/relationships/oleObject" Target="../embeddings/oleObject226.bin"/><Relationship Id="rId7" Type="http://schemas.openxmlformats.org/officeDocument/2006/relationships/oleObject" Target="../embeddings/oleObject228.bin"/><Relationship Id="rId12" Type="http://schemas.openxmlformats.org/officeDocument/2006/relationships/oleObject" Target="../embeddings/oleObject230.bin"/><Relationship Id="rId2" Type="http://schemas.openxmlformats.org/officeDocument/2006/relationships/slideLayout" Target="../slideLayouts/slideLayout2.xml"/><Relationship Id="rId1" Type="http://schemas.openxmlformats.org/officeDocument/2006/relationships/vmlDrawing" Target="../drawings/vmlDrawing22.vml"/><Relationship Id="rId6" Type="http://schemas.openxmlformats.org/officeDocument/2006/relationships/image" Target="../media/image243.wmf"/><Relationship Id="rId11" Type="http://schemas.openxmlformats.org/officeDocument/2006/relationships/image" Target="../media/image247.png"/><Relationship Id="rId5" Type="http://schemas.openxmlformats.org/officeDocument/2006/relationships/oleObject" Target="../embeddings/oleObject227.bin"/><Relationship Id="rId10" Type="http://schemas.openxmlformats.org/officeDocument/2006/relationships/image" Target="../media/image245.wmf"/><Relationship Id="rId4" Type="http://schemas.openxmlformats.org/officeDocument/2006/relationships/image" Target="../media/image242.wmf"/><Relationship Id="rId9" Type="http://schemas.openxmlformats.org/officeDocument/2006/relationships/oleObject" Target="../embeddings/oleObject229.bin"/></Relationships>
</file>

<file path=ppt/slides/_rels/slide28.xml.rels><?xml version="1.0" encoding="UTF-8" standalone="yes"?>
<Relationships xmlns="http://schemas.openxmlformats.org/package/2006/relationships"><Relationship Id="rId8" Type="http://schemas.openxmlformats.org/officeDocument/2006/relationships/image" Target="../media/image250.wmf"/><Relationship Id="rId3" Type="http://schemas.openxmlformats.org/officeDocument/2006/relationships/oleObject" Target="../embeddings/oleObject231.bin"/><Relationship Id="rId7" Type="http://schemas.openxmlformats.org/officeDocument/2006/relationships/oleObject" Target="../embeddings/oleObject233.bin"/><Relationship Id="rId2" Type="http://schemas.openxmlformats.org/officeDocument/2006/relationships/slideLayout" Target="../slideLayouts/slideLayout2.xml"/><Relationship Id="rId1" Type="http://schemas.openxmlformats.org/officeDocument/2006/relationships/vmlDrawing" Target="../drawings/vmlDrawing23.vml"/><Relationship Id="rId6" Type="http://schemas.openxmlformats.org/officeDocument/2006/relationships/image" Target="../media/image249.wmf"/><Relationship Id="rId5" Type="http://schemas.openxmlformats.org/officeDocument/2006/relationships/oleObject" Target="../embeddings/oleObject232.bin"/><Relationship Id="rId10" Type="http://schemas.openxmlformats.org/officeDocument/2006/relationships/image" Target="../media/image251.wmf"/><Relationship Id="rId4" Type="http://schemas.openxmlformats.org/officeDocument/2006/relationships/image" Target="../media/image248.wmf"/><Relationship Id="rId9" Type="http://schemas.openxmlformats.org/officeDocument/2006/relationships/oleObject" Target="../embeddings/oleObject234.bin"/></Relationships>
</file>

<file path=ppt/slides/_rels/slide29.xml.rels><?xml version="1.0" encoding="UTF-8" standalone="yes"?>
<Relationships xmlns="http://schemas.openxmlformats.org/package/2006/relationships"><Relationship Id="rId3" Type="http://schemas.openxmlformats.org/officeDocument/2006/relationships/oleObject" Target="../embeddings/oleObject235.bin"/><Relationship Id="rId2" Type="http://schemas.openxmlformats.org/officeDocument/2006/relationships/slideLayout" Target="../slideLayouts/slideLayout2.xml"/><Relationship Id="rId1" Type="http://schemas.openxmlformats.org/officeDocument/2006/relationships/vmlDrawing" Target="../drawings/vmlDrawing24.vml"/><Relationship Id="rId6" Type="http://schemas.openxmlformats.org/officeDocument/2006/relationships/image" Target="../media/image253.wmf"/><Relationship Id="rId5" Type="http://schemas.openxmlformats.org/officeDocument/2006/relationships/oleObject" Target="../embeddings/oleObject236.bin"/><Relationship Id="rId4" Type="http://schemas.openxmlformats.org/officeDocument/2006/relationships/image" Target="../media/image252.wmf"/></Relationships>
</file>

<file path=ppt/slides/_rels/slide3.xml.rels><?xml version="1.0" encoding="UTF-8" standalone="yes"?>
<Relationships xmlns="http://schemas.openxmlformats.org/package/2006/relationships"><Relationship Id="rId8" Type="http://schemas.openxmlformats.org/officeDocument/2006/relationships/image" Target="../media/image13.emf"/><Relationship Id="rId13" Type="http://schemas.openxmlformats.org/officeDocument/2006/relationships/oleObject" Target="../embeddings/oleObject16.bin"/><Relationship Id="rId18" Type="http://schemas.openxmlformats.org/officeDocument/2006/relationships/image" Target="../media/image18.emf"/><Relationship Id="rId26" Type="http://schemas.openxmlformats.org/officeDocument/2006/relationships/image" Target="../media/image22.emf"/><Relationship Id="rId3" Type="http://schemas.openxmlformats.org/officeDocument/2006/relationships/oleObject" Target="../embeddings/oleObject11.bin"/><Relationship Id="rId21" Type="http://schemas.openxmlformats.org/officeDocument/2006/relationships/oleObject" Target="../embeddings/oleObject20.bin"/><Relationship Id="rId7" Type="http://schemas.openxmlformats.org/officeDocument/2006/relationships/oleObject" Target="../embeddings/oleObject13.bin"/><Relationship Id="rId12" Type="http://schemas.openxmlformats.org/officeDocument/2006/relationships/image" Target="../media/image15.emf"/><Relationship Id="rId17" Type="http://schemas.openxmlformats.org/officeDocument/2006/relationships/oleObject" Target="../embeddings/oleObject18.bin"/><Relationship Id="rId25" Type="http://schemas.openxmlformats.org/officeDocument/2006/relationships/oleObject" Target="../embeddings/oleObject22.bin"/><Relationship Id="rId2" Type="http://schemas.openxmlformats.org/officeDocument/2006/relationships/slideLayout" Target="../slideLayouts/slideLayout2.xml"/><Relationship Id="rId16" Type="http://schemas.openxmlformats.org/officeDocument/2006/relationships/image" Target="../media/image17.emf"/><Relationship Id="rId20" Type="http://schemas.openxmlformats.org/officeDocument/2006/relationships/image" Target="../media/image19.emf"/><Relationship Id="rId1" Type="http://schemas.openxmlformats.org/officeDocument/2006/relationships/vmlDrawing" Target="../drawings/vmlDrawing2.vml"/><Relationship Id="rId6" Type="http://schemas.openxmlformats.org/officeDocument/2006/relationships/image" Target="../media/image12.emf"/><Relationship Id="rId11" Type="http://schemas.openxmlformats.org/officeDocument/2006/relationships/oleObject" Target="../embeddings/oleObject15.bin"/><Relationship Id="rId24" Type="http://schemas.openxmlformats.org/officeDocument/2006/relationships/image" Target="../media/image21.emf"/><Relationship Id="rId5" Type="http://schemas.openxmlformats.org/officeDocument/2006/relationships/oleObject" Target="../embeddings/oleObject12.bin"/><Relationship Id="rId15" Type="http://schemas.openxmlformats.org/officeDocument/2006/relationships/oleObject" Target="../embeddings/oleObject17.bin"/><Relationship Id="rId23" Type="http://schemas.openxmlformats.org/officeDocument/2006/relationships/oleObject" Target="../embeddings/oleObject21.bin"/><Relationship Id="rId10" Type="http://schemas.openxmlformats.org/officeDocument/2006/relationships/image" Target="../media/image14.emf"/><Relationship Id="rId19" Type="http://schemas.openxmlformats.org/officeDocument/2006/relationships/oleObject" Target="../embeddings/oleObject19.bin"/><Relationship Id="rId4" Type="http://schemas.openxmlformats.org/officeDocument/2006/relationships/image" Target="../media/image11.emf"/><Relationship Id="rId9" Type="http://schemas.openxmlformats.org/officeDocument/2006/relationships/oleObject" Target="../embeddings/oleObject14.bin"/><Relationship Id="rId14" Type="http://schemas.openxmlformats.org/officeDocument/2006/relationships/image" Target="../media/image16.emf"/><Relationship Id="rId22" Type="http://schemas.openxmlformats.org/officeDocument/2006/relationships/image" Target="../media/image20.emf"/></Relationships>
</file>

<file path=ppt/slides/_rels/slide30.xml.rels><?xml version="1.0" encoding="UTF-8" standalone="yes"?>
<Relationships xmlns="http://schemas.openxmlformats.org/package/2006/relationships"><Relationship Id="rId8" Type="http://schemas.openxmlformats.org/officeDocument/2006/relationships/image" Target="../media/image256.wmf"/><Relationship Id="rId13" Type="http://schemas.openxmlformats.org/officeDocument/2006/relationships/oleObject" Target="../embeddings/oleObject242.bin"/><Relationship Id="rId3" Type="http://schemas.openxmlformats.org/officeDocument/2006/relationships/oleObject" Target="../embeddings/oleObject237.bin"/><Relationship Id="rId7" Type="http://schemas.openxmlformats.org/officeDocument/2006/relationships/oleObject" Target="../embeddings/oleObject239.bin"/><Relationship Id="rId12" Type="http://schemas.openxmlformats.org/officeDocument/2006/relationships/image" Target="../media/image258.wmf"/><Relationship Id="rId2" Type="http://schemas.openxmlformats.org/officeDocument/2006/relationships/slideLayout" Target="../slideLayouts/slideLayout2.xml"/><Relationship Id="rId1" Type="http://schemas.openxmlformats.org/officeDocument/2006/relationships/vmlDrawing" Target="../drawings/vmlDrawing25.vml"/><Relationship Id="rId6" Type="http://schemas.openxmlformats.org/officeDocument/2006/relationships/image" Target="../media/image255.wmf"/><Relationship Id="rId11" Type="http://schemas.openxmlformats.org/officeDocument/2006/relationships/oleObject" Target="../embeddings/oleObject241.bin"/><Relationship Id="rId5" Type="http://schemas.openxmlformats.org/officeDocument/2006/relationships/oleObject" Target="../embeddings/oleObject238.bin"/><Relationship Id="rId10" Type="http://schemas.openxmlformats.org/officeDocument/2006/relationships/image" Target="../media/image257.wmf"/><Relationship Id="rId4" Type="http://schemas.openxmlformats.org/officeDocument/2006/relationships/image" Target="../media/image254.wmf"/><Relationship Id="rId9" Type="http://schemas.openxmlformats.org/officeDocument/2006/relationships/oleObject" Target="../embeddings/oleObject240.bin"/><Relationship Id="rId14" Type="http://schemas.openxmlformats.org/officeDocument/2006/relationships/image" Target="../media/image259.wm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61.png"/><Relationship Id="rId2" Type="http://schemas.openxmlformats.org/officeDocument/2006/relationships/image" Target="../media/image260.png"/><Relationship Id="rId1" Type="http://schemas.openxmlformats.org/officeDocument/2006/relationships/slideLayout" Target="../slideLayouts/slideLayout2.xml"/><Relationship Id="rId4" Type="http://schemas.openxmlformats.org/officeDocument/2006/relationships/image" Target="../media/image262.png"/></Relationships>
</file>

<file path=ppt/slides/_rels/slide33.xml.rels><?xml version="1.0" encoding="UTF-8" standalone="yes"?>
<Relationships xmlns="http://schemas.openxmlformats.org/package/2006/relationships"><Relationship Id="rId8" Type="http://schemas.openxmlformats.org/officeDocument/2006/relationships/image" Target="../media/image265.wmf"/><Relationship Id="rId13" Type="http://schemas.openxmlformats.org/officeDocument/2006/relationships/oleObject" Target="../embeddings/oleObject248.bin"/><Relationship Id="rId18" Type="http://schemas.openxmlformats.org/officeDocument/2006/relationships/image" Target="../media/image270.wmf"/><Relationship Id="rId3" Type="http://schemas.openxmlformats.org/officeDocument/2006/relationships/oleObject" Target="../embeddings/oleObject243.bin"/><Relationship Id="rId7" Type="http://schemas.openxmlformats.org/officeDocument/2006/relationships/oleObject" Target="../embeddings/oleObject245.bin"/><Relationship Id="rId12" Type="http://schemas.openxmlformats.org/officeDocument/2006/relationships/image" Target="../media/image267.wmf"/><Relationship Id="rId17" Type="http://schemas.openxmlformats.org/officeDocument/2006/relationships/oleObject" Target="../embeddings/oleObject250.bin"/><Relationship Id="rId2" Type="http://schemas.openxmlformats.org/officeDocument/2006/relationships/slideLayout" Target="../slideLayouts/slideLayout2.xml"/><Relationship Id="rId16" Type="http://schemas.openxmlformats.org/officeDocument/2006/relationships/image" Target="../media/image269.wmf"/><Relationship Id="rId1" Type="http://schemas.openxmlformats.org/officeDocument/2006/relationships/vmlDrawing" Target="../drawings/vmlDrawing26.vml"/><Relationship Id="rId6" Type="http://schemas.openxmlformats.org/officeDocument/2006/relationships/image" Target="../media/image264.wmf"/><Relationship Id="rId11" Type="http://schemas.openxmlformats.org/officeDocument/2006/relationships/oleObject" Target="../embeddings/oleObject247.bin"/><Relationship Id="rId5" Type="http://schemas.openxmlformats.org/officeDocument/2006/relationships/oleObject" Target="../embeddings/oleObject244.bin"/><Relationship Id="rId15" Type="http://schemas.openxmlformats.org/officeDocument/2006/relationships/oleObject" Target="../embeddings/oleObject249.bin"/><Relationship Id="rId10" Type="http://schemas.openxmlformats.org/officeDocument/2006/relationships/image" Target="../media/image266.wmf"/><Relationship Id="rId4" Type="http://schemas.openxmlformats.org/officeDocument/2006/relationships/image" Target="../media/image263.wmf"/><Relationship Id="rId9" Type="http://schemas.openxmlformats.org/officeDocument/2006/relationships/oleObject" Target="../embeddings/oleObject246.bin"/><Relationship Id="rId14" Type="http://schemas.openxmlformats.org/officeDocument/2006/relationships/image" Target="../media/image268.wmf"/></Relationships>
</file>

<file path=ppt/slides/_rels/slide34.xml.rels><?xml version="1.0" encoding="UTF-8" standalone="yes"?>
<Relationships xmlns="http://schemas.openxmlformats.org/package/2006/relationships"><Relationship Id="rId8" Type="http://schemas.openxmlformats.org/officeDocument/2006/relationships/image" Target="../media/image273.emf"/><Relationship Id="rId13" Type="http://schemas.openxmlformats.org/officeDocument/2006/relationships/oleObject" Target="../embeddings/oleObject256.bin"/><Relationship Id="rId3" Type="http://schemas.openxmlformats.org/officeDocument/2006/relationships/oleObject" Target="../embeddings/oleObject251.bin"/><Relationship Id="rId7" Type="http://schemas.openxmlformats.org/officeDocument/2006/relationships/oleObject" Target="../embeddings/oleObject253.bin"/><Relationship Id="rId12" Type="http://schemas.openxmlformats.org/officeDocument/2006/relationships/image" Target="../media/image275.emf"/><Relationship Id="rId2" Type="http://schemas.openxmlformats.org/officeDocument/2006/relationships/slideLayout" Target="../slideLayouts/slideLayout2.xml"/><Relationship Id="rId16" Type="http://schemas.openxmlformats.org/officeDocument/2006/relationships/image" Target="../media/image277.emf"/><Relationship Id="rId1" Type="http://schemas.openxmlformats.org/officeDocument/2006/relationships/vmlDrawing" Target="../drawings/vmlDrawing27.vml"/><Relationship Id="rId6" Type="http://schemas.openxmlformats.org/officeDocument/2006/relationships/image" Target="../media/image272.emf"/><Relationship Id="rId11" Type="http://schemas.openxmlformats.org/officeDocument/2006/relationships/oleObject" Target="../embeddings/oleObject255.bin"/><Relationship Id="rId5" Type="http://schemas.openxmlformats.org/officeDocument/2006/relationships/oleObject" Target="../embeddings/oleObject252.bin"/><Relationship Id="rId15" Type="http://schemas.openxmlformats.org/officeDocument/2006/relationships/oleObject" Target="../embeddings/oleObject257.bin"/><Relationship Id="rId10" Type="http://schemas.openxmlformats.org/officeDocument/2006/relationships/image" Target="../media/image274.emf"/><Relationship Id="rId4" Type="http://schemas.openxmlformats.org/officeDocument/2006/relationships/image" Target="../media/image271.emf"/><Relationship Id="rId9" Type="http://schemas.openxmlformats.org/officeDocument/2006/relationships/oleObject" Target="../embeddings/oleObject254.bin"/><Relationship Id="rId14" Type="http://schemas.openxmlformats.org/officeDocument/2006/relationships/image" Target="../media/image276.emf"/></Relationships>
</file>

<file path=ppt/slides/_rels/slide35.xml.rels><?xml version="1.0" encoding="UTF-8" standalone="yes"?>
<Relationships xmlns="http://schemas.openxmlformats.org/package/2006/relationships"><Relationship Id="rId8" Type="http://schemas.openxmlformats.org/officeDocument/2006/relationships/image" Target="../media/image280.emf"/><Relationship Id="rId13" Type="http://schemas.openxmlformats.org/officeDocument/2006/relationships/oleObject" Target="../embeddings/oleObject263.bin"/><Relationship Id="rId3" Type="http://schemas.openxmlformats.org/officeDocument/2006/relationships/oleObject" Target="../embeddings/oleObject258.bin"/><Relationship Id="rId7" Type="http://schemas.openxmlformats.org/officeDocument/2006/relationships/oleObject" Target="../embeddings/oleObject260.bin"/><Relationship Id="rId12" Type="http://schemas.openxmlformats.org/officeDocument/2006/relationships/image" Target="../media/image282.emf"/><Relationship Id="rId2" Type="http://schemas.openxmlformats.org/officeDocument/2006/relationships/slideLayout" Target="../slideLayouts/slideLayout2.xml"/><Relationship Id="rId1" Type="http://schemas.openxmlformats.org/officeDocument/2006/relationships/vmlDrawing" Target="../drawings/vmlDrawing28.vml"/><Relationship Id="rId6" Type="http://schemas.openxmlformats.org/officeDocument/2006/relationships/image" Target="../media/image279.emf"/><Relationship Id="rId11" Type="http://schemas.openxmlformats.org/officeDocument/2006/relationships/oleObject" Target="../embeddings/oleObject262.bin"/><Relationship Id="rId5" Type="http://schemas.openxmlformats.org/officeDocument/2006/relationships/oleObject" Target="../embeddings/oleObject259.bin"/><Relationship Id="rId10" Type="http://schemas.openxmlformats.org/officeDocument/2006/relationships/image" Target="../media/image281.emf"/><Relationship Id="rId4" Type="http://schemas.openxmlformats.org/officeDocument/2006/relationships/image" Target="../media/image278.emf"/><Relationship Id="rId9" Type="http://schemas.openxmlformats.org/officeDocument/2006/relationships/oleObject" Target="../embeddings/oleObject261.bin"/><Relationship Id="rId14" Type="http://schemas.openxmlformats.org/officeDocument/2006/relationships/image" Target="../media/image283.wmf"/></Relationships>
</file>

<file path=ppt/slides/_rels/slide36.xml.rels><?xml version="1.0" encoding="UTF-8" standalone="yes"?>
<Relationships xmlns="http://schemas.openxmlformats.org/package/2006/relationships"><Relationship Id="rId2" Type="http://schemas.openxmlformats.org/officeDocument/2006/relationships/image" Target="../media/image28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8" Type="http://schemas.openxmlformats.org/officeDocument/2006/relationships/oleObject" Target="../embeddings/oleObject266.bin"/><Relationship Id="rId3" Type="http://schemas.openxmlformats.org/officeDocument/2006/relationships/image" Target="../media/image289.png"/><Relationship Id="rId7" Type="http://schemas.openxmlformats.org/officeDocument/2006/relationships/image" Target="../media/image286.wmf"/><Relationship Id="rId2" Type="http://schemas.openxmlformats.org/officeDocument/2006/relationships/slideLayout" Target="../slideLayouts/slideLayout2.xml"/><Relationship Id="rId1" Type="http://schemas.openxmlformats.org/officeDocument/2006/relationships/vmlDrawing" Target="../drawings/vmlDrawing29.vml"/><Relationship Id="rId6" Type="http://schemas.openxmlformats.org/officeDocument/2006/relationships/oleObject" Target="../embeddings/oleObject265.bin"/><Relationship Id="rId11" Type="http://schemas.openxmlformats.org/officeDocument/2006/relationships/image" Target="../media/image288.wmf"/><Relationship Id="rId5" Type="http://schemas.openxmlformats.org/officeDocument/2006/relationships/image" Target="../media/image285.wmf"/><Relationship Id="rId10" Type="http://schemas.openxmlformats.org/officeDocument/2006/relationships/oleObject" Target="../embeddings/oleObject267.bin"/><Relationship Id="rId4" Type="http://schemas.openxmlformats.org/officeDocument/2006/relationships/oleObject" Target="../embeddings/oleObject264.bin"/><Relationship Id="rId9" Type="http://schemas.openxmlformats.org/officeDocument/2006/relationships/image" Target="../media/image287.wmf"/></Relationships>
</file>

<file path=ppt/slides/_rels/slide38.xml.rels><?xml version="1.0" encoding="UTF-8" standalone="yes"?>
<Relationships xmlns="http://schemas.openxmlformats.org/package/2006/relationships"><Relationship Id="rId8" Type="http://schemas.openxmlformats.org/officeDocument/2006/relationships/image" Target="../media/image292.emf"/><Relationship Id="rId13" Type="http://schemas.openxmlformats.org/officeDocument/2006/relationships/oleObject" Target="../embeddings/oleObject273.bin"/><Relationship Id="rId18" Type="http://schemas.openxmlformats.org/officeDocument/2006/relationships/image" Target="../media/image297.emf"/><Relationship Id="rId26" Type="http://schemas.openxmlformats.org/officeDocument/2006/relationships/image" Target="../media/image301.emf"/><Relationship Id="rId3" Type="http://schemas.openxmlformats.org/officeDocument/2006/relationships/oleObject" Target="../embeddings/oleObject268.bin"/><Relationship Id="rId21" Type="http://schemas.openxmlformats.org/officeDocument/2006/relationships/oleObject" Target="../embeddings/oleObject277.bin"/><Relationship Id="rId34" Type="http://schemas.openxmlformats.org/officeDocument/2006/relationships/image" Target="../media/image305.emf"/><Relationship Id="rId7" Type="http://schemas.openxmlformats.org/officeDocument/2006/relationships/oleObject" Target="../embeddings/oleObject270.bin"/><Relationship Id="rId12" Type="http://schemas.openxmlformats.org/officeDocument/2006/relationships/image" Target="../media/image294.emf"/><Relationship Id="rId17" Type="http://schemas.openxmlformats.org/officeDocument/2006/relationships/oleObject" Target="../embeddings/oleObject275.bin"/><Relationship Id="rId25" Type="http://schemas.openxmlformats.org/officeDocument/2006/relationships/oleObject" Target="../embeddings/oleObject279.bin"/><Relationship Id="rId33" Type="http://schemas.openxmlformats.org/officeDocument/2006/relationships/oleObject" Target="../embeddings/oleObject283.bin"/><Relationship Id="rId2" Type="http://schemas.openxmlformats.org/officeDocument/2006/relationships/slideLayout" Target="../slideLayouts/slideLayout2.xml"/><Relationship Id="rId16" Type="http://schemas.openxmlformats.org/officeDocument/2006/relationships/image" Target="../media/image296.emf"/><Relationship Id="rId20" Type="http://schemas.openxmlformats.org/officeDocument/2006/relationships/image" Target="../media/image298.emf"/><Relationship Id="rId29" Type="http://schemas.openxmlformats.org/officeDocument/2006/relationships/oleObject" Target="../embeddings/oleObject281.bin"/><Relationship Id="rId1" Type="http://schemas.openxmlformats.org/officeDocument/2006/relationships/vmlDrawing" Target="../drawings/vmlDrawing30.vml"/><Relationship Id="rId6" Type="http://schemas.openxmlformats.org/officeDocument/2006/relationships/image" Target="../media/image291.emf"/><Relationship Id="rId11" Type="http://schemas.openxmlformats.org/officeDocument/2006/relationships/oleObject" Target="../embeddings/oleObject272.bin"/><Relationship Id="rId24" Type="http://schemas.openxmlformats.org/officeDocument/2006/relationships/image" Target="../media/image300.emf"/><Relationship Id="rId32" Type="http://schemas.openxmlformats.org/officeDocument/2006/relationships/image" Target="../media/image304.emf"/><Relationship Id="rId5" Type="http://schemas.openxmlformats.org/officeDocument/2006/relationships/oleObject" Target="../embeddings/oleObject269.bin"/><Relationship Id="rId15" Type="http://schemas.openxmlformats.org/officeDocument/2006/relationships/oleObject" Target="../embeddings/oleObject274.bin"/><Relationship Id="rId23" Type="http://schemas.openxmlformats.org/officeDocument/2006/relationships/oleObject" Target="../embeddings/oleObject278.bin"/><Relationship Id="rId28" Type="http://schemas.openxmlformats.org/officeDocument/2006/relationships/image" Target="../media/image302.emf"/><Relationship Id="rId10" Type="http://schemas.openxmlformats.org/officeDocument/2006/relationships/image" Target="../media/image293.emf"/><Relationship Id="rId19" Type="http://schemas.openxmlformats.org/officeDocument/2006/relationships/oleObject" Target="../embeddings/oleObject276.bin"/><Relationship Id="rId31" Type="http://schemas.openxmlformats.org/officeDocument/2006/relationships/oleObject" Target="../embeddings/oleObject282.bin"/><Relationship Id="rId4" Type="http://schemas.openxmlformats.org/officeDocument/2006/relationships/image" Target="../media/image290.emf"/><Relationship Id="rId9" Type="http://schemas.openxmlformats.org/officeDocument/2006/relationships/oleObject" Target="../embeddings/oleObject271.bin"/><Relationship Id="rId14" Type="http://schemas.openxmlformats.org/officeDocument/2006/relationships/image" Target="../media/image295.emf"/><Relationship Id="rId22" Type="http://schemas.openxmlformats.org/officeDocument/2006/relationships/image" Target="../media/image299.emf"/><Relationship Id="rId27" Type="http://schemas.openxmlformats.org/officeDocument/2006/relationships/oleObject" Target="../embeddings/oleObject280.bin"/><Relationship Id="rId30" Type="http://schemas.openxmlformats.org/officeDocument/2006/relationships/image" Target="../media/image303.emf"/></Relationships>
</file>

<file path=ppt/slides/_rels/slide39.xml.rels><?xml version="1.0" encoding="UTF-8" standalone="yes"?>
<Relationships xmlns="http://schemas.openxmlformats.org/package/2006/relationships"><Relationship Id="rId8" Type="http://schemas.openxmlformats.org/officeDocument/2006/relationships/oleObject" Target="../embeddings/oleObject286.bin"/><Relationship Id="rId3" Type="http://schemas.openxmlformats.org/officeDocument/2006/relationships/image" Target="../media/image310.png"/><Relationship Id="rId7" Type="http://schemas.openxmlformats.org/officeDocument/2006/relationships/image" Target="../media/image307.wmf"/><Relationship Id="rId2" Type="http://schemas.openxmlformats.org/officeDocument/2006/relationships/slideLayout" Target="../slideLayouts/slideLayout2.xml"/><Relationship Id="rId1" Type="http://schemas.openxmlformats.org/officeDocument/2006/relationships/vmlDrawing" Target="../drawings/vmlDrawing31.vml"/><Relationship Id="rId6" Type="http://schemas.openxmlformats.org/officeDocument/2006/relationships/oleObject" Target="../embeddings/oleObject285.bin"/><Relationship Id="rId11" Type="http://schemas.openxmlformats.org/officeDocument/2006/relationships/image" Target="../media/image309.wmf"/><Relationship Id="rId5" Type="http://schemas.openxmlformats.org/officeDocument/2006/relationships/image" Target="../media/image306.wmf"/><Relationship Id="rId10" Type="http://schemas.openxmlformats.org/officeDocument/2006/relationships/oleObject" Target="../embeddings/oleObject287.bin"/><Relationship Id="rId4" Type="http://schemas.openxmlformats.org/officeDocument/2006/relationships/oleObject" Target="../embeddings/oleObject284.bin"/><Relationship Id="rId9" Type="http://schemas.openxmlformats.org/officeDocument/2006/relationships/image" Target="../media/image308.wmf"/></Relationships>
</file>

<file path=ppt/slides/_rels/slide4.xml.rels><?xml version="1.0" encoding="UTF-8" standalone="yes"?>
<Relationships xmlns="http://schemas.openxmlformats.org/package/2006/relationships"><Relationship Id="rId13" Type="http://schemas.openxmlformats.org/officeDocument/2006/relationships/oleObject" Target="../embeddings/oleObject28.bin"/><Relationship Id="rId18" Type="http://schemas.openxmlformats.org/officeDocument/2006/relationships/image" Target="../media/image30.emf"/><Relationship Id="rId26" Type="http://schemas.openxmlformats.org/officeDocument/2006/relationships/image" Target="../media/image34.emf"/><Relationship Id="rId39" Type="http://schemas.openxmlformats.org/officeDocument/2006/relationships/oleObject" Target="../embeddings/oleObject41.bin"/><Relationship Id="rId3" Type="http://schemas.openxmlformats.org/officeDocument/2006/relationships/oleObject" Target="../embeddings/oleObject23.bin"/><Relationship Id="rId21" Type="http://schemas.openxmlformats.org/officeDocument/2006/relationships/oleObject" Target="../embeddings/oleObject32.bin"/><Relationship Id="rId34" Type="http://schemas.openxmlformats.org/officeDocument/2006/relationships/image" Target="../media/image38.emf"/><Relationship Id="rId42" Type="http://schemas.openxmlformats.org/officeDocument/2006/relationships/image" Target="../media/image42.emf"/><Relationship Id="rId47" Type="http://schemas.openxmlformats.org/officeDocument/2006/relationships/oleObject" Target="../embeddings/oleObject45.bin"/><Relationship Id="rId50" Type="http://schemas.openxmlformats.org/officeDocument/2006/relationships/image" Target="../media/image46.emf"/><Relationship Id="rId7" Type="http://schemas.openxmlformats.org/officeDocument/2006/relationships/oleObject" Target="../embeddings/oleObject25.bin"/><Relationship Id="rId12" Type="http://schemas.openxmlformats.org/officeDocument/2006/relationships/image" Target="../media/image27.emf"/><Relationship Id="rId17" Type="http://schemas.openxmlformats.org/officeDocument/2006/relationships/oleObject" Target="../embeddings/oleObject30.bin"/><Relationship Id="rId25" Type="http://schemas.openxmlformats.org/officeDocument/2006/relationships/oleObject" Target="../embeddings/oleObject34.bin"/><Relationship Id="rId33" Type="http://schemas.openxmlformats.org/officeDocument/2006/relationships/oleObject" Target="../embeddings/oleObject38.bin"/><Relationship Id="rId38" Type="http://schemas.openxmlformats.org/officeDocument/2006/relationships/image" Target="../media/image40.emf"/><Relationship Id="rId46" Type="http://schemas.openxmlformats.org/officeDocument/2006/relationships/image" Target="../media/image44.emf"/><Relationship Id="rId2" Type="http://schemas.openxmlformats.org/officeDocument/2006/relationships/slideLayout" Target="../slideLayouts/slideLayout2.xml"/><Relationship Id="rId16" Type="http://schemas.openxmlformats.org/officeDocument/2006/relationships/image" Target="../media/image29.emf"/><Relationship Id="rId20" Type="http://schemas.openxmlformats.org/officeDocument/2006/relationships/image" Target="../media/image31.emf"/><Relationship Id="rId29" Type="http://schemas.openxmlformats.org/officeDocument/2006/relationships/oleObject" Target="../embeddings/oleObject36.bin"/><Relationship Id="rId41" Type="http://schemas.openxmlformats.org/officeDocument/2006/relationships/oleObject" Target="../embeddings/oleObject42.bin"/><Relationship Id="rId1" Type="http://schemas.openxmlformats.org/officeDocument/2006/relationships/vmlDrawing" Target="../drawings/vmlDrawing3.vml"/><Relationship Id="rId6" Type="http://schemas.openxmlformats.org/officeDocument/2006/relationships/image" Target="../media/image24.emf"/><Relationship Id="rId11" Type="http://schemas.openxmlformats.org/officeDocument/2006/relationships/oleObject" Target="../embeddings/oleObject27.bin"/><Relationship Id="rId24" Type="http://schemas.openxmlformats.org/officeDocument/2006/relationships/image" Target="../media/image33.emf"/><Relationship Id="rId32" Type="http://schemas.openxmlformats.org/officeDocument/2006/relationships/image" Target="../media/image37.emf"/><Relationship Id="rId37" Type="http://schemas.openxmlformats.org/officeDocument/2006/relationships/oleObject" Target="../embeddings/oleObject40.bin"/><Relationship Id="rId40" Type="http://schemas.openxmlformats.org/officeDocument/2006/relationships/image" Target="../media/image41.emf"/><Relationship Id="rId45" Type="http://schemas.openxmlformats.org/officeDocument/2006/relationships/oleObject" Target="../embeddings/oleObject44.bin"/><Relationship Id="rId5" Type="http://schemas.openxmlformats.org/officeDocument/2006/relationships/oleObject" Target="../embeddings/oleObject24.bin"/><Relationship Id="rId15" Type="http://schemas.openxmlformats.org/officeDocument/2006/relationships/oleObject" Target="../embeddings/oleObject29.bin"/><Relationship Id="rId23" Type="http://schemas.openxmlformats.org/officeDocument/2006/relationships/oleObject" Target="../embeddings/oleObject33.bin"/><Relationship Id="rId28" Type="http://schemas.openxmlformats.org/officeDocument/2006/relationships/image" Target="../media/image35.emf"/><Relationship Id="rId36" Type="http://schemas.openxmlformats.org/officeDocument/2006/relationships/image" Target="../media/image39.emf"/><Relationship Id="rId49" Type="http://schemas.openxmlformats.org/officeDocument/2006/relationships/oleObject" Target="../embeddings/oleObject46.bin"/><Relationship Id="rId10" Type="http://schemas.openxmlformats.org/officeDocument/2006/relationships/image" Target="../media/image26.emf"/><Relationship Id="rId19" Type="http://schemas.openxmlformats.org/officeDocument/2006/relationships/oleObject" Target="../embeddings/oleObject31.bin"/><Relationship Id="rId31" Type="http://schemas.openxmlformats.org/officeDocument/2006/relationships/oleObject" Target="../embeddings/oleObject37.bin"/><Relationship Id="rId44" Type="http://schemas.openxmlformats.org/officeDocument/2006/relationships/image" Target="../media/image43.emf"/><Relationship Id="rId52" Type="http://schemas.openxmlformats.org/officeDocument/2006/relationships/image" Target="../media/image47.emf"/><Relationship Id="rId4" Type="http://schemas.openxmlformats.org/officeDocument/2006/relationships/image" Target="../media/image23.emf"/><Relationship Id="rId9" Type="http://schemas.openxmlformats.org/officeDocument/2006/relationships/oleObject" Target="../embeddings/oleObject26.bin"/><Relationship Id="rId14" Type="http://schemas.openxmlformats.org/officeDocument/2006/relationships/image" Target="../media/image28.emf"/><Relationship Id="rId22" Type="http://schemas.openxmlformats.org/officeDocument/2006/relationships/image" Target="../media/image32.emf"/><Relationship Id="rId27" Type="http://schemas.openxmlformats.org/officeDocument/2006/relationships/oleObject" Target="../embeddings/oleObject35.bin"/><Relationship Id="rId30" Type="http://schemas.openxmlformats.org/officeDocument/2006/relationships/image" Target="../media/image36.emf"/><Relationship Id="rId35" Type="http://schemas.openxmlformats.org/officeDocument/2006/relationships/oleObject" Target="../embeddings/oleObject39.bin"/><Relationship Id="rId43" Type="http://schemas.openxmlformats.org/officeDocument/2006/relationships/oleObject" Target="../embeddings/oleObject43.bin"/><Relationship Id="rId48" Type="http://schemas.openxmlformats.org/officeDocument/2006/relationships/image" Target="../media/image45.emf"/><Relationship Id="rId8" Type="http://schemas.openxmlformats.org/officeDocument/2006/relationships/image" Target="../media/image25.emf"/><Relationship Id="rId51" Type="http://schemas.openxmlformats.org/officeDocument/2006/relationships/oleObject" Target="../embeddings/oleObject47.bin"/></Relationships>
</file>

<file path=ppt/slides/_rels/slide40.xml.rels><?xml version="1.0" encoding="UTF-8" standalone="yes"?>
<Relationships xmlns="http://schemas.openxmlformats.org/package/2006/relationships"><Relationship Id="rId8" Type="http://schemas.openxmlformats.org/officeDocument/2006/relationships/image" Target="../media/image313.emf"/><Relationship Id="rId13" Type="http://schemas.openxmlformats.org/officeDocument/2006/relationships/oleObject" Target="../embeddings/oleObject293.bin"/><Relationship Id="rId18" Type="http://schemas.openxmlformats.org/officeDocument/2006/relationships/image" Target="../media/image318.emf"/><Relationship Id="rId26" Type="http://schemas.openxmlformats.org/officeDocument/2006/relationships/image" Target="../media/image322.emf"/><Relationship Id="rId3" Type="http://schemas.openxmlformats.org/officeDocument/2006/relationships/oleObject" Target="../embeddings/oleObject288.bin"/><Relationship Id="rId21" Type="http://schemas.openxmlformats.org/officeDocument/2006/relationships/oleObject" Target="../embeddings/oleObject297.bin"/><Relationship Id="rId34" Type="http://schemas.openxmlformats.org/officeDocument/2006/relationships/oleObject" Target="../embeddings/oleObject303.bin"/><Relationship Id="rId7" Type="http://schemas.openxmlformats.org/officeDocument/2006/relationships/oleObject" Target="../embeddings/oleObject290.bin"/><Relationship Id="rId12" Type="http://schemas.openxmlformats.org/officeDocument/2006/relationships/image" Target="../media/image315.emf"/><Relationship Id="rId17" Type="http://schemas.openxmlformats.org/officeDocument/2006/relationships/oleObject" Target="../embeddings/oleObject295.bin"/><Relationship Id="rId25" Type="http://schemas.openxmlformats.org/officeDocument/2006/relationships/oleObject" Target="../embeddings/oleObject299.bin"/><Relationship Id="rId33" Type="http://schemas.openxmlformats.org/officeDocument/2006/relationships/image" Target="../media/image325.emf"/><Relationship Id="rId2" Type="http://schemas.openxmlformats.org/officeDocument/2006/relationships/slideLayout" Target="../slideLayouts/slideLayout2.xml"/><Relationship Id="rId16" Type="http://schemas.openxmlformats.org/officeDocument/2006/relationships/image" Target="../media/image317.emf"/><Relationship Id="rId20" Type="http://schemas.openxmlformats.org/officeDocument/2006/relationships/image" Target="../media/image319.emf"/><Relationship Id="rId29" Type="http://schemas.openxmlformats.org/officeDocument/2006/relationships/image" Target="../media/image328.png"/><Relationship Id="rId1" Type="http://schemas.openxmlformats.org/officeDocument/2006/relationships/vmlDrawing" Target="../drawings/vmlDrawing32.vml"/><Relationship Id="rId6" Type="http://schemas.openxmlformats.org/officeDocument/2006/relationships/image" Target="../media/image312.emf"/><Relationship Id="rId11" Type="http://schemas.openxmlformats.org/officeDocument/2006/relationships/oleObject" Target="../embeddings/oleObject292.bin"/><Relationship Id="rId24" Type="http://schemas.openxmlformats.org/officeDocument/2006/relationships/image" Target="../media/image321.emf"/><Relationship Id="rId32" Type="http://schemas.openxmlformats.org/officeDocument/2006/relationships/oleObject" Target="../embeddings/oleObject302.bin"/><Relationship Id="rId37" Type="http://schemas.openxmlformats.org/officeDocument/2006/relationships/image" Target="../media/image327.emf"/><Relationship Id="rId5" Type="http://schemas.openxmlformats.org/officeDocument/2006/relationships/oleObject" Target="../embeddings/oleObject289.bin"/><Relationship Id="rId15" Type="http://schemas.openxmlformats.org/officeDocument/2006/relationships/oleObject" Target="../embeddings/oleObject294.bin"/><Relationship Id="rId23" Type="http://schemas.openxmlformats.org/officeDocument/2006/relationships/oleObject" Target="../embeddings/oleObject298.bin"/><Relationship Id="rId28" Type="http://schemas.openxmlformats.org/officeDocument/2006/relationships/image" Target="../media/image323.emf"/><Relationship Id="rId36" Type="http://schemas.openxmlformats.org/officeDocument/2006/relationships/oleObject" Target="../embeddings/oleObject304.bin"/><Relationship Id="rId10" Type="http://schemas.openxmlformats.org/officeDocument/2006/relationships/image" Target="../media/image314.emf"/><Relationship Id="rId19" Type="http://schemas.openxmlformats.org/officeDocument/2006/relationships/oleObject" Target="../embeddings/oleObject296.bin"/><Relationship Id="rId31" Type="http://schemas.openxmlformats.org/officeDocument/2006/relationships/image" Target="../media/image324.emf"/><Relationship Id="rId4" Type="http://schemas.openxmlformats.org/officeDocument/2006/relationships/image" Target="../media/image311.emf"/><Relationship Id="rId9" Type="http://schemas.openxmlformats.org/officeDocument/2006/relationships/oleObject" Target="../embeddings/oleObject291.bin"/><Relationship Id="rId14" Type="http://schemas.openxmlformats.org/officeDocument/2006/relationships/image" Target="../media/image316.emf"/><Relationship Id="rId22" Type="http://schemas.openxmlformats.org/officeDocument/2006/relationships/image" Target="../media/image320.emf"/><Relationship Id="rId27" Type="http://schemas.openxmlformats.org/officeDocument/2006/relationships/oleObject" Target="../embeddings/oleObject300.bin"/><Relationship Id="rId30" Type="http://schemas.openxmlformats.org/officeDocument/2006/relationships/oleObject" Target="../embeddings/oleObject301.bin"/><Relationship Id="rId35" Type="http://schemas.openxmlformats.org/officeDocument/2006/relationships/image" Target="../media/image326.emf"/></Relationships>
</file>

<file path=ppt/slides/_rels/slide41.xml.rels><?xml version="1.0" encoding="UTF-8" standalone="yes"?>
<Relationships xmlns="http://schemas.openxmlformats.org/package/2006/relationships"><Relationship Id="rId8" Type="http://schemas.openxmlformats.org/officeDocument/2006/relationships/image" Target="../media/image331.emf"/><Relationship Id="rId13" Type="http://schemas.openxmlformats.org/officeDocument/2006/relationships/oleObject" Target="../embeddings/oleObject310.bin"/><Relationship Id="rId18" Type="http://schemas.openxmlformats.org/officeDocument/2006/relationships/image" Target="../media/image336.emf"/><Relationship Id="rId3" Type="http://schemas.openxmlformats.org/officeDocument/2006/relationships/oleObject" Target="../embeddings/oleObject305.bin"/><Relationship Id="rId7" Type="http://schemas.openxmlformats.org/officeDocument/2006/relationships/oleObject" Target="../embeddings/oleObject307.bin"/><Relationship Id="rId12" Type="http://schemas.openxmlformats.org/officeDocument/2006/relationships/image" Target="../media/image333.emf"/><Relationship Id="rId17" Type="http://schemas.openxmlformats.org/officeDocument/2006/relationships/oleObject" Target="../embeddings/oleObject312.bin"/><Relationship Id="rId2" Type="http://schemas.openxmlformats.org/officeDocument/2006/relationships/slideLayout" Target="../slideLayouts/slideLayout2.xml"/><Relationship Id="rId16" Type="http://schemas.openxmlformats.org/officeDocument/2006/relationships/image" Target="../media/image335.emf"/><Relationship Id="rId20" Type="http://schemas.openxmlformats.org/officeDocument/2006/relationships/image" Target="../media/image337.emf"/><Relationship Id="rId1" Type="http://schemas.openxmlformats.org/officeDocument/2006/relationships/vmlDrawing" Target="../drawings/vmlDrawing33.vml"/><Relationship Id="rId6" Type="http://schemas.openxmlformats.org/officeDocument/2006/relationships/image" Target="../media/image330.emf"/><Relationship Id="rId11" Type="http://schemas.openxmlformats.org/officeDocument/2006/relationships/oleObject" Target="../embeddings/oleObject309.bin"/><Relationship Id="rId5" Type="http://schemas.openxmlformats.org/officeDocument/2006/relationships/oleObject" Target="../embeddings/oleObject306.bin"/><Relationship Id="rId15" Type="http://schemas.openxmlformats.org/officeDocument/2006/relationships/oleObject" Target="../embeddings/oleObject311.bin"/><Relationship Id="rId10" Type="http://schemas.openxmlformats.org/officeDocument/2006/relationships/image" Target="../media/image332.emf"/><Relationship Id="rId19" Type="http://schemas.openxmlformats.org/officeDocument/2006/relationships/oleObject" Target="../embeddings/oleObject313.bin"/><Relationship Id="rId4" Type="http://schemas.openxmlformats.org/officeDocument/2006/relationships/image" Target="../media/image329.emf"/><Relationship Id="rId9" Type="http://schemas.openxmlformats.org/officeDocument/2006/relationships/oleObject" Target="../embeddings/oleObject308.bin"/><Relationship Id="rId14" Type="http://schemas.openxmlformats.org/officeDocument/2006/relationships/image" Target="../media/image334.emf"/></Relationships>
</file>

<file path=ppt/slides/_rels/slide42.xml.rels><?xml version="1.0" encoding="UTF-8" standalone="yes"?>
<Relationships xmlns="http://schemas.openxmlformats.org/package/2006/relationships"><Relationship Id="rId8" Type="http://schemas.openxmlformats.org/officeDocument/2006/relationships/oleObject" Target="../embeddings/oleObject316.bin"/><Relationship Id="rId3" Type="http://schemas.openxmlformats.org/officeDocument/2006/relationships/image" Target="../media/image342.png"/><Relationship Id="rId7" Type="http://schemas.openxmlformats.org/officeDocument/2006/relationships/image" Target="../media/image339.wmf"/><Relationship Id="rId2" Type="http://schemas.openxmlformats.org/officeDocument/2006/relationships/slideLayout" Target="../slideLayouts/slideLayout2.xml"/><Relationship Id="rId1" Type="http://schemas.openxmlformats.org/officeDocument/2006/relationships/vmlDrawing" Target="../drawings/vmlDrawing34.vml"/><Relationship Id="rId6" Type="http://schemas.openxmlformats.org/officeDocument/2006/relationships/oleObject" Target="../embeddings/oleObject315.bin"/><Relationship Id="rId11" Type="http://schemas.openxmlformats.org/officeDocument/2006/relationships/image" Target="../media/image341.wmf"/><Relationship Id="rId5" Type="http://schemas.openxmlformats.org/officeDocument/2006/relationships/image" Target="../media/image338.wmf"/><Relationship Id="rId10" Type="http://schemas.openxmlformats.org/officeDocument/2006/relationships/oleObject" Target="../embeddings/oleObject317.bin"/><Relationship Id="rId4" Type="http://schemas.openxmlformats.org/officeDocument/2006/relationships/oleObject" Target="../embeddings/oleObject314.bin"/><Relationship Id="rId9" Type="http://schemas.openxmlformats.org/officeDocument/2006/relationships/image" Target="../media/image340.wmf"/></Relationships>
</file>

<file path=ppt/slides/_rels/slide43.xml.rels><?xml version="1.0" encoding="UTF-8" standalone="yes"?>
<Relationships xmlns="http://schemas.openxmlformats.org/package/2006/relationships"><Relationship Id="rId8" Type="http://schemas.openxmlformats.org/officeDocument/2006/relationships/image" Target="../media/image345.wmf"/><Relationship Id="rId3" Type="http://schemas.openxmlformats.org/officeDocument/2006/relationships/oleObject" Target="../embeddings/oleObject318.bin"/><Relationship Id="rId7" Type="http://schemas.openxmlformats.org/officeDocument/2006/relationships/oleObject" Target="../embeddings/oleObject320.bin"/><Relationship Id="rId12" Type="http://schemas.openxmlformats.org/officeDocument/2006/relationships/image" Target="../media/image347.wmf"/><Relationship Id="rId2" Type="http://schemas.openxmlformats.org/officeDocument/2006/relationships/slideLayout" Target="../slideLayouts/slideLayout2.xml"/><Relationship Id="rId1" Type="http://schemas.openxmlformats.org/officeDocument/2006/relationships/vmlDrawing" Target="../drawings/vmlDrawing35.vml"/><Relationship Id="rId6" Type="http://schemas.openxmlformats.org/officeDocument/2006/relationships/image" Target="../media/image344.wmf"/><Relationship Id="rId11" Type="http://schemas.openxmlformats.org/officeDocument/2006/relationships/oleObject" Target="../embeddings/oleObject322.bin"/><Relationship Id="rId5" Type="http://schemas.openxmlformats.org/officeDocument/2006/relationships/oleObject" Target="../embeddings/oleObject319.bin"/><Relationship Id="rId10" Type="http://schemas.openxmlformats.org/officeDocument/2006/relationships/image" Target="../media/image346.wmf"/><Relationship Id="rId4" Type="http://schemas.openxmlformats.org/officeDocument/2006/relationships/image" Target="../media/image343.wmf"/><Relationship Id="rId9" Type="http://schemas.openxmlformats.org/officeDocument/2006/relationships/oleObject" Target="../embeddings/oleObject321.bin"/></Relationships>
</file>

<file path=ppt/slides/_rels/slide44.xml.rels><?xml version="1.0" encoding="UTF-8" standalone="yes"?>
<Relationships xmlns="http://schemas.openxmlformats.org/package/2006/relationships"><Relationship Id="rId8" Type="http://schemas.openxmlformats.org/officeDocument/2006/relationships/image" Target="../media/image350.wmf"/><Relationship Id="rId3" Type="http://schemas.openxmlformats.org/officeDocument/2006/relationships/oleObject" Target="../embeddings/oleObject323.bin"/><Relationship Id="rId7" Type="http://schemas.openxmlformats.org/officeDocument/2006/relationships/oleObject" Target="../embeddings/oleObject325.bin"/><Relationship Id="rId12" Type="http://schemas.openxmlformats.org/officeDocument/2006/relationships/image" Target="../media/image352.emf"/><Relationship Id="rId2" Type="http://schemas.openxmlformats.org/officeDocument/2006/relationships/slideLayout" Target="../slideLayouts/slideLayout2.xml"/><Relationship Id="rId1" Type="http://schemas.openxmlformats.org/officeDocument/2006/relationships/vmlDrawing" Target="../drawings/vmlDrawing36.vml"/><Relationship Id="rId6" Type="http://schemas.openxmlformats.org/officeDocument/2006/relationships/image" Target="../media/image349.wmf"/><Relationship Id="rId11" Type="http://schemas.openxmlformats.org/officeDocument/2006/relationships/oleObject" Target="../embeddings/oleObject327.bin"/><Relationship Id="rId5" Type="http://schemas.openxmlformats.org/officeDocument/2006/relationships/oleObject" Target="../embeddings/oleObject324.bin"/><Relationship Id="rId10" Type="http://schemas.openxmlformats.org/officeDocument/2006/relationships/image" Target="../media/image351.wmf"/><Relationship Id="rId4" Type="http://schemas.openxmlformats.org/officeDocument/2006/relationships/image" Target="../media/image348.wmf"/><Relationship Id="rId9" Type="http://schemas.openxmlformats.org/officeDocument/2006/relationships/oleObject" Target="../embeddings/oleObject326.bin"/></Relationships>
</file>

<file path=ppt/slides/_rels/slide45.xml.rels><?xml version="1.0" encoding="UTF-8" standalone="yes"?>
<Relationships xmlns="http://schemas.openxmlformats.org/package/2006/relationships"><Relationship Id="rId8" Type="http://schemas.openxmlformats.org/officeDocument/2006/relationships/image" Target="../media/image355.emf"/><Relationship Id="rId13" Type="http://schemas.openxmlformats.org/officeDocument/2006/relationships/oleObject" Target="../embeddings/oleObject333.bin"/><Relationship Id="rId18" Type="http://schemas.openxmlformats.org/officeDocument/2006/relationships/image" Target="../media/image360.emf"/><Relationship Id="rId3" Type="http://schemas.openxmlformats.org/officeDocument/2006/relationships/oleObject" Target="../embeddings/oleObject328.bin"/><Relationship Id="rId21" Type="http://schemas.openxmlformats.org/officeDocument/2006/relationships/oleObject" Target="../embeddings/oleObject337.bin"/><Relationship Id="rId7" Type="http://schemas.openxmlformats.org/officeDocument/2006/relationships/oleObject" Target="../embeddings/oleObject330.bin"/><Relationship Id="rId12" Type="http://schemas.openxmlformats.org/officeDocument/2006/relationships/image" Target="../media/image357.emf"/><Relationship Id="rId17" Type="http://schemas.openxmlformats.org/officeDocument/2006/relationships/oleObject" Target="../embeddings/oleObject335.bin"/><Relationship Id="rId2" Type="http://schemas.openxmlformats.org/officeDocument/2006/relationships/slideLayout" Target="../slideLayouts/slideLayout2.xml"/><Relationship Id="rId16" Type="http://schemas.openxmlformats.org/officeDocument/2006/relationships/image" Target="../media/image359.emf"/><Relationship Id="rId20" Type="http://schemas.openxmlformats.org/officeDocument/2006/relationships/image" Target="../media/image361.emf"/><Relationship Id="rId1" Type="http://schemas.openxmlformats.org/officeDocument/2006/relationships/vmlDrawing" Target="../drawings/vmlDrawing37.vml"/><Relationship Id="rId6" Type="http://schemas.openxmlformats.org/officeDocument/2006/relationships/image" Target="../media/image354.emf"/><Relationship Id="rId11" Type="http://schemas.openxmlformats.org/officeDocument/2006/relationships/oleObject" Target="../embeddings/oleObject332.bin"/><Relationship Id="rId24" Type="http://schemas.openxmlformats.org/officeDocument/2006/relationships/image" Target="../media/image363.emf"/><Relationship Id="rId5" Type="http://schemas.openxmlformats.org/officeDocument/2006/relationships/oleObject" Target="../embeddings/oleObject329.bin"/><Relationship Id="rId15" Type="http://schemas.openxmlformats.org/officeDocument/2006/relationships/oleObject" Target="../embeddings/oleObject334.bin"/><Relationship Id="rId23" Type="http://schemas.openxmlformats.org/officeDocument/2006/relationships/oleObject" Target="../embeddings/oleObject338.bin"/><Relationship Id="rId10" Type="http://schemas.openxmlformats.org/officeDocument/2006/relationships/image" Target="../media/image356.emf"/><Relationship Id="rId19" Type="http://schemas.openxmlformats.org/officeDocument/2006/relationships/oleObject" Target="../embeddings/oleObject336.bin"/><Relationship Id="rId4" Type="http://schemas.openxmlformats.org/officeDocument/2006/relationships/image" Target="../media/image353.emf"/><Relationship Id="rId9" Type="http://schemas.openxmlformats.org/officeDocument/2006/relationships/oleObject" Target="../embeddings/oleObject331.bin"/><Relationship Id="rId14" Type="http://schemas.openxmlformats.org/officeDocument/2006/relationships/image" Target="../media/image358.emf"/><Relationship Id="rId22" Type="http://schemas.openxmlformats.org/officeDocument/2006/relationships/image" Target="../media/image362.emf"/></Relationships>
</file>

<file path=ppt/slides/_rels/slide46.xml.rels><?xml version="1.0" encoding="UTF-8" standalone="yes"?>
<Relationships xmlns="http://schemas.openxmlformats.org/package/2006/relationships"><Relationship Id="rId8" Type="http://schemas.openxmlformats.org/officeDocument/2006/relationships/oleObject" Target="../embeddings/oleObject341.bin"/><Relationship Id="rId3" Type="http://schemas.openxmlformats.org/officeDocument/2006/relationships/oleObject" Target="../embeddings/oleObject339.bin"/><Relationship Id="rId7" Type="http://schemas.openxmlformats.org/officeDocument/2006/relationships/image" Target="../media/image365.wmf"/><Relationship Id="rId2" Type="http://schemas.openxmlformats.org/officeDocument/2006/relationships/slideLayout" Target="../slideLayouts/slideLayout2.xml"/><Relationship Id="rId1" Type="http://schemas.openxmlformats.org/officeDocument/2006/relationships/vmlDrawing" Target="../drawings/vmlDrawing38.vml"/><Relationship Id="rId6" Type="http://schemas.openxmlformats.org/officeDocument/2006/relationships/oleObject" Target="../embeddings/oleObject340.bin"/><Relationship Id="rId11" Type="http://schemas.openxmlformats.org/officeDocument/2006/relationships/image" Target="../media/image367.wmf"/><Relationship Id="rId5" Type="http://schemas.openxmlformats.org/officeDocument/2006/relationships/image" Target="../media/image368.png"/><Relationship Id="rId10" Type="http://schemas.openxmlformats.org/officeDocument/2006/relationships/oleObject" Target="../embeddings/oleObject342.bin"/><Relationship Id="rId4" Type="http://schemas.openxmlformats.org/officeDocument/2006/relationships/image" Target="../media/image364.wmf"/><Relationship Id="rId9" Type="http://schemas.openxmlformats.org/officeDocument/2006/relationships/image" Target="../media/image366.wmf"/></Relationships>
</file>

<file path=ppt/slides/_rels/slide47.xml.rels><?xml version="1.0" encoding="UTF-8" standalone="yes"?>
<Relationships xmlns="http://schemas.openxmlformats.org/package/2006/relationships"><Relationship Id="rId3" Type="http://schemas.openxmlformats.org/officeDocument/2006/relationships/oleObject" Target="../embeddings/oleObject343.bin"/><Relationship Id="rId2" Type="http://schemas.openxmlformats.org/officeDocument/2006/relationships/slideLayout" Target="../slideLayouts/slideLayout2.xml"/><Relationship Id="rId1" Type="http://schemas.openxmlformats.org/officeDocument/2006/relationships/vmlDrawing" Target="../drawings/vmlDrawing39.vml"/><Relationship Id="rId6" Type="http://schemas.openxmlformats.org/officeDocument/2006/relationships/image" Target="../media/image370.wmf"/><Relationship Id="rId5" Type="http://schemas.openxmlformats.org/officeDocument/2006/relationships/oleObject" Target="../embeddings/oleObject344.bin"/><Relationship Id="rId4" Type="http://schemas.openxmlformats.org/officeDocument/2006/relationships/image" Target="../media/image369.wmf"/></Relationships>
</file>

<file path=ppt/slides/_rels/slide48.xml.rels><?xml version="1.0" encoding="UTF-8" standalone="yes"?>
<Relationships xmlns="http://schemas.openxmlformats.org/package/2006/relationships"><Relationship Id="rId8" Type="http://schemas.openxmlformats.org/officeDocument/2006/relationships/oleObject" Target="../embeddings/oleObject347.bin"/><Relationship Id="rId3" Type="http://schemas.openxmlformats.org/officeDocument/2006/relationships/image" Target="../media/image375.png"/><Relationship Id="rId7" Type="http://schemas.openxmlformats.org/officeDocument/2006/relationships/image" Target="../media/image372.wmf"/><Relationship Id="rId2" Type="http://schemas.openxmlformats.org/officeDocument/2006/relationships/slideLayout" Target="../slideLayouts/slideLayout2.xml"/><Relationship Id="rId1" Type="http://schemas.openxmlformats.org/officeDocument/2006/relationships/vmlDrawing" Target="../drawings/vmlDrawing40.vml"/><Relationship Id="rId6" Type="http://schemas.openxmlformats.org/officeDocument/2006/relationships/oleObject" Target="../embeddings/oleObject346.bin"/><Relationship Id="rId11" Type="http://schemas.openxmlformats.org/officeDocument/2006/relationships/image" Target="../media/image374.wmf"/><Relationship Id="rId5" Type="http://schemas.openxmlformats.org/officeDocument/2006/relationships/image" Target="../media/image371.wmf"/><Relationship Id="rId10" Type="http://schemas.openxmlformats.org/officeDocument/2006/relationships/oleObject" Target="../embeddings/oleObject348.bin"/><Relationship Id="rId4" Type="http://schemas.openxmlformats.org/officeDocument/2006/relationships/oleObject" Target="../embeddings/oleObject345.bin"/><Relationship Id="rId9" Type="http://schemas.openxmlformats.org/officeDocument/2006/relationships/image" Target="../media/image373.wmf"/></Relationships>
</file>

<file path=ppt/slides/_rels/slide49.xml.rels><?xml version="1.0" encoding="UTF-8" standalone="yes"?>
<Relationships xmlns="http://schemas.openxmlformats.org/package/2006/relationships"><Relationship Id="rId8" Type="http://schemas.openxmlformats.org/officeDocument/2006/relationships/image" Target="../media/image378.emf"/><Relationship Id="rId13" Type="http://schemas.openxmlformats.org/officeDocument/2006/relationships/oleObject" Target="../embeddings/oleObject354.bin"/><Relationship Id="rId18" Type="http://schemas.openxmlformats.org/officeDocument/2006/relationships/image" Target="../media/image383.emf"/><Relationship Id="rId26" Type="http://schemas.openxmlformats.org/officeDocument/2006/relationships/image" Target="../media/image387.emf"/><Relationship Id="rId3" Type="http://schemas.openxmlformats.org/officeDocument/2006/relationships/oleObject" Target="../embeddings/oleObject349.bin"/><Relationship Id="rId21" Type="http://schemas.openxmlformats.org/officeDocument/2006/relationships/oleObject" Target="../embeddings/oleObject358.bin"/><Relationship Id="rId34" Type="http://schemas.openxmlformats.org/officeDocument/2006/relationships/image" Target="../media/image391.emf"/><Relationship Id="rId7" Type="http://schemas.openxmlformats.org/officeDocument/2006/relationships/oleObject" Target="../embeddings/oleObject351.bin"/><Relationship Id="rId12" Type="http://schemas.openxmlformats.org/officeDocument/2006/relationships/image" Target="../media/image380.emf"/><Relationship Id="rId17" Type="http://schemas.openxmlformats.org/officeDocument/2006/relationships/oleObject" Target="../embeddings/oleObject356.bin"/><Relationship Id="rId25" Type="http://schemas.openxmlformats.org/officeDocument/2006/relationships/oleObject" Target="../embeddings/oleObject360.bin"/><Relationship Id="rId33" Type="http://schemas.openxmlformats.org/officeDocument/2006/relationships/oleObject" Target="../embeddings/oleObject364.bin"/><Relationship Id="rId2" Type="http://schemas.openxmlformats.org/officeDocument/2006/relationships/slideLayout" Target="../slideLayouts/slideLayout2.xml"/><Relationship Id="rId16" Type="http://schemas.openxmlformats.org/officeDocument/2006/relationships/image" Target="../media/image382.emf"/><Relationship Id="rId20" Type="http://schemas.openxmlformats.org/officeDocument/2006/relationships/image" Target="../media/image384.emf"/><Relationship Id="rId29" Type="http://schemas.openxmlformats.org/officeDocument/2006/relationships/oleObject" Target="../embeddings/oleObject362.bin"/><Relationship Id="rId1" Type="http://schemas.openxmlformats.org/officeDocument/2006/relationships/vmlDrawing" Target="../drawings/vmlDrawing41.vml"/><Relationship Id="rId6" Type="http://schemas.openxmlformats.org/officeDocument/2006/relationships/image" Target="../media/image377.emf"/><Relationship Id="rId11" Type="http://schemas.openxmlformats.org/officeDocument/2006/relationships/oleObject" Target="../embeddings/oleObject353.bin"/><Relationship Id="rId24" Type="http://schemas.openxmlformats.org/officeDocument/2006/relationships/image" Target="../media/image386.emf"/><Relationship Id="rId32" Type="http://schemas.openxmlformats.org/officeDocument/2006/relationships/image" Target="../media/image390.emf"/><Relationship Id="rId5" Type="http://schemas.openxmlformats.org/officeDocument/2006/relationships/oleObject" Target="../embeddings/oleObject350.bin"/><Relationship Id="rId15" Type="http://schemas.openxmlformats.org/officeDocument/2006/relationships/oleObject" Target="../embeddings/oleObject355.bin"/><Relationship Id="rId23" Type="http://schemas.openxmlformats.org/officeDocument/2006/relationships/oleObject" Target="../embeddings/oleObject359.bin"/><Relationship Id="rId28" Type="http://schemas.openxmlformats.org/officeDocument/2006/relationships/image" Target="../media/image388.emf"/><Relationship Id="rId36" Type="http://schemas.openxmlformats.org/officeDocument/2006/relationships/image" Target="../media/image392.emf"/><Relationship Id="rId10" Type="http://schemas.openxmlformats.org/officeDocument/2006/relationships/image" Target="../media/image379.emf"/><Relationship Id="rId19" Type="http://schemas.openxmlformats.org/officeDocument/2006/relationships/oleObject" Target="../embeddings/oleObject357.bin"/><Relationship Id="rId31" Type="http://schemas.openxmlformats.org/officeDocument/2006/relationships/oleObject" Target="../embeddings/oleObject363.bin"/><Relationship Id="rId4" Type="http://schemas.openxmlformats.org/officeDocument/2006/relationships/image" Target="../media/image376.emf"/><Relationship Id="rId9" Type="http://schemas.openxmlformats.org/officeDocument/2006/relationships/oleObject" Target="../embeddings/oleObject352.bin"/><Relationship Id="rId14" Type="http://schemas.openxmlformats.org/officeDocument/2006/relationships/image" Target="../media/image381.emf"/><Relationship Id="rId22" Type="http://schemas.openxmlformats.org/officeDocument/2006/relationships/image" Target="../media/image385.emf"/><Relationship Id="rId27" Type="http://schemas.openxmlformats.org/officeDocument/2006/relationships/oleObject" Target="../embeddings/oleObject361.bin"/><Relationship Id="rId30" Type="http://schemas.openxmlformats.org/officeDocument/2006/relationships/image" Target="../media/image389.emf"/><Relationship Id="rId35" Type="http://schemas.openxmlformats.org/officeDocument/2006/relationships/oleObject" Target="../embeddings/oleObject365.bin"/></Relationships>
</file>

<file path=ppt/slides/_rels/slide5.xml.rels><?xml version="1.0" encoding="UTF-8" standalone="yes"?>
<Relationships xmlns="http://schemas.openxmlformats.org/package/2006/relationships"><Relationship Id="rId8" Type="http://schemas.openxmlformats.org/officeDocument/2006/relationships/image" Target="../media/image50.emf"/><Relationship Id="rId13" Type="http://schemas.openxmlformats.org/officeDocument/2006/relationships/oleObject" Target="../embeddings/oleObject53.bin"/><Relationship Id="rId18" Type="http://schemas.openxmlformats.org/officeDocument/2006/relationships/image" Target="../media/image55.emf"/><Relationship Id="rId26" Type="http://schemas.openxmlformats.org/officeDocument/2006/relationships/image" Target="../media/image59.emf"/><Relationship Id="rId39" Type="http://schemas.openxmlformats.org/officeDocument/2006/relationships/oleObject" Target="../embeddings/oleObject66.bin"/><Relationship Id="rId3" Type="http://schemas.openxmlformats.org/officeDocument/2006/relationships/oleObject" Target="../embeddings/oleObject48.bin"/><Relationship Id="rId21" Type="http://schemas.openxmlformats.org/officeDocument/2006/relationships/oleObject" Target="../embeddings/oleObject57.bin"/><Relationship Id="rId34" Type="http://schemas.openxmlformats.org/officeDocument/2006/relationships/image" Target="../media/image63.emf"/><Relationship Id="rId42" Type="http://schemas.openxmlformats.org/officeDocument/2006/relationships/image" Target="../media/image67.emf"/><Relationship Id="rId7" Type="http://schemas.openxmlformats.org/officeDocument/2006/relationships/oleObject" Target="../embeddings/oleObject50.bin"/><Relationship Id="rId12" Type="http://schemas.openxmlformats.org/officeDocument/2006/relationships/image" Target="../media/image52.emf"/><Relationship Id="rId17" Type="http://schemas.openxmlformats.org/officeDocument/2006/relationships/oleObject" Target="../embeddings/oleObject55.bin"/><Relationship Id="rId25" Type="http://schemas.openxmlformats.org/officeDocument/2006/relationships/oleObject" Target="../embeddings/oleObject59.bin"/><Relationship Id="rId33" Type="http://schemas.openxmlformats.org/officeDocument/2006/relationships/oleObject" Target="../embeddings/oleObject63.bin"/><Relationship Id="rId38" Type="http://schemas.openxmlformats.org/officeDocument/2006/relationships/image" Target="../media/image65.emf"/><Relationship Id="rId2" Type="http://schemas.openxmlformats.org/officeDocument/2006/relationships/slideLayout" Target="../slideLayouts/slideLayout2.xml"/><Relationship Id="rId16" Type="http://schemas.openxmlformats.org/officeDocument/2006/relationships/image" Target="../media/image54.emf"/><Relationship Id="rId20" Type="http://schemas.openxmlformats.org/officeDocument/2006/relationships/image" Target="../media/image56.emf"/><Relationship Id="rId29" Type="http://schemas.openxmlformats.org/officeDocument/2006/relationships/oleObject" Target="../embeddings/oleObject61.bin"/><Relationship Id="rId41" Type="http://schemas.openxmlformats.org/officeDocument/2006/relationships/oleObject" Target="../embeddings/oleObject67.bin"/><Relationship Id="rId1" Type="http://schemas.openxmlformats.org/officeDocument/2006/relationships/vmlDrawing" Target="../drawings/vmlDrawing4.vml"/><Relationship Id="rId6" Type="http://schemas.openxmlformats.org/officeDocument/2006/relationships/image" Target="../media/image49.emf"/><Relationship Id="rId11" Type="http://schemas.openxmlformats.org/officeDocument/2006/relationships/oleObject" Target="../embeddings/oleObject52.bin"/><Relationship Id="rId24" Type="http://schemas.openxmlformats.org/officeDocument/2006/relationships/image" Target="../media/image58.emf"/><Relationship Id="rId32" Type="http://schemas.openxmlformats.org/officeDocument/2006/relationships/image" Target="../media/image62.emf"/><Relationship Id="rId37" Type="http://schemas.openxmlformats.org/officeDocument/2006/relationships/oleObject" Target="../embeddings/oleObject65.bin"/><Relationship Id="rId40" Type="http://schemas.openxmlformats.org/officeDocument/2006/relationships/image" Target="../media/image66.emf"/><Relationship Id="rId5" Type="http://schemas.openxmlformats.org/officeDocument/2006/relationships/oleObject" Target="../embeddings/oleObject49.bin"/><Relationship Id="rId15" Type="http://schemas.openxmlformats.org/officeDocument/2006/relationships/oleObject" Target="../embeddings/oleObject54.bin"/><Relationship Id="rId23" Type="http://schemas.openxmlformats.org/officeDocument/2006/relationships/oleObject" Target="../embeddings/oleObject58.bin"/><Relationship Id="rId28" Type="http://schemas.openxmlformats.org/officeDocument/2006/relationships/image" Target="../media/image60.emf"/><Relationship Id="rId36" Type="http://schemas.openxmlformats.org/officeDocument/2006/relationships/image" Target="../media/image64.emf"/><Relationship Id="rId10" Type="http://schemas.openxmlformats.org/officeDocument/2006/relationships/image" Target="../media/image51.emf"/><Relationship Id="rId19" Type="http://schemas.openxmlformats.org/officeDocument/2006/relationships/oleObject" Target="../embeddings/oleObject56.bin"/><Relationship Id="rId31" Type="http://schemas.openxmlformats.org/officeDocument/2006/relationships/oleObject" Target="../embeddings/oleObject62.bin"/><Relationship Id="rId44" Type="http://schemas.openxmlformats.org/officeDocument/2006/relationships/image" Target="../media/image68.emf"/><Relationship Id="rId4" Type="http://schemas.openxmlformats.org/officeDocument/2006/relationships/image" Target="../media/image48.emf"/><Relationship Id="rId9" Type="http://schemas.openxmlformats.org/officeDocument/2006/relationships/oleObject" Target="../embeddings/oleObject51.bin"/><Relationship Id="rId14" Type="http://schemas.openxmlformats.org/officeDocument/2006/relationships/image" Target="../media/image53.emf"/><Relationship Id="rId22" Type="http://schemas.openxmlformats.org/officeDocument/2006/relationships/image" Target="../media/image57.emf"/><Relationship Id="rId27" Type="http://schemas.openxmlformats.org/officeDocument/2006/relationships/oleObject" Target="../embeddings/oleObject60.bin"/><Relationship Id="rId30" Type="http://schemas.openxmlformats.org/officeDocument/2006/relationships/image" Target="../media/image61.emf"/><Relationship Id="rId35" Type="http://schemas.openxmlformats.org/officeDocument/2006/relationships/oleObject" Target="../embeddings/oleObject64.bin"/><Relationship Id="rId43" Type="http://schemas.openxmlformats.org/officeDocument/2006/relationships/oleObject" Target="../embeddings/oleObject68.bin"/></Relationships>
</file>

<file path=ppt/slides/_rels/slide50.xml.rels><?xml version="1.0" encoding="UTF-8" standalone="yes"?>
<Relationships xmlns="http://schemas.openxmlformats.org/package/2006/relationships"><Relationship Id="rId8" Type="http://schemas.openxmlformats.org/officeDocument/2006/relationships/image" Target="../media/image395.emf"/><Relationship Id="rId13" Type="http://schemas.openxmlformats.org/officeDocument/2006/relationships/oleObject" Target="../embeddings/oleObject371.bin"/><Relationship Id="rId18" Type="http://schemas.openxmlformats.org/officeDocument/2006/relationships/image" Target="../media/image400.emf"/><Relationship Id="rId3" Type="http://schemas.openxmlformats.org/officeDocument/2006/relationships/oleObject" Target="../embeddings/oleObject366.bin"/><Relationship Id="rId7" Type="http://schemas.openxmlformats.org/officeDocument/2006/relationships/oleObject" Target="../embeddings/oleObject368.bin"/><Relationship Id="rId12" Type="http://schemas.openxmlformats.org/officeDocument/2006/relationships/image" Target="../media/image397.emf"/><Relationship Id="rId17" Type="http://schemas.openxmlformats.org/officeDocument/2006/relationships/oleObject" Target="../embeddings/oleObject373.bin"/><Relationship Id="rId2" Type="http://schemas.openxmlformats.org/officeDocument/2006/relationships/slideLayout" Target="../slideLayouts/slideLayout2.xml"/><Relationship Id="rId16" Type="http://schemas.openxmlformats.org/officeDocument/2006/relationships/image" Target="../media/image399.emf"/><Relationship Id="rId20" Type="http://schemas.openxmlformats.org/officeDocument/2006/relationships/image" Target="../media/image401.emf"/><Relationship Id="rId1" Type="http://schemas.openxmlformats.org/officeDocument/2006/relationships/vmlDrawing" Target="../drawings/vmlDrawing42.vml"/><Relationship Id="rId6" Type="http://schemas.openxmlformats.org/officeDocument/2006/relationships/image" Target="../media/image394.emf"/><Relationship Id="rId11" Type="http://schemas.openxmlformats.org/officeDocument/2006/relationships/oleObject" Target="../embeddings/oleObject370.bin"/><Relationship Id="rId5" Type="http://schemas.openxmlformats.org/officeDocument/2006/relationships/oleObject" Target="../embeddings/oleObject367.bin"/><Relationship Id="rId15" Type="http://schemas.openxmlformats.org/officeDocument/2006/relationships/oleObject" Target="../embeddings/oleObject372.bin"/><Relationship Id="rId10" Type="http://schemas.openxmlformats.org/officeDocument/2006/relationships/image" Target="../media/image396.emf"/><Relationship Id="rId19" Type="http://schemas.openxmlformats.org/officeDocument/2006/relationships/oleObject" Target="../embeddings/oleObject374.bin"/><Relationship Id="rId4" Type="http://schemas.openxmlformats.org/officeDocument/2006/relationships/image" Target="../media/image393.emf"/><Relationship Id="rId9" Type="http://schemas.openxmlformats.org/officeDocument/2006/relationships/oleObject" Target="../embeddings/oleObject369.bin"/><Relationship Id="rId14" Type="http://schemas.openxmlformats.org/officeDocument/2006/relationships/image" Target="../media/image398.emf"/></Relationships>
</file>

<file path=ppt/slides/_rels/slide51.xml.rels><?xml version="1.0" encoding="UTF-8" standalone="yes"?>
<Relationships xmlns="http://schemas.openxmlformats.org/package/2006/relationships"><Relationship Id="rId8" Type="http://schemas.openxmlformats.org/officeDocument/2006/relationships/image" Target="../media/image404.emf"/><Relationship Id="rId13" Type="http://schemas.openxmlformats.org/officeDocument/2006/relationships/oleObject" Target="../embeddings/oleObject380.bin"/><Relationship Id="rId18" Type="http://schemas.openxmlformats.org/officeDocument/2006/relationships/image" Target="../media/image409.emf"/><Relationship Id="rId26" Type="http://schemas.openxmlformats.org/officeDocument/2006/relationships/image" Target="../media/image413.emf"/><Relationship Id="rId3" Type="http://schemas.openxmlformats.org/officeDocument/2006/relationships/oleObject" Target="../embeddings/oleObject375.bin"/><Relationship Id="rId21" Type="http://schemas.openxmlformats.org/officeDocument/2006/relationships/oleObject" Target="../embeddings/oleObject384.bin"/><Relationship Id="rId7" Type="http://schemas.openxmlformats.org/officeDocument/2006/relationships/oleObject" Target="../embeddings/oleObject377.bin"/><Relationship Id="rId12" Type="http://schemas.openxmlformats.org/officeDocument/2006/relationships/image" Target="../media/image406.emf"/><Relationship Id="rId17" Type="http://schemas.openxmlformats.org/officeDocument/2006/relationships/oleObject" Target="../embeddings/oleObject382.bin"/><Relationship Id="rId25" Type="http://schemas.openxmlformats.org/officeDocument/2006/relationships/oleObject" Target="../embeddings/oleObject386.bin"/><Relationship Id="rId2" Type="http://schemas.openxmlformats.org/officeDocument/2006/relationships/slideLayout" Target="../slideLayouts/slideLayout2.xml"/><Relationship Id="rId16" Type="http://schemas.openxmlformats.org/officeDocument/2006/relationships/image" Target="../media/image408.emf"/><Relationship Id="rId20" Type="http://schemas.openxmlformats.org/officeDocument/2006/relationships/image" Target="../media/image410.emf"/><Relationship Id="rId1" Type="http://schemas.openxmlformats.org/officeDocument/2006/relationships/vmlDrawing" Target="../drawings/vmlDrawing43.vml"/><Relationship Id="rId6" Type="http://schemas.openxmlformats.org/officeDocument/2006/relationships/image" Target="../media/image403.emf"/><Relationship Id="rId11" Type="http://schemas.openxmlformats.org/officeDocument/2006/relationships/oleObject" Target="../embeddings/oleObject379.bin"/><Relationship Id="rId24" Type="http://schemas.openxmlformats.org/officeDocument/2006/relationships/image" Target="../media/image412.emf"/><Relationship Id="rId5" Type="http://schemas.openxmlformats.org/officeDocument/2006/relationships/oleObject" Target="../embeddings/oleObject376.bin"/><Relationship Id="rId15" Type="http://schemas.openxmlformats.org/officeDocument/2006/relationships/oleObject" Target="../embeddings/oleObject381.bin"/><Relationship Id="rId23" Type="http://schemas.openxmlformats.org/officeDocument/2006/relationships/oleObject" Target="../embeddings/oleObject385.bin"/><Relationship Id="rId10" Type="http://schemas.openxmlformats.org/officeDocument/2006/relationships/image" Target="../media/image405.emf"/><Relationship Id="rId19" Type="http://schemas.openxmlformats.org/officeDocument/2006/relationships/oleObject" Target="../embeddings/oleObject383.bin"/><Relationship Id="rId4" Type="http://schemas.openxmlformats.org/officeDocument/2006/relationships/image" Target="../media/image402.emf"/><Relationship Id="rId9" Type="http://schemas.openxmlformats.org/officeDocument/2006/relationships/oleObject" Target="../embeddings/oleObject378.bin"/><Relationship Id="rId14" Type="http://schemas.openxmlformats.org/officeDocument/2006/relationships/image" Target="../media/image407.emf"/><Relationship Id="rId22" Type="http://schemas.openxmlformats.org/officeDocument/2006/relationships/image" Target="../media/image411.emf"/></Relationships>
</file>

<file path=ppt/slides/_rels/slide52.xml.rels><?xml version="1.0" encoding="UTF-8" standalone="yes"?>
<Relationships xmlns="http://schemas.openxmlformats.org/package/2006/relationships"><Relationship Id="rId8" Type="http://schemas.openxmlformats.org/officeDocument/2006/relationships/image" Target="../media/image416.emf"/><Relationship Id="rId3" Type="http://schemas.openxmlformats.org/officeDocument/2006/relationships/oleObject" Target="../embeddings/oleObject387.bin"/><Relationship Id="rId7" Type="http://schemas.openxmlformats.org/officeDocument/2006/relationships/oleObject" Target="../embeddings/oleObject389.bin"/><Relationship Id="rId2" Type="http://schemas.openxmlformats.org/officeDocument/2006/relationships/slideLayout" Target="../slideLayouts/slideLayout2.xml"/><Relationship Id="rId1" Type="http://schemas.openxmlformats.org/officeDocument/2006/relationships/vmlDrawing" Target="../drawings/vmlDrawing44.vml"/><Relationship Id="rId6" Type="http://schemas.openxmlformats.org/officeDocument/2006/relationships/image" Target="../media/image415.emf"/><Relationship Id="rId5" Type="http://schemas.openxmlformats.org/officeDocument/2006/relationships/oleObject" Target="../embeddings/oleObject388.bin"/><Relationship Id="rId10" Type="http://schemas.openxmlformats.org/officeDocument/2006/relationships/image" Target="../media/image417.emf"/><Relationship Id="rId4" Type="http://schemas.openxmlformats.org/officeDocument/2006/relationships/image" Target="../media/image414.emf"/><Relationship Id="rId9" Type="http://schemas.openxmlformats.org/officeDocument/2006/relationships/oleObject" Target="../embeddings/oleObject390.bin"/></Relationships>
</file>

<file path=ppt/slides/_rels/slide53.xml.rels><?xml version="1.0" encoding="UTF-8" standalone="yes"?>
<Relationships xmlns="http://schemas.openxmlformats.org/package/2006/relationships"><Relationship Id="rId8" Type="http://schemas.openxmlformats.org/officeDocument/2006/relationships/image" Target="../media/image420.emf"/><Relationship Id="rId13" Type="http://schemas.openxmlformats.org/officeDocument/2006/relationships/oleObject" Target="../embeddings/oleObject396.bin"/><Relationship Id="rId18" Type="http://schemas.openxmlformats.org/officeDocument/2006/relationships/image" Target="../media/image425.emf"/><Relationship Id="rId26" Type="http://schemas.openxmlformats.org/officeDocument/2006/relationships/image" Target="../media/image429.emf"/><Relationship Id="rId3" Type="http://schemas.openxmlformats.org/officeDocument/2006/relationships/oleObject" Target="../embeddings/oleObject391.bin"/><Relationship Id="rId21" Type="http://schemas.openxmlformats.org/officeDocument/2006/relationships/oleObject" Target="../embeddings/oleObject400.bin"/><Relationship Id="rId7" Type="http://schemas.openxmlformats.org/officeDocument/2006/relationships/oleObject" Target="../embeddings/oleObject393.bin"/><Relationship Id="rId12" Type="http://schemas.openxmlformats.org/officeDocument/2006/relationships/image" Target="../media/image422.emf"/><Relationship Id="rId17" Type="http://schemas.openxmlformats.org/officeDocument/2006/relationships/oleObject" Target="../embeddings/oleObject398.bin"/><Relationship Id="rId25" Type="http://schemas.openxmlformats.org/officeDocument/2006/relationships/oleObject" Target="../embeddings/oleObject402.bin"/><Relationship Id="rId2" Type="http://schemas.openxmlformats.org/officeDocument/2006/relationships/slideLayout" Target="../slideLayouts/slideLayout2.xml"/><Relationship Id="rId16" Type="http://schemas.openxmlformats.org/officeDocument/2006/relationships/image" Target="../media/image424.emf"/><Relationship Id="rId20" Type="http://schemas.openxmlformats.org/officeDocument/2006/relationships/image" Target="../media/image426.emf"/><Relationship Id="rId29" Type="http://schemas.openxmlformats.org/officeDocument/2006/relationships/oleObject" Target="../embeddings/oleObject404.bin"/><Relationship Id="rId1" Type="http://schemas.openxmlformats.org/officeDocument/2006/relationships/vmlDrawing" Target="../drawings/vmlDrawing45.vml"/><Relationship Id="rId6" Type="http://schemas.openxmlformats.org/officeDocument/2006/relationships/image" Target="../media/image419.emf"/><Relationship Id="rId11" Type="http://schemas.openxmlformats.org/officeDocument/2006/relationships/oleObject" Target="../embeddings/oleObject395.bin"/><Relationship Id="rId24" Type="http://schemas.openxmlformats.org/officeDocument/2006/relationships/image" Target="../media/image428.emf"/><Relationship Id="rId5" Type="http://schemas.openxmlformats.org/officeDocument/2006/relationships/oleObject" Target="../embeddings/oleObject392.bin"/><Relationship Id="rId15" Type="http://schemas.openxmlformats.org/officeDocument/2006/relationships/oleObject" Target="../embeddings/oleObject397.bin"/><Relationship Id="rId23" Type="http://schemas.openxmlformats.org/officeDocument/2006/relationships/oleObject" Target="../embeddings/oleObject401.bin"/><Relationship Id="rId28" Type="http://schemas.openxmlformats.org/officeDocument/2006/relationships/image" Target="../media/image430.emf"/><Relationship Id="rId10" Type="http://schemas.openxmlformats.org/officeDocument/2006/relationships/image" Target="../media/image421.emf"/><Relationship Id="rId19" Type="http://schemas.openxmlformats.org/officeDocument/2006/relationships/oleObject" Target="../embeddings/oleObject399.bin"/><Relationship Id="rId31" Type="http://schemas.openxmlformats.org/officeDocument/2006/relationships/image" Target="../media/image328.png"/><Relationship Id="rId4" Type="http://schemas.openxmlformats.org/officeDocument/2006/relationships/image" Target="../media/image418.emf"/><Relationship Id="rId9" Type="http://schemas.openxmlformats.org/officeDocument/2006/relationships/oleObject" Target="../embeddings/oleObject394.bin"/><Relationship Id="rId14" Type="http://schemas.openxmlformats.org/officeDocument/2006/relationships/image" Target="../media/image423.emf"/><Relationship Id="rId22" Type="http://schemas.openxmlformats.org/officeDocument/2006/relationships/image" Target="../media/image427.emf"/><Relationship Id="rId27" Type="http://schemas.openxmlformats.org/officeDocument/2006/relationships/oleObject" Target="../embeddings/oleObject403.bin"/><Relationship Id="rId30" Type="http://schemas.openxmlformats.org/officeDocument/2006/relationships/image" Target="../media/image431.emf"/></Relationships>
</file>

<file path=ppt/slides/_rels/slide54.xml.rels><?xml version="1.0" encoding="UTF-8" standalone="yes"?>
<Relationships xmlns="http://schemas.openxmlformats.org/package/2006/relationships"><Relationship Id="rId8" Type="http://schemas.openxmlformats.org/officeDocument/2006/relationships/oleObject" Target="../embeddings/oleObject407.bin"/><Relationship Id="rId13" Type="http://schemas.openxmlformats.org/officeDocument/2006/relationships/image" Target="../media/image436.wmf"/><Relationship Id="rId3" Type="http://schemas.openxmlformats.org/officeDocument/2006/relationships/oleObject" Target="../embeddings/oleObject405.bin"/><Relationship Id="rId7" Type="http://schemas.openxmlformats.org/officeDocument/2006/relationships/image" Target="../media/image437.png"/><Relationship Id="rId12" Type="http://schemas.openxmlformats.org/officeDocument/2006/relationships/oleObject" Target="../embeddings/oleObject409.bin"/><Relationship Id="rId2" Type="http://schemas.openxmlformats.org/officeDocument/2006/relationships/slideLayout" Target="../slideLayouts/slideLayout2.xml"/><Relationship Id="rId1" Type="http://schemas.openxmlformats.org/officeDocument/2006/relationships/vmlDrawing" Target="../drawings/vmlDrawing46.vml"/><Relationship Id="rId6" Type="http://schemas.openxmlformats.org/officeDocument/2006/relationships/image" Target="../media/image433.emf"/><Relationship Id="rId11" Type="http://schemas.openxmlformats.org/officeDocument/2006/relationships/image" Target="../media/image435.wmf"/><Relationship Id="rId5" Type="http://schemas.openxmlformats.org/officeDocument/2006/relationships/oleObject" Target="../embeddings/oleObject406.bin"/><Relationship Id="rId10" Type="http://schemas.openxmlformats.org/officeDocument/2006/relationships/oleObject" Target="../embeddings/oleObject408.bin"/><Relationship Id="rId4" Type="http://schemas.openxmlformats.org/officeDocument/2006/relationships/image" Target="../media/image432.emf"/><Relationship Id="rId9" Type="http://schemas.openxmlformats.org/officeDocument/2006/relationships/image" Target="../media/image434.wmf"/></Relationships>
</file>

<file path=ppt/slides/_rels/slide55.xml.rels><?xml version="1.0" encoding="UTF-8" standalone="yes"?>
<Relationships xmlns="http://schemas.openxmlformats.org/package/2006/relationships"><Relationship Id="rId8" Type="http://schemas.openxmlformats.org/officeDocument/2006/relationships/image" Target="../media/image440.wmf"/><Relationship Id="rId3" Type="http://schemas.openxmlformats.org/officeDocument/2006/relationships/oleObject" Target="../embeddings/oleObject410.bin"/><Relationship Id="rId7" Type="http://schemas.openxmlformats.org/officeDocument/2006/relationships/oleObject" Target="../embeddings/oleObject412.bin"/><Relationship Id="rId2" Type="http://schemas.openxmlformats.org/officeDocument/2006/relationships/slideLayout" Target="../slideLayouts/slideLayout2.xml"/><Relationship Id="rId1" Type="http://schemas.openxmlformats.org/officeDocument/2006/relationships/vmlDrawing" Target="../drawings/vmlDrawing47.vml"/><Relationship Id="rId6" Type="http://schemas.openxmlformats.org/officeDocument/2006/relationships/image" Target="../media/image439.wmf"/><Relationship Id="rId5" Type="http://schemas.openxmlformats.org/officeDocument/2006/relationships/oleObject" Target="../embeddings/oleObject411.bin"/><Relationship Id="rId10" Type="http://schemas.openxmlformats.org/officeDocument/2006/relationships/image" Target="../media/image441.wmf"/><Relationship Id="rId4" Type="http://schemas.openxmlformats.org/officeDocument/2006/relationships/image" Target="../media/image438.wmf"/><Relationship Id="rId9" Type="http://schemas.openxmlformats.org/officeDocument/2006/relationships/oleObject" Target="../embeddings/oleObject413.bin"/></Relationships>
</file>

<file path=ppt/slides/_rels/slide56.xml.rels><?xml version="1.0" encoding="UTF-8" standalone="yes"?>
<Relationships xmlns="http://schemas.openxmlformats.org/package/2006/relationships"><Relationship Id="rId8" Type="http://schemas.openxmlformats.org/officeDocument/2006/relationships/image" Target="../media/image444.wmf"/><Relationship Id="rId3" Type="http://schemas.openxmlformats.org/officeDocument/2006/relationships/oleObject" Target="../embeddings/oleObject414.bin"/><Relationship Id="rId7" Type="http://schemas.openxmlformats.org/officeDocument/2006/relationships/oleObject" Target="../embeddings/oleObject416.bin"/><Relationship Id="rId12" Type="http://schemas.openxmlformats.org/officeDocument/2006/relationships/image" Target="../media/image446.wmf"/><Relationship Id="rId2" Type="http://schemas.openxmlformats.org/officeDocument/2006/relationships/slideLayout" Target="../slideLayouts/slideLayout2.xml"/><Relationship Id="rId1" Type="http://schemas.openxmlformats.org/officeDocument/2006/relationships/vmlDrawing" Target="../drawings/vmlDrawing48.vml"/><Relationship Id="rId6" Type="http://schemas.openxmlformats.org/officeDocument/2006/relationships/image" Target="../media/image443.wmf"/><Relationship Id="rId11" Type="http://schemas.openxmlformats.org/officeDocument/2006/relationships/oleObject" Target="../embeddings/oleObject418.bin"/><Relationship Id="rId5" Type="http://schemas.openxmlformats.org/officeDocument/2006/relationships/oleObject" Target="../embeddings/oleObject415.bin"/><Relationship Id="rId10" Type="http://schemas.openxmlformats.org/officeDocument/2006/relationships/image" Target="../media/image445.wmf"/><Relationship Id="rId4" Type="http://schemas.openxmlformats.org/officeDocument/2006/relationships/image" Target="../media/image442.wmf"/><Relationship Id="rId9" Type="http://schemas.openxmlformats.org/officeDocument/2006/relationships/oleObject" Target="../embeddings/oleObject417.bin"/></Relationships>
</file>

<file path=ppt/slides/_rels/slide57.xml.rels><?xml version="1.0" encoding="UTF-8" standalone="yes"?>
<Relationships xmlns="http://schemas.openxmlformats.org/package/2006/relationships"><Relationship Id="rId8" Type="http://schemas.openxmlformats.org/officeDocument/2006/relationships/image" Target="../media/image449.emf"/><Relationship Id="rId13" Type="http://schemas.openxmlformats.org/officeDocument/2006/relationships/oleObject" Target="../embeddings/oleObject424.bin"/><Relationship Id="rId18" Type="http://schemas.openxmlformats.org/officeDocument/2006/relationships/image" Target="../media/image454.emf"/><Relationship Id="rId26" Type="http://schemas.openxmlformats.org/officeDocument/2006/relationships/image" Target="../media/image458.emf"/><Relationship Id="rId3" Type="http://schemas.openxmlformats.org/officeDocument/2006/relationships/oleObject" Target="../embeddings/oleObject419.bin"/><Relationship Id="rId21" Type="http://schemas.openxmlformats.org/officeDocument/2006/relationships/oleObject" Target="../embeddings/oleObject428.bin"/><Relationship Id="rId34" Type="http://schemas.openxmlformats.org/officeDocument/2006/relationships/image" Target="../media/image462.emf"/><Relationship Id="rId7" Type="http://schemas.openxmlformats.org/officeDocument/2006/relationships/oleObject" Target="../embeddings/oleObject421.bin"/><Relationship Id="rId12" Type="http://schemas.openxmlformats.org/officeDocument/2006/relationships/image" Target="../media/image451.emf"/><Relationship Id="rId17" Type="http://schemas.openxmlformats.org/officeDocument/2006/relationships/oleObject" Target="../embeddings/oleObject426.bin"/><Relationship Id="rId25" Type="http://schemas.openxmlformats.org/officeDocument/2006/relationships/oleObject" Target="../embeddings/oleObject430.bin"/><Relationship Id="rId33" Type="http://schemas.openxmlformats.org/officeDocument/2006/relationships/oleObject" Target="../embeddings/oleObject434.bin"/><Relationship Id="rId2" Type="http://schemas.openxmlformats.org/officeDocument/2006/relationships/slideLayout" Target="../slideLayouts/slideLayout2.xml"/><Relationship Id="rId16" Type="http://schemas.openxmlformats.org/officeDocument/2006/relationships/image" Target="../media/image453.emf"/><Relationship Id="rId20" Type="http://schemas.openxmlformats.org/officeDocument/2006/relationships/image" Target="../media/image455.emf"/><Relationship Id="rId29" Type="http://schemas.openxmlformats.org/officeDocument/2006/relationships/oleObject" Target="../embeddings/oleObject432.bin"/><Relationship Id="rId1" Type="http://schemas.openxmlformats.org/officeDocument/2006/relationships/vmlDrawing" Target="../drawings/vmlDrawing49.vml"/><Relationship Id="rId6" Type="http://schemas.openxmlformats.org/officeDocument/2006/relationships/image" Target="../media/image448.emf"/><Relationship Id="rId11" Type="http://schemas.openxmlformats.org/officeDocument/2006/relationships/oleObject" Target="../embeddings/oleObject423.bin"/><Relationship Id="rId24" Type="http://schemas.openxmlformats.org/officeDocument/2006/relationships/image" Target="../media/image457.emf"/><Relationship Id="rId32" Type="http://schemas.openxmlformats.org/officeDocument/2006/relationships/image" Target="../media/image461.emf"/><Relationship Id="rId5" Type="http://schemas.openxmlformats.org/officeDocument/2006/relationships/oleObject" Target="../embeddings/oleObject420.bin"/><Relationship Id="rId15" Type="http://schemas.openxmlformats.org/officeDocument/2006/relationships/oleObject" Target="../embeddings/oleObject425.bin"/><Relationship Id="rId23" Type="http://schemas.openxmlformats.org/officeDocument/2006/relationships/oleObject" Target="../embeddings/oleObject429.bin"/><Relationship Id="rId28" Type="http://schemas.openxmlformats.org/officeDocument/2006/relationships/image" Target="../media/image459.emf"/><Relationship Id="rId10" Type="http://schemas.openxmlformats.org/officeDocument/2006/relationships/image" Target="../media/image450.emf"/><Relationship Id="rId19" Type="http://schemas.openxmlformats.org/officeDocument/2006/relationships/oleObject" Target="../embeddings/oleObject427.bin"/><Relationship Id="rId31" Type="http://schemas.openxmlformats.org/officeDocument/2006/relationships/oleObject" Target="../embeddings/oleObject433.bin"/><Relationship Id="rId4" Type="http://schemas.openxmlformats.org/officeDocument/2006/relationships/image" Target="../media/image447.emf"/><Relationship Id="rId9" Type="http://schemas.openxmlformats.org/officeDocument/2006/relationships/oleObject" Target="../embeddings/oleObject422.bin"/><Relationship Id="rId14" Type="http://schemas.openxmlformats.org/officeDocument/2006/relationships/image" Target="../media/image452.emf"/><Relationship Id="rId22" Type="http://schemas.openxmlformats.org/officeDocument/2006/relationships/image" Target="../media/image456.emf"/><Relationship Id="rId27" Type="http://schemas.openxmlformats.org/officeDocument/2006/relationships/oleObject" Target="../embeddings/oleObject431.bin"/><Relationship Id="rId30" Type="http://schemas.openxmlformats.org/officeDocument/2006/relationships/image" Target="../media/image460.emf"/></Relationships>
</file>

<file path=ppt/slides/_rels/slide58.xml.rels><?xml version="1.0" encoding="UTF-8" standalone="yes"?>
<Relationships xmlns="http://schemas.openxmlformats.org/package/2006/relationships"><Relationship Id="rId8" Type="http://schemas.openxmlformats.org/officeDocument/2006/relationships/oleObject" Target="../embeddings/oleObject437.bin"/><Relationship Id="rId13" Type="http://schemas.openxmlformats.org/officeDocument/2006/relationships/image" Target="../media/image467.emf"/><Relationship Id="rId18" Type="http://schemas.openxmlformats.org/officeDocument/2006/relationships/oleObject" Target="../embeddings/oleObject442.bin"/><Relationship Id="rId26" Type="http://schemas.openxmlformats.org/officeDocument/2006/relationships/oleObject" Target="../embeddings/oleObject446.bin"/><Relationship Id="rId3" Type="http://schemas.openxmlformats.org/officeDocument/2006/relationships/notesSlide" Target="../notesSlides/notesSlide2.xml"/><Relationship Id="rId21" Type="http://schemas.openxmlformats.org/officeDocument/2006/relationships/image" Target="../media/image471.emf"/><Relationship Id="rId7" Type="http://schemas.openxmlformats.org/officeDocument/2006/relationships/image" Target="../media/image464.emf"/><Relationship Id="rId12" Type="http://schemas.openxmlformats.org/officeDocument/2006/relationships/oleObject" Target="../embeddings/oleObject439.bin"/><Relationship Id="rId17" Type="http://schemas.openxmlformats.org/officeDocument/2006/relationships/image" Target="../media/image469.emf"/><Relationship Id="rId25" Type="http://schemas.openxmlformats.org/officeDocument/2006/relationships/image" Target="../media/image473.emf"/><Relationship Id="rId2" Type="http://schemas.openxmlformats.org/officeDocument/2006/relationships/slideLayout" Target="../slideLayouts/slideLayout2.xml"/><Relationship Id="rId16" Type="http://schemas.openxmlformats.org/officeDocument/2006/relationships/oleObject" Target="../embeddings/oleObject441.bin"/><Relationship Id="rId20" Type="http://schemas.openxmlformats.org/officeDocument/2006/relationships/oleObject" Target="../embeddings/oleObject443.bin"/><Relationship Id="rId29" Type="http://schemas.openxmlformats.org/officeDocument/2006/relationships/image" Target="../media/image475.emf"/><Relationship Id="rId1" Type="http://schemas.openxmlformats.org/officeDocument/2006/relationships/vmlDrawing" Target="../drawings/vmlDrawing50.vml"/><Relationship Id="rId6" Type="http://schemas.openxmlformats.org/officeDocument/2006/relationships/oleObject" Target="../embeddings/oleObject436.bin"/><Relationship Id="rId11" Type="http://schemas.openxmlformats.org/officeDocument/2006/relationships/image" Target="../media/image466.emf"/><Relationship Id="rId24" Type="http://schemas.openxmlformats.org/officeDocument/2006/relationships/oleObject" Target="../embeddings/oleObject445.bin"/><Relationship Id="rId5" Type="http://schemas.openxmlformats.org/officeDocument/2006/relationships/image" Target="../media/image463.emf"/><Relationship Id="rId15" Type="http://schemas.openxmlformats.org/officeDocument/2006/relationships/image" Target="../media/image468.emf"/><Relationship Id="rId23" Type="http://schemas.openxmlformats.org/officeDocument/2006/relationships/image" Target="../media/image472.emf"/><Relationship Id="rId28" Type="http://schemas.openxmlformats.org/officeDocument/2006/relationships/oleObject" Target="../embeddings/oleObject447.bin"/><Relationship Id="rId10" Type="http://schemas.openxmlformats.org/officeDocument/2006/relationships/oleObject" Target="../embeddings/oleObject438.bin"/><Relationship Id="rId19" Type="http://schemas.openxmlformats.org/officeDocument/2006/relationships/image" Target="../media/image470.emf"/><Relationship Id="rId31" Type="http://schemas.openxmlformats.org/officeDocument/2006/relationships/image" Target="../media/image476.emf"/><Relationship Id="rId4" Type="http://schemas.openxmlformats.org/officeDocument/2006/relationships/oleObject" Target="../embeddings/oleObject435.bin"/><Relationship Id="rId9" Type="http://schemas.openxmlformats.org/officeDocument/2006/relationships/image" Target="../media/image465.emf"/><Relationship Id="rId14" Type="http://schemas.openxmlformats.org/officeDocument/2006/relationships/oleObject" Target="../embeddings/oleObject440.bin"/><Relationship Id="rId22" Type="http://schemas.openxmlformats.org/officeDocument/2006/relationships/oleObject" Target="../embeddings/oleObject444.bin"/><Relationship Id="rId27" Type="http://schemas.openxmlformats.org/officeDocument/2006/relationships/image" Target="../media/image474.emf"/><Relationship Id="rId30" Type="http://schemas.openxmlformats.org/officeDocument/2006/relationships/oleObject" Target="../embeddings/oleObject448.bin"/></Relationships>
</file>

<file path=ppt/slides/_rels/slide59.xml.rels><?xml version="1.0" encoding="UTF-8" standalone="yes"?>
<Relationships xmlns="http://schemas.openxmlformats.org/package/2006/relationships"><Relationship Id="rId8" Type="http://schemas.openxmlformats.org/officeDocument/2006/relationships/image" Target="../media/image479.emf"/><Relationship Id="rId13" Type="http://schemas.openxmlformats.org/officeDocument/2006/relationships/oleObject" Target="../embeddings/oleObject454.bin"/><Relationship Id="rId18" Type="http://schemas.openxmlformats.org/officeDocument/2006/relationships/image" Target="../media/image484.emf"/><Relationship Id="rId3" Type="http://schemas.openxmlformats.org/officeDocument/2006/relationships/oleObject" Target="../embeddings/oleObject449.bin"/><Relationship Id="rId21" Type="http://schemas.openxmlformats.org/officeDocument/2006/relationships/oleObject" Target="../embeddings/oleObject458.bin"/><Relationship Id="rId7" Type="http://schemas.openxmlformats.org/officeDocument/2006/relationships/oleObject" Target="../embeddings/oleObject451.bin"/><Relationship Id="rId12" Type="http://schemas.openxmlformats.org/officeDocument/2006/relationships/image" Target="../media/image481.emf"/><Relationship Id="rId17" Type="http://schemas.openxmlformats.org/officeDocument/2006/relationships/oleObject" Target="../embeddings/oleObject456.bin"/><Relationship Id="rId2" Type="http://schemas.openxmlformats.org/officeDocument/2006/relationships/slideLayout" Target="../slideLayouts/slideLayout2.xml"/><Relationship Id="rId16" Type="http://schemas.openxmlformats.org/officeDocument/2006/relationships/image" Target="../media/image483.emf"/><Relationship Id="rId20" Type="http://schemas.openxmlformats.org/officeDocument/2006/relationships/image" Target="../media/image485.emf"/><Relationship Id="rId1" Type="http://schemas.openxmlformats.org/officeDocument/2006/relationships/vmlDrawing" Target="../drawings/vmlDrawing51.vml"/><Relationship Id="rId6" Type="http://schemas.openxmlformats.org/officeDocument/2006/relationships/image" Target="../media/image478.emf"/><Relationship Id="rId11" Type="http://schemas.openxmlformats.org/officeDocument/2006/relationships/oleObject" Target="../embeddings/oleObject453.bin"/><Relationship Id="rId5" Type="http://schemas.openxmlformats.org/officeDocument/2006/relationships/oleObject" Target="../embeddings/oleObject450.bin"/><Relationship Id="rId15" Type="http://schemas.openxmlformats.org/officeDocument/2006/relationships/oleObject" Target="../embeddings/oleObject455.bin"/><Relationship Id="rId10" Type="http://schemas.openxmlformats.org/officeDocument/2006/relationships/image" Target="../media/image480.emf"/><Relationship Id="rId19" Type="http://schemas.openxmlformats.org/officeDocument/2006/relationships/oleObject" Target="../embeddings/oleObject457.bin"/><Relationship Id="rId4" Type="http://schemas.openxmlformats.org/officeDocument/2006/relationships/image" Target="../media/image477.emf"/><Relationship Id="rId9" Type="http://schemas.openxmlformats.org/officeDocument/2006/relationships/oleObject" Target="../embeddings/oleObject452.bin"/><Relationship Id="rId14" Type="http://schemas.openxmlformats.org/officeDocument/2006/relationships/image" Target="../media/image482.emf"/><Relationship Id="rId22" Type="http://schemas.openxmlformats.org/officeDocument/2006/relationships/image" Target="../media/image486.emf"/></Relationships>
</file>

<file path=ppt/slides/_rels/slide6.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oleObject" Target="../embeddings/oleObject459.bin"/><Relationship Id="rId2" Type="http://schemas.openxmlformats.org/officeDocument/2006/relationships/slideLayout" Target="../slideLayouts/slideLayout2.xml"/><Relationship Id="rId1" Type="http://schemas.openxmlformats.org/officeDocument/2006/relationships/vmlDrawing" Target="../drawings/vmlDrawing52.vml"/><Relationship Id="rId6" Type="http://schemas.openxmlformats.org/officeDocument/2006/relationships/image" Target="../media/image488.emf"/><Relationship Id="rId5" Type="http://schemas.openxmlformats.org/officeDocument/2006/relationships/oleObject" Target="../embeddings/oleObject460.bin"/><Relationship Id="rId4" Type="http://schemas.openxmlformats.org/officeDocument/2006/relationships/image" Target="../media/image487.emf"/></Relationships>
</file>

<file path=ppt/slides/_rels/slide61.xml.rels><?xml version="1.0" encoding="UTF-8" standalone="yes"?>
<Relationships xmlns="http://schemas.openxmlformats.org/package/2006/relationships"><Relationship Id="rId8" Type="http://schemas.openxmlformats.org/officeDocument/2006/relationships/oleObject" Target="../embeddings/oleObject463.bin"/><Relationship Id="rId13" Type="http://schemas.openxmlformats.org/officeDocument/2006/relationships/image" Target="../media/image493.wmf"/><Relationship Id="rId3" Type="http://schemas.openxmlformats.org/officeDocument/2006/relationships/image" Target="../media/image494.png"/><Relationship Id="rId7" Type="http://schemas.openxmlformats.org/officeDocument/2006/relationships/image" Target="../media/image490.wmf"/><Relationship Id="rId12" Type="http://schemas.openxmlformats.org/officeDocument/2006/relationships/oleObject" Target="../embeddings/oleObject465.bin"/><Relationship Id="rId2" Type="http://schemas.openxmlformats.org/officeDocument/2006/relationships/slideLayout" Target="../slideLayouts/slideLayout2.xml"/><Relationship Id="rId1" Type="http://schemas.openxmlformats.org/officeDocument/2006/relationships/vmlDrawing" Target="../drawings/vmlDrawing53.vml"/><Relationship Id="rId6" Type="http://schemas.openxmlformats.org/officeDocument/2006/relationships/oleObject" Target="../embeddings/oleObject462.bin"/><Relationship Id="rId11" Type="http://schemas.openxmlformats.org/officeDocument/2006/relationships/image" Target="../media/image492.wmf"/><Relationship Id="rId5" Type="http://schemas.openxmlformats.org/officeDocument/2006/relationships/image" Target="../media/image489.wmf"/><Relationship Id="rId10" Type="http://schemas.openxmlformats.org/officeDocument/2006/relationships/oleObject" Target="../embeddings/oleObject464.bin"/><Relationship Id="rId4" Type="http://schemas.openxmlformats.org/officeDocument/2006/relationships/oleObject" Target="../embeddings/oleObject461.bin"/><Relationship Id="rId9" Type="http://schemas.openxmlformats.org/officeDocument/2006/relationships/image" Target="../media/image491.wmf"/></Relationships>
</file>

<file path=ppt/slides/_rels/slide62.xml.rels><?xml version="1.0" encoding="UTF-8" standalone="yes"?>
<Relationships xmlns="http://schemas.openxmlformats.org/package/2006/relationships"><Relationship Id="rId8" Type="http://schemas.openxmlformats.org/officeDocument/2006/relationships/image" Target="../media/image497.emf"/><Relationship Id="rId13" Type="http://schemas.openxmlformats.org/officeDocument/2006/relationships/oleObject" Target="../embeddings/oleObject471.bin"/><Relationship Id="rId18" Type="http://schemas.openxmlformats.org/officeDocument/2006/relationships/image" Target="../media/image502.emf"/><Relationship Id="rId26" Type="http://schemas.openxmlformats.org/officeDocument/2006/relationships/image" Target="../media/image506.emf"/><Relationship Id="rId39" Type="http://schemas.openxmlformats.org/officeDocument/2006/relationships/oleObject" Target="../embeddings/oleObject484.bin"/><Relationship Id="rId3" Type="http://schemas.openxmlformats.org/officeDocument/2006/relationships/oleObject" Target="../embeddings/oleObject466.bin"/><Relationship Id="rId21" Type="http://schemas.openxmlformats.org/officeDocument/2006/relationships/oleObject" Target="../embeddings/oleObject475.bin"/><Relationship Id="rId34" Type="http://schemas.openxmlformats.org/officeDocument/2006/relationships/image" Target="../media/image510.emf"/><Relationship Id="rId42" Type="http://schemas.openxmlformats.org/officeDocument/2006/relationships/image" Target="../media/image514.emf"/><Relationship Id="rId7" Type="http://schemas.openxmlformats.org/officeDocument/2006/relationships/oleObject" Target="../embeddings/oleObject468.bin"/><Relationship Id="rId12" Type="http://schemas.openxmlformats.org/officeDocument/2006/relationships/image" Target="../media/image499.emf"/><Relationship Id="rId17" Type="http://schemas.openxmlformats.org/officeDocument/2006/relationships/oleObject" Target="../embeddings/oleObject473.bin"/><Relationship Id="rId25" Type="http://schemas.openxmlformats.org/officeDocument/2006/relationships/oleObject" Target="../embeddings/oleObject477.bin"/><Relationship Id="rId33" Type="http://schemas.openxmlformats.org/officeDocument/2006/relationships/oleObject" Target="../embeddings/oleObject481.bin"/><Relationship Id="rId38" Type="http://schemas.openxmlformats.org/officeDocument/2006/relationships/image" Target="../media/image512.emf"/><Relationship Id="rId2" Type="http://schemas.openxmlformats.org/officeDocument/2006/relationships/slideLayout" Target="../slideLayouts/slideLayout2.xml"/><Relationship Id="rId16" Type="http://schemas.openxmlformats.org/officeDocument/2006/relationships/image" Target="../media/image501.emf"/><Relationship Id="rId20" Type="http://schemas.openxmlformats.org/officeDocument/2006/relationships/image" Target="../media/image503.emf"/><Relationship Id="rId29" Type="http://schemas.openxmlformats.org/officeDocument/2006/relationships/oleObject" Target="../embeddings/oleObject479.bin"/><Relationship Id="rId41" Type="http://schemas.openxmlformats.org/officeDocument/2006/relationships/oleObject" Target="../embeddings/oleObject485.bin"/><Relationship Id="rId1" Type="http://schemas.openxmlformats.org/officeDocument/2006/relationships/vmlDrawing" Target="../drawings/vmlDrawing54.vml"/><Relationship Id="rId6" Type="http://schemas.openxmlformats.org/officeDocument/2006/relationships/image" Target="../media/image496.emf"/><Relationship Id="rId11" Type="http://schemas.openxmlformats.org/officeDocument/2006/relationships/oleObject" Target="../embeddings/oleObject470.bin"/><Relationship Id="rId24" Type="http://schemas.openxmlformats.org/officeDocument/2006/relationships/image" Target="../media/image505.emf"/><Relationship Id="rId32" Type="http://schemas.openxmlformats.org/officeDocument/2006/relationships/image" Target="../media/image509.emf"/><Relationship Id="rId37" Type="http://schemas.openxmlformats.org/officeDocument/2006/relationships/oleObject" Target="../embeddings/oleObject483.bin"/><Relationship Id="rId40" Type="http://schemas.openxmlformats.org/officeDocument/2006/relationships/image" Target="../media/image513.emf"/><Relationship Id="rId5" Type="http://schemas.openxmlformats.org/officeDocument/2006/relationships/oleObject" Target="../embeddings/oleObject467.bin"/><Relationship Id="rId15" Type="http://schemas.openxmlformats.org/officeDocument/2006/relationships/oleObject" Target="../embeddings/oleObject472.bin"/><Relationship Id="rId23" Type="http://schemas.openxmlformats.org/officeDocument/2006/relationships/oleObject" Target="../embeddings/oleObject476.bin"/><Relationship Id="rId28" Type="http://schemas.openxmlformats.org/officeDocument/2006/relationships/image" Target="../media/image507.emf"/><Relationship Id="rId36" Type="http://schemas.openxmlformats.org/officeDocument/2006/relationships/image" Target="../media/image511.emf"/><Relationship Id="rId10" Type="http://schemas.openxmlformats.org/officeDocument/2006/relationships/image" Target="../media/image498.emf"/><Relationship Id="rId19" Type="http://schemas.openxmlformats.org/officeDocument/2006/relationships/oleObject" Target="../embeddings/oleObject474.bin"/><Relationship Id="rId31" Type="http://schemas.openxmlformats.org/officeDocument/2006/relationships/oleObject" Target="../embeddings/oleObject480.bin"/><Relationship Id="rId4" Type="http://schemas.openxmlformats.org/officeDocument/2006/relationships/image" Target="../media/image495.emf"/><Relationship Id="rId9" Type="http://schemas.openxmlformats.org/officeDocument/2006/relationships/oleObject" Target="../embeddings/oleObject469.bin"/><Relationship Id="rId14" Type="http://schemas.openxmlformats.org/officeDocument/2006/relationships/image" Target="../media/image500.emf"/><Relationship Id="rId22" Type="http://schemas.openxmlformats.org/officeDocument/2006/relationships/image" Target="../media/image504.emf"/><Relationship Id="rId27" Type="http://schemas.openxmlformats.org/officeDocument/2006/relationships/oleObject" Target="../embeddings/oleObject478.bin"/><Relationship Id="rId30" Type="http://schemas.openxmlformats.org/officeDocument/2006/relationships/image" Target="../media/image508.emf"/><Relationship Id="rId35" Type="http://schemas.openxmlformats.org/officeDocument/2006/relationships/oleObject" Target="../embeddings/oleObject482.bin"/></Relationships>
</file>

<file path=ppt/slides/_rels/slide63.xml.rels><?xml version="1.0" encoding="UTF-8" standalone="yes"?>
<Relationships xmlns="http://schemas.openxmlformats.org/package/2006/relationships"><Relationship Id="rId8" Type="http://schemas.openxmlformats.org/officeDocument/2006/relationships/image" Target="../media/image517.wmf"/><Relationship Id="rId3" Type="http://schemas.openxmlformats.org/officeDocument/2006/relationships/oleObject" Target="../embeddings/oleObject486.bin"/><Relationship Id="rId7" Type="http://schemas.openxmlformats.org/officeDocument/2006/relationships/oleObject" Target="../embeddings/oleObject488.bin"/><Relationship Id="rId2" Type="http://schemas.openxmlformats.org/officeDocument/2006/relationships/slideLayout" Target="../slideLayouts/slideLayout2.xml"/><Relationship Id="rId1" Type="http://schemas.openxmlformats.org/officeDocument/2006/relationships/vmlDrawing" Target="../drawings/vmlDrawing55.vml"/><Relationship Id="rId6" Type="http://schemas.openxmlformats.org/officeDocument/2006/relationships/image" Target="../media/image516.wmf"/><Relationship Id="rId5" Type="http://schemas.openxmlformats.org/officeDocument/2006/relationships/oleObject" Target="../embeddings/oleObject487.bin"/><Relationship Id="rId4" Type="http://schemas.openxmlformats.org/officeDocument/2006/relationships/image" Target="../media/image515.wmf"/></Relationships>
</file>

<file path=ppt/slides/_rels/slide64.xml.rels><?xml version="1.0" encoding="UTF-8" standalone="yes"?>
<Relationships xmlns="http://schemas.openxmlformats.org/package/2006/relationships"><Relationship Id="rId8" Type="http://schemas.openxmlformats.org/officeDocument/2006/relationships/image" Target="../media/image520.emf"/><Relationship Id="rId13" Type="http://schemas.openxmlformats.org/officeDocument/2006/relationships/oleObject" Target="../embeddings/oleObject494.bin"/><Relationship Id="rId18" Type="http://schemas.openxmlformats.org/officeDocument/2006/relationships/image" Target="../media/image525.emf"/><Relationship Id="rId3" Type="http://schemas.openxmlformats.org/officeDocument/2006/relationships/oleObject" Target="../embeddings/oleObject489.bin"/><Relationship Id="rId21" Type="http://schemas.openxmlformats.org/officeDocument/2006/relationships/image" Target="../media/image527.png"/><Relationship Id="rId7" Type="http://schemas.openxmlformats.org/officeDocument/2006/relationships/oleObject" Target="../embeddings/oleObject491.bin"/><Relationship Id="rId12" Type="http://schemas.openxmlformats.org/officeDocument/2006/relationships/image" Target="../media/image522.emf"/><Relationship Id="rId17" Type="http://schemas.openxmlformats.org/officeDocument/2006/relationships/oleObject" Target="../embeddings/oleObject496.bin"/><Relationship Id="rId2" Type="http://schemas.openxmlformats.org/officeDocument/2006/relationships/slideLayout" Target="../slideLayouts/slideLayout2.xml"/><Relationship Id="rId16" Type="http://schemas.openxmlformats.org/officeDocument/2006/relationships/image" Target="../media/image524.emf"/><Relationship Id="rId20" Type="http://schemas.openxmlformats.org/officeDocument/2006/relationships/image" Target="../media/image526.emf"/><Relationship Id="rId1" Type="http://schemas.openxmlformats.org/officeDocument/2006/relationships/vmlDrawing" Target="../drawings/vmlDrawing56.vml"/><Relationship Id="rId6" Type="http://schemas.openxmlformats.org/officeDocument/2006/relationships/image" Target="../media/image519.emf"/><Relationship Id="rId11" Type="http://schemas.openxmlformats.org/officeDocument/2006/relationships/oleObject" Target="../embeddings/oleObject493.bin"/><Relationship Id="rId5" Type="http://schemas.openxmlformats.org/officeDocument/2006/relationships/oleObject" Target="../embeddings/oleObject490.bin"/><Relationship Id="rId15" Type="http://schemas.openxmlformats.org/officeDocument/2006/relationships/oleObject" Target="../embeddings/oleObject495.bin"/><Relationship Id="rId10" Type="http://schemas.openxmlformats.org/officeDocument/2006/relationships/image" Target="../media/image521.emf"/><Relationship Id="rId19" Type="http://schemas.openxmlformats.org/officeDocument/2006/relationships/oleObject" Target="../embeddings/oleObject497.bin"/><Relationship Id="rId4" Type="http://schemas.openxmlformats.org/officeDocument/2006/relationships/image" Target="../media/image518.emf"/><Relationship Id="rId9" Type="http://schemas.openxmlformats.org/officeDocument/2006/relationships/oleObject" Target="../embeddings/oleObject492.bin"/><Relationship Id="rId14" Type="http://schemas.openxmlformats.org/officeDocument/2006/relationships/image" Target="../media/image523.emf"/></Relationships>
</file>

<file path=ppt/slides/_rels/slide65.xml.rels><?xml version="1.0" encoding="UTF-8" standalone="yes"?>
<Relationships xmlns="http://schemas.openxmlformats.org/package/2006/relationships"><Relationship Id="rId8" Type="http://schemas.openxmlformats.org/officeDocument/2006/relationships/image" Target="../media/image530.emf"/><Relationship Id="rId13" Type="http://schemas.openxmlformats.org/officeDocument/2006/relationships/oleObject" Target="../embeddings/oleObject503.bin"/><Relationship Id="rId18" Type="http://schemas.openxmlformats.org/officeDocument/2006/relationships/image" Target="../media/image535.emf"/><Relationship Id="rId3" Type="http://schemas.openxmlformats.org/officeDocument/2006/relationships/oleObject" Target="../embeddings/oleObject498.bin"/><Relationship Id="rId21" Type="http://schemas.openxmlformats.org/officeDocument/2006/relationships/oleObject" Target="../embeddings/oleObject507.bin"/><Relationship Id="rId7" Type="http://schemas.openxmlformats.org/officeDocument/2006/relationships/oleObject" Target="../embeddings/oleObject500.bin"/><Relationship Id="rId12" Type="http://schemas.openxmlformats.org/officeDocument/2006/relationships/image" Target="../media/image532.emf"/><Relationship Id="rId17" Type="http://schemas.openxmlformats.org/officeDocument/2006/relationships/oleObject" Target="../embeddings/oleObject505.bin"/><Relationship Id="rId2" Type="http://schemas.openxmlformats.org/officeDocument/2006/relationships/slideLayout" Target="../slideLayouts/slideLayout2.xml"/><Relationship Id="rId16" Type="http://schemas.openxmlformats.org/officeDocument/2006/relationships/image" Target="../media/image534.emf"/><Relationship Id="rId20" Type="http://schemas.openxmlformats.org/officeDocument/2006/relationships/image" Target="../media/image536.emf"/><Relationship Id="rId1" Type="http://schemas.openxmlformats.org/officeDocument/2006/relationships/vmlDrawing" Target="../drawings/vmlDrawing57.vml"/><Relationship Id="rId6" Type="http://schemas.openxmlformats.org/officeDocument/2006/relationships/image" Target="../media/image529.emf"/><Relationship Id="rId11" Type="http://schemas.openxmlformats.org/officeDocument/2006/relationships/oleObject" Target="../embeddings/oleObject502.bin"/><Relationship Id="rId5" Type="http://schemas.openxmlformats.org/officeDocument/2006/relationships/oleObject" Target="../embeddings/oleObject499.bin"/><Relationship Id="rId15" Type="http://schemas.openxmlformats.org/officeDocument/2006/relationships/oleObject" Target="../embeddings/oleObject504.bin"/><Relationship Id="rId10" Type="http://schemas.openxmlformats.org/officeDocument/2006/relationships/image" Target="../media/image531.emf"/><Relationship Id="rId19" Type="http://schemas.openxmlformats.org/officeDocument/2006/relationships/oleObject" Target="../embeddings/oleObject506.bin"/><Relationship Id="rId4" Type="http://schemas.openxmlformats.org/officeDocument/2006/relationships/image" Target="../media/image528.emf"/><Relationship Id="rId9" Type="http://schemas.openxmlformats.org/officeDocument/2006/relationships/oleObject" Target="../embeddings/oleObject501.bin"/><Relationship Id="rId14" Type="http://schemas.openxmlformats.org/officeDocument/2006/relationships/image" Target="../media/image533.emf"/><Relationship Id="rId22" Type="http://schemas.openxmlformats.org/officeDocument/2006/relationships/image" Target="../media/image537.emf"/></Relationships>
</file>

<file path=ppt/slides/_rels/slide66.xml.rels><?xml version="1.0" encoding="UTF-8" standalone="yes"?>
<Relationships xmlns="http://schemas.openxmlformats.org/package/2006/relationships"><Relationship Id="rId8" Type="http://schemas.openxmlformats.org/officeDocument/2006/relationships/image" Target="../media/image550.png"/><Relationship Id="rId13" Type="http://schemas.openxmlformats.org/officeDocument/2006/relationships/oleObject" Target="../embeddings/oleObject509.bin"/><Relationship Id="rId18" Type="http://schemas.openxmlformats.org/officeDocument/2006/relationships/image" Target="../media/image541.wmf"/><Relationship Id="rId3" Type="http://schemas.openxmlformats.org/officeDocument/2006/relationships/image" Target="../media/image545.png"/><Relationship Id="rId21" Type="http://schemas.openxmlformats.org/officeDocument/2006/relationships/oleObject" Target="../embeddings/oleObject513.bin"/><Relationship Id="rId7" Type="http://schemas.openxmlformats.org/officeDocument/2006/relationships/image" Target="../media/image549.png"/><Relationship Id="rId12" Type="http://schemas.openxmlformats.org/officeDocument/2006/relationships/image" Target="../media/image538.wmf"/><Relationship Id="rId17" Type="http://schemas.openxmlformats.org/officeDocument/2006/relationships/oleObject" Target="../embeddings/oleObject511.bin"/><Relationship Id="rId2" Type="http://schemas.openxmlformats.org/officeDocument/2006/relationships/slideLayout" Target="../slideLayouts/slideLayout2.xml"/><Relationship Id="rId16" Type="http://schemas.openxmlformats.org/officeDocument/2006/relationships/image" Target="../media/image540.wmf"/><Relationship Id="rId20" Type="http://schemas.openxmlformats.org/officeDocument/2006/relationships/image" Target="../media/image542.wmf"/><Relationship Id="rId1" Type="http://schemas.openxmlformats.org/officeDocument/2006/relationships/vmlDrawing" Target="../drawings/vmlDrawing58.vml"/><Relationship Id="rId6" Type="http://schemas.openxmlformats.org/officeDocument/2006/relationships/image" Target="../media/image548.png"/><Relationship Id="rId11" Type="http://schemas.openxmlformats.org/officeDocument/2006/relationships/oleObject" Target="../embeddings/oleObject508.bin"/><Relationship Id="rId24" Type="http://schemas.openxmlformats.org/officeDocument/2006/relationships/image" Target="../media/image544.wmf"/><Relationship Id="rId5" Type="http://schemas.openxmlformats.org/officeDocument/2006/relationships/image" Target="../media/image547.png"/><Relationship Id="rId15" Type="http://schemas.openxmlformats.org/officeDocument/2006/relationships/oleObject" Target="../embeddings/oleObject510.bin"/><Relationship Id="rId23" Type="http://schemas.openxmlformats.org/officeDocument/2006/relationships/oleObject" Target="../embeddings/oleObject514.bin"/><Relationship Id="rId10" Type="http://schemas.openxmlformats.org/officeDocument/2006/relationships/image" Target="../media/image552.png"/><Relationship Id="rId19" Type="http://schemas.openxmlformats.org/officeDocument/2006/relationships/oleObject" Target="../embeddings/oleObject512.bin"/><Relationship Id="rId4" Type="http://schemas.openxmlformats.org/officeDocument/2006/relationships/image" Target="../media/image546.png"/><Relationship Id="rId9" Type="http://schemas.openxmlformats.org/officeDocument/2006/relationships/image" Target="../media/image551.png"/><Relationship Id="rId14" Type="http://schemas.openxmlformats.org/officeDocument/2006/relationships/image" Target="../media/image539.wmf"/><Relationship Id="rId22" Type="http://schemas.openxmlformats.org/officeDocument/2006/relationships/image" Target="../media/image543.wmf"/></Relationships>
</file>

<file path=ppt/slides/_rels/slide67.xml.rels><?xml version="1.0" encoding="UTF-8" standalone="yes"?>
<Relationships xmlns="http://schemas.openxmlformats.org/package/2006/relationships"><Relationship Id="rId2" Type="http://schemas.openxmlformats.org/officeDocument/2006/relationships/image" Target="../media/image553.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8" Type="http://schemas.openxmlformats.org/officeDocument/2006/relationships/image" Target="../media/image556.wmf"/><Relationship Id="rId13" Type="http://schemas.openxmlformats.org/officeDocument/2006/relationships/oleObject" Target="../embeddings/oleObject520.bin"/><Relationship Id="rId18" Type="http://schemas.openxmlformats.org/officeDocument/2006/relationships/image" Target="../media/image561.wmf"/><Relationship Id="rId3" Type="http://schemas.openxmlformats.org/officeDocument/2006/relationships/oleObject" Target="../embeddings/oleObject515.bin"/><Relationship Id="rId7" Type="http://schemas.openxmlformats.org/officeDocument/2006/relationships/oleObject" Target="../embeddings/oleObject517.bin"/><Relationship Id="rId12" Type="http://schemas.openxmlformats.org/officeDocument/2006/relationships/image" Target="../media/image558.wmf"/><Relationship Id="rId17" Type="http://schemas.openxmlformats.org/officeDocument/2006/relationships/oleObject" Target="../embeddings/oleObject522.bin"/><Relationship Id="rId2" Type="http://schemas.openxmlformats.org/officeDocument/2006/relationships/slideLayout" Target="../slideLayouts/slideLayout2.xml"/><Relationship Id="rId16" Type="http://schemas.openxmlformats.org/officeDocument/2006/relationships/image" Target="../media/image560.wmf"/><Relationship Id="rId1" Type="http://schemas.openxmlformats.org/officeDocument/2006/relationships/vmlDrawing" Target="../drawings/vmlDrawing59.vml"/><Relationship Id="rId6" Type="http://schemas.openxmlformats.org/officeDocument/2006/relationships/image" Target="../media/image555.wmf"/><Relationship Id="rId11" Type="http://schemas.openxmlformats.org/officeDocument/2006/relationships/oleObject" Target="../embeddings/oleObject519.bin"/><Relationship Id="rId5" Type="http://schemas.openxmlformats.org/officeDocument/2006/relationships/oleObject" Target="../embeddings/oleObject516.bin"/><Relationship Id="rId15" Type="http://schemas.openxmlformats.org/officeDocument/2006/relationships/oleObject" Target="../embeddings/oleObject521.bin"/><Relationship Id="rId10" Type="http://schemas.openxmlformats.org/officeDocument/2006/relationships/image" Target="../media/image557.wmf"/><Relationship Id="rId4" Type="http://schemas.openxmlformats.org/officeDocument/2006/relationships/image" Target="../media/image554.wmf"/><Relationship Id="rId9" Type="http://schemas.openxmlformats.org/officeDocument/2006/relationships/oleObject" Target="../embeddings/oleObject518.bin"/><Relationship Id="rId14" Type="http://schemas.openxmlformats.org/officeDocument/2006/relationships/image" Target="../media/image559.wmf"/></Relationships>
</file>

<file path=ppt/slides/_rels/slide69.xml.rels><?xml version="1.0" encoding="UTF-8" standalone="yes"?>
<Relationships xmlns="http://schemas.openxmlformats.org/package/2006/relationships"><Relationship Id="rId8" Type="http://schemas.openxmlformats.org/officeDocument/2006/relationships/image" Target="../media/image564.wmf"/><Relationship Id="rId3" Type="http://schemas.openxmlformats.org/officeDocument/2006/relationships/oleObject" Target="../embeddings/oleObject523.bin"/><Relationship Id="rId7" Type="http://schemas.openxmlformats.org/officeDocument/2006/relationships/oleObject" Target="../embeddings/oleObject525.bin"/><Relationship Id="rId2" Type="http://schemas.openxmlformats.org/officeDocument/2006/relationships/slideLayout" Target="../slideLayouts/slideLayout2.xml"/><Relationship Id="rId1" Type="http://schemas.openxmlformats.org/officeDocument/2006/relationships/vmlDrawing" Target="../drawings/vmlDrawing60.vml"/><Relationship Id="rId6" Type="http://schemas.openxmlformats.org/officeDocument/2006/relationships/image" Target="../media/image563.wmf"/><Relationship Id="rId5" Type="http://schemas.openxmlformats.org/officeDocument/2006/relationships/oleObject" Target="../embeddings/oleObject524.bin"/><Relationship Id="rId10" Type="http://schemas.openxmlformats.org/officeDocument/2006/relationships/image" Target="../media/image566.png"/><Relationship Id="rId4" Type="http://schemas.openxmlformats.org/officeDocument/2006/relationships/image" Target="../media/image562.wmf"/><Relationship Id="rId9" Type="http://schemas.openxmlformats.org/officeDocument/2006/relationships/image" Target="../media/image565.png"/></Relationships>
</file>

<file path=ppt/slides/_rels/slide7.xml.rels><?xml version="1.0" encoding="UTF-8" standalone="yes"?>
<Relationships xmlns="http://schemas.openxmlformats.org/package/2006/relationships"><Relationship Id="rId8" Type="http://schemas.openxmlformats.org/officeDocument/2006/relationships/image" Target="../media/image72.wmf"/><Relationship Id="rId3" Type="http://schemas.openxmlformats.org/officeDocument/2006/relationships/oleObject" Target="../embeddings/oleObject69.bin"/><Relationship Id="rId7" Type="http://schemas.openxmlformats.org/officeDocument/2006/relationships/oleObject" Target="../embeddings/oleObject71.bin"/><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image" Target="../media/image71.wmf"/><Relationship Id="rId5" Type="http://schemas.openxmlformats.org/officeDocument/2006/relationships/oleObject" Target="../embeddings/oleObject70.bin"/><Relationship Id="rId10" Type="http://schemas.openxmlformats.org/officeDocument/2006/relationships/image" Target="../media/image73.wmf"/><Relationship Id="rId4" Type="http://schemas.openxmlformats.org/officeDocument/2006/relationships/image" Target="../media/image70.wmf"/><Relationship Id="rId9" Type="http://schemas.openxmlformats.org/officeDocument/2006/relationships/oleObject" Target="../embeddings/oleObject72.bin"/></Relationships>
</file>

<file path=ppt/slides/_rels/slide70.xml.rels><?xml version="1.0" encoding="UTF-8" standalone="yes"?>
<Relationships xmlns="http://schemas.openxmlformats.org/package/2006/relationships"><Relationship Id="rId3" Type="http://schemas.openxmlformats.org/officeDocument/2006/relationships/image" Target="../media/image568.png"/><Relationship Id="rId2" Type="http://schemas.openxmlformats.org/officeDocument/2006/relationships/image" Target="../media/image567.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8" Type="http://schemas.openxmlformats.org/officeDocument/2006/relationships/image" Target="../media/image571.emf"/><Relationship Id="rId13" Type="http://schemas.openxmlformats.org/officeDocument/2006/relationships/oleObject" Target="../embeddings/oleObject531.bin"/><Relationship Id="rId18" Type="http://schemas.openxmlformats.org/officeDocument/2006/relationships/image" Target="../media/image576.emf"/><Relationship Id="rId3" Type="http://schemas.openxmlformats.org/officeDocument/2006/relationships/oleObject" Target="../embeddings/oleObject526.bin"/><Relationship Id="rId21" Type="http://schemas.openxmlformats.org/officeDocument/2006/relationships/image" Target="../media/image577.emf"/><Relationship Id="rId7" Type="http://schemas.openxmlformats.org/officeDocument/2006/relationships/oleObject" Target="../embeddings/oleObject528.bin"/><Relationship Id="rId12" Type="http://schemas.openxmlformats.org/officeDocument/2006/relationships/image" Target="../media/image573.emf"/><Relationship Id="rId17" Type="http://schemas.openxmlformats.org/officeDocument/2006/relationships/oleObject" Target="../embeddings/oleObject533.bin"/><Relationship Id="rId2" Type="http://schemas.openxmlformats.org/officeDocument/2006/relationships/slideLayout" Target="../slideLayouts/slideLayout2.xml"/><Relationship Id="rId16" Type="http://schemas.openxmlformats.org/officeDocument/2006/relationships/image" Target="../media/image575.emf"/><Relationship Id="rId20" Type="http://schemas.openxmlformats.org/officeDocument/2006/relationships/oleObject" Target="../embeddings/oleObject534.bin"/><Relationship Id="rId1" Type="http://schemas.openxmlformats.org/officeDocument/2006/relationships/vmlDrawing" Target="../drawings/vmlDrawing61.vml"/><Relationship Id="rId6" Type="http://schemas.openxmlformats.org/officeDocument/2006/relationships/image" Target="../media/image570.emf"/><Relationship Id="rId11" Type="http://schemas.openxmlformats.org/officeDocument/2006/relationships/oleObject" Target="../embeddings/oleObject530.bin"/><Relationship Id="rId5" Type="http://schemas.openxmlformats.org/officeDocument/2006/relationships/oleObject" Target="../embeddings/oleObject527.bin"/><Relationship Id="rId15" Type="http://schemas.openxmlformats.org/officeDocument/2006/relationships/oleObject" Target="../embeddings/oleObject532.bin"/><Relationship Id="rId23" Type="http://schemas.openxmlformats.org/officeDocument/2006/relationships/image" Target="../media/image578.emf"/><Relationship Id="rId10" Type="http://schemas.openxmlformats.org/officeDocument/2006/relationships/image" Target="../media/image572.emf"/><Relationship Id="rId19" Type="http://schemas.openxmlformats.org/officeDocument/2006/relationships/image" Target="../media/image579.png"/><Relationship Id="rId4" Type="http://schemas.openxmlformats.org/officeDocument/2006/relationships/image" Target="../media/image569.emf"/><Relationship Id="rId9" Type="http://schemas.openxmlformats.org/officeDocument/2006/relationships/oleObject" Target="../embeddings/oleObject529.bin"/><Relationship Id="rId14" Type="http://schemas.openxmlformats.org/officeDocument/2006/relationships/image" Target="../media/image574.emf"/><Relationship Id="rId22" Type="http://schemas.openxmlformats.org/officeDocument/2006/relationships/oleObject" Target="../embeddings/oleObject535.bin"/></Relationships>
</file>

<file path=ppt/slides/_rels/slide72.xml.rels><?xml version="1.0" encoding="UTF-8" standalone="yes"?>
<Relationships xmlns="http://schemas.openxmlformats.org/package/2006/relationships"><Relationship Id="rId2" Type="http://schemas.openxmlformats.org/officeDocument/2006/relationships/image" Target="../media/image58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76.emf"/><Relationship Id="rId13" Type="http://schemas.openxmlformats.org/officeDocument/2006/relationships/image" Target="../media/image78.emf"/><Relationship Id="rId18" Type="http://schemas.openxmlformats.org/officeDocument/2006/relationships/oleObject" Target="../embeddings/oleObject80.bin"/><Relationship Id="rId26" Type="http://schemas.openxmlformats.org/officeDocument/2006/relationships/oleObject" Target="../embeddings/oleObject84.bin"/><Relationship Id="rId3" Type="http://schemas.openxmlformats.org/officeDocument/2006/relationships/oleObject" Target="../embeddings/oleObject73.bin"/><Relationship Id="rId21" Type="http://schemas.openxmlformats.org/officeDocument/2006/relationships/image" Target="../media/image82.emf"/><Relationship Id="rId7" Type="http://schemas.openxmlformats.org/officeDocument/2006/relationships/oleObject" Target="../embeddings/oleObject75.bin"/><Relationship Id="rId12" Type="http://schemas.openxmlformats.org/officeDocument/2006/relationships/oleObject" Target="../embeddings/oleObject77.bin"/><Relationship Id="rId17" Type="http://schemas.openxmlformats.org/officeDocument/2006/relationships/image" Target="../media/image80.emf"/><Relationship Id="rId25" Type="http://schemas.openxmlformats.org/officeDocument/2006/relationships/image" Target="../media/image84.emf"/><Relationship Id="rId2" Type="http://schemas.openxmlformats.org/officeDocument/2006/relationships/slideLayout" Target="../slideLayouts/slideLayout2.xml"/><Relationship Id="rId16" Type="http://schemas.openxmlformats.org/officeDocument/2006/relationships/oleObject" Target="../embeddings/oleObject79.bin"/><Relationship Id="rId20" Type="http://schemas.openxmlformats.org/officeDocument/2006/relationships/oleObject" Target="../embeddings/oleObject81.bin"/><Relationship Id="rId29" Type="http://schemas.openxmlformats.org/officeDocument/2006/relationships/image" Target="../media/image86.emf"/><Relationship Id="rId1" Type="http://schemas.openxmlformats.org/officeDocument/2006/relationships/vmlDrawing" Target="../drawings/vmlDrawing6.vml"/><Relationship Id="rId6" Type="http://schemas.openxmlformats.org/officeDocument/2006/relationships/image" Target="../media/image75.emf"/><Relationship Id="rId11" Type="http://schemas.openxmlformats.org/officeDocument/2006/relationships/image" Target="../media/image87.png"/><Relationship Id="rId24" Type="http://schemas.openxmlformats.org/officeDocument/2006/relationships/oleObject" Target="../embeddings/oleObject83.bin"/><Relationship Id="rId5" Type="http://schemas.openxmlformats.org/officeDocument/2006/relationships/oleObject" Target="../embeddings/oleObject74.bin"/><Relationship Id="rId15" Type="http://schemas.openxmlformats.org/officeDocument/2006/relationships/image" Target="../media/image79.emf"/><Relationship Id="rId23" Type="http://schemas.openxmlformats.org/officeDocument/2006/relationships/image" Target="../media/image83.emf"/><Relationship Id="rId28" Type="http://schemas.openxmlformats.org/officeDocument/2006/relationships/oleObject" Target="../embeddings/oleObject85.bin"/><Relationship Id="rId10" Type="http://schemas.openxmlformats.org/officeDocument/2006/relationships/image" Target="../media/image77.emf"/><Relationship Id="rId19" Type="http://schemas.openxmlformats.org/officeDocument/2006/relationships/image" Target="../media/image81.emf"/><Relationship Id="rId4" Type="http://schemas.openxmlformats.org/officeDocument/2006/relationships/image" Target="../media/image74.emf"/><Relationship Id="rId9" Type="http://schemas.openxmlformats.org/officeDocument/2006/relationships/oleObject" Target="../embeddings/oleObject76.bin"/><Relationship Id="rId14" Type="http://schemas.openxmlformats.org/officeDocument/2006/relationships/oleObject" Target="../embeddings/oleObject78.bin"/><Relationship Id="rId22" Type="http://schemas.openxmlformats.org/officeDocument/2006/relationships/oleObject" Target="../embeddings/oleObject82.bin"/><Relationship Id="rId27" Type="http://schemas.openxmlformats.org/officeDocument/2006/relationships/image" Target="../media/image85.emf"/></Relationships>
</file>

<file path=ppt/slides/_rels/slide9.xml.rels><?xml version="1.0" encoding="UTF-8" standalone="yes"?>
<Relationships xmlns="http://schemas.openxmlformats.org/package/2006/relationships"><Relationship Id="rId8" Type="http://schemas.openxmlformats.org/officeDocument/2006/relationships/oleObject" Target="../embeddings/oleObject88.bin"/><Relationship Id="rId13" Type="http://schemas.openxmlformats.org/officeDocument/2006/relationships/image" Target="../media/image92.wmf"/><Relationship Id="rId3" Type="http://schemas.openxmlformats.org/officeDocument/2006/relationships/image" Target="../media/image93.png"/><Relationship Id="rId7" Type="http://schemas.openxmlformats.org/officeDocument/2006/relationships/image" Target="../media/image89.wmf"/><Relationship Id="rId12" Type="http://schemas.openxmlformats.org/officeDocument/2006/relationships/oleObject" Target="../embeddings/oleObject90.bin"/><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oleObject" Target="../embeddings/oleObject87.bin"/><Relationship Id="rId11" Type="http://schemas.openxmlformats.org/officeDocument/2006/relationships/image" Target="../media/image91.wmf"/><Relationship Id="rId5" Type="http://schemas.openxmlformats.org/officeDocument/2006/relationships/image" Target="../media/image88.wmf"/><Relationship Id="rId10" Type="http://schemas.openxmlformats.org/officeDocument/2006/relationships/oleObject" Target="../embeddings/oleObject89.bin"/><Relationship Id="rId4" Type="http://schemas.openxmlformats.org/officeDocument/2006/relationships/oleObject" Target="../embeddings/oleObject86.bin"/><Relationship Id="rId9" Type="http://schemas.openxmlformats.org/officeDocument/2006/relationships/image" Target="../media/image90.w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Line 3"/>
          <p:cNvSpPr>
            <a:spLocks noChangeShapeType="1"/>
          </p:cNvSpPr>
          <p:nvPr/>
        </p:nvSpPr>
        <p:spPr bwMode="auto">
          <a:xfrm>
            <a:off x="611188" y="1773238"/>
            <a:ext cx="8064500" cy="0"/>
          </a:xfrm>
          <a:prstGeom prst="line">
            <a:avLst/>
          </a:prstGeom>
          <a:noFill/>
          <a:ln w="57150" cmpd="thickThin">
            <a:solidFill>
              <a:srgbClr val="0099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tx2"/>
                  </a:outerShdw>
                </a:effectLst>
              </a14:hiddenEffects>
            </a:ext>
          </a:extLst>
        </p:spPr>
        <p:txBody>
          <a:bodyPr/>
          <a:lstStyle/>
          <a:p>
            <a:endParaRPr lang="zh-CN" altLang="en-US"/>
          </a:p>
        </p:txBody>
      </p:sp>
      <p:sp>
        <p:nvSpPr>
          <p:cNvPr id="3075" name="Text Box 4"/>
          <p:cNvSpPr txBox="1">
            <a:spLocks noChangeArrowheads="1"/>
          </p:cNvSpPr>
          <p:nvPr/>
        </p:nvSpPr>
        <p:spPr bwMode="auto">
          <a:xfrm>
            <a:off x="1185863" y="2247900"/>
            <a:ext cx="3787775" cy="584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33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3200" b="1">
                <a:solidFill>
                  <a:srgbClr val="FFFF66"/>
                </a:solidFill>
                <a:latin typeface="Times New Roman" panose="02020603050405020304" pitchFamily="18" charset="0"/>
              </a:rPr>
              <a:t>11. 1  </a:t>
            </a:r>
            <a:r>
              <a:rPr kumimoji="1" lang="zh-CN" altLang="en-US" sz="3200" b="1">
                <a:solidFill>
                  <a:srgbClr val="FFFF66"/>
                </a:solidFill>
                <a:latin typeface="Times New Roman" panose="02020603050405020304" pitchFamily="18" charset="0"/>
              </a:rPr>
              <a:t>电磁感应</a:t>
            </a:r>
          </a:p>
        </p:txBody>
      </p:sp>
      <p:sp>
        <p:nvSpPr>
          <p:cNvPr id="3076" name="Text Box 5"/>
          <p:cNvSpPr txBox="1">
            <a:spLocks noChangeArrowheads="1"/>
          </p:cNvSpPr>
          <p:nvPr/>
        </p:nvSpPr>
        <p:spPr bwMode="auto">
          <a:xfrm>
            <a:off x="1185863" y="3059113"/>
            <a:ext cx="4292600" cy="584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33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3200" b="1">
                <a:solidFill>
                  <a:srgbClr val="FFFF66"/>
                </a:solidFill>
                <a:latin typeface="Times New Roman" panose="02020603050405020304" pitchFamily="18" charset="0"/>
              </a:rPr>
              <a:t>11. 2  </a:t>
            </a:r>
            <a:r>
              <a:rPr kumimoji="1" lang="zh-CN" altLang="en-US" sz="3200" b="1">
                <a:solidFill>
                  <a:srgbClr val="FFFF66"/>
                </a:solidFill>
                <a:latin typeface="Times New Roman" panose="02020603050405020304" pitchFamily="18" charset="0"/>
              </a:rPr>
              <a:t>感应电动势</a:t>
            </a:r>
          </a:p>
        </p:txBody>
      </p:sp>
      <p:sp>
        <p:nvSpPr>
          <p:cNvPr id="3077" name="Text Box 6"/>
          <p:cNvSpPr txBox="1">
            <a:spLocks noChangeArrowheads="1"/>
          </p:cNvSpPr>
          <p:nvPr/>
        </p:nvSpPr>
        <p:spPr bwMode="auto">
          <a:xfrm>
            <a:off x="1185863" y="3870325"/>
            <a:ext cx="4219575" cy="584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33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3200" b="1">
                <a:solidFill>
                  <a:srgbClr val="FFFF66"/>
                </a:solidFill>
                <a:latin typeface="Times New Roman" panose="02020603050405020304" pitchFamily="18" charset="0"/>
              </a:rPr>
              <a:t>11. 3  </a:t>
            </a:r>
            <a:r>
              <a:rPr kumimoji="1" lang="zh-CN" altLang="en-US" sz="3200" b="1">
                <a:solidFill>
                  <a:srgbClr val="FFFF66"/>
                </a:solidFill>
                <a:latin typeface="Times New Roman" panose="02020603050405020304" pitchFamily="18" charset="0"/>
              </a:rPr>
              <a:t>自感和互感</a:t>
            </a:r>
          </a:p>
        </p:txBody>
      </p:sp>
      <p:sp>
        <p:nvSpPr>
          <p:cNvPr id="3078" name="Text Box 7"/>
          <p:cNvSpPr txBox="1">
            <a:spLocks noChangeArrowheads="1"/>
          </p:cNvSpPr>
          <p:nvPr/>
        </p:nvSpPr>
        <p:spPr bwMode="auto">
          <a:xfrm>
            <a:off x="1185863" y="4681538"/>
            <a:ext cx="4075112" cy="584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33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3200" b="1">
                <a:solidFill>
                  <a:srgbClr val="FFFF66"/>
                </a:solidFill>
                <a:latin typeface="Times New Roman" panose="02020603050405020304" pitchFamily="18" charset="0"/>
              </a:rPr>
              <a:t>11. 4  </a:t>
            </a:r>
            <a:r>
              <a:rPr kumimoji="1" lang="zh-CN" altLang="en-US" sz="3200" b="1">
                <a:solidFill>
                  <a:srgbClr val="FFFF66"/>
                </a:solidFill>
              </a:rPr>
              <a:t>磁场能量</a:t>
            </a:r>
          </a:p>
        </p:txBody>
      </p:sp>
      <p:sp>
        <p:nvSpPr>
          <p:cNvPr id="3079" name="Text Box 8"/>
          <p:cNvSpPr txBox="1">
            <a:spLocks noChangeArrowheads="1"/>
          </p:cNvSpPr>
          <p:nvPr/>
        </p:nvSpPr>
        <p:spPr bwMode="auto">
          <a:xfrm>
            <a:off x="1185863" y="5492750"/>
            <a:ext cx="6265862" cy="584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33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3200" b="1">
                <a:solidFill>
                  <a:srgbClr val="FFFF66"/>
                </a:solidFill>
                <a:latin typeface="Times New Roman" panose="02020603050405020304" pitchFamily="18" charset="0"/>
              </a:rPr>
              <a:t>11. 5  </a:t>
            </a:r>
            <a:r>
              <a:rPr kumimoji="1" lang="zh-CN" altLang="en-US" sz="3200" b="1">
                <a:solidFill>
                  <a:srgbClr val="FFFF66"/>
                </a:solidFill>
                <a:latin typeface="Times New Roman" panose="02020603050405020304" pitchFamily="18" charset="0"/>
              </a:rPr>
              <a:t>麦克斯韦电磁场理论简介</a:t>
            </a:r>
            <a:endParaRPr kumimoji="1" lang="zh-CN" altLang="en-US" sz="3200" b="1" i="1" baseline="-25000">
              <a:solidFill>
                <a:srgbClr val="FFFF66"/>
              </a:solidFill>
              <a:latin typeface="Times New Roman" panose="02020603050405020304" pitchFamily="18" charset="0"/>
            </a:endParaRPr>
          </a:p>
        </p:txBody>
      </p:sp>
      <p:sp>
        <p:nvSpPr>
          <p:cNvPr id="9" name="Text Box 2"/>
          <p:cNvSpPr txBox="1">
            <a:spLocks noChangeArrowheads="1"/>
          </p:cNvSpPr>
          <p:nvPr/>
        </p:nvSpPr>
        <p:spPr bwMode="auto">
          <a:xfrm>
            <a:off x="0" y="692150"/>
            <a:ext cx="9144000" cy="844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tIns="82800" bIns="82800">
            <a:spAutoFit/>
          </a:bodyPr>
          <a:lstStyle>
            <a:lvl1pPr eaLnBrk="0" hangingPunct="0">
              <a:defRPr>
                <a:solidFill>
                  <a:schemeClr val="tx1"/>
                </a:solidFill>
                <a:latin typeface="Arial" charset="0"/>
                <a:ea typeface="宋体" charset="-122"/>
              </a:defRPr>
            </a:lvl1pPr>
            <a:lvl2pPr marL="4564063" eaLnBrk="0" hangingPunct="0">
              <a:defRPr>
                <a:solidFill>
                  <a:schemeClr val="tx1"/>
                </a:solidFill>
                <a:latin typeface="Arial" charset="0"/>
                <a:ea typeface="宋体" charset="-122"/>
              </a:defRPr>
            </a:lvl2pPr>
            <a:lvl3pPr marL="4743450" eaLnBrk="0" hangingPunct="0">
              <a:defRPr>
                <a:solidFill>
                  <a:schemeClr val="tx1"/>
                </a:solidFill>
                <a:latin typeface="Arial" charset="0"/>
                <a:ea typeface="宋体" charset="-122"/>
              </a:defRPr>
            </a:lvl3pPr>
            <a:lvl4pPr marL="4922838" eaLnBrk="0" hangingPunct="0">
              <a:defRPr>
                <a:solidFill>
                  <a:schemeClr val="tx1"/>
                </a:solidFill>
                <a:latin typeface="Arial" charset="0"/>
                <a:ea typeface="宋体" charset="-122"/>
              </a:defRPr>
            </a:lvl4pPr>
            <a:lvl5pPr marL="5102225" eaLnBrk="0" hangingPunct="0">
              <a:defRPr>
                <a:solidFill>
                  <a:schemeClr val="tx1"/>
                </a:solidFill>
                <a:latin typeface="Arial" charset="0"/>
                <a:ea typeface="宋体" charset="-122"/>
              </a:defRPr>
            </a:lvl5pPr>
            <a:lvl6pPr marL="5559425" eaLnBrk="0" fontAlgn="base" hangingPunct="0">
              <a:spcBef>
                <a:spcPct val="0"/>
              </a:spcBef>
              <a:spcAft>
                <a:spcPct val="0"/>
              </a:spcAft>
              <a:defRPr>
                <a:solidFill>
                  <a:schemeClr val="tx1"/>
                </a:solidFill>
                <a:latin typeface="Arial" charset="0"/>
                <a:ea typeface="宋体" charset="-122"/>
              </a:defRPr>
            </a:lvl6pPr>
            <a:lvl7pPr marL="6016625" eaLnBrk="0" fontAlgn="base" hangingPunct="0">
              <a:spcBef>
                <a:spcPct val="0"/>
              </a:spcBef>
              <a:spcAft>
                <a:spcPct val="0"/>
              </a:spcAft>
              <a:defRPr>
                <a:solidFill>
                  <a:schemeClr val="tx1"/>
                </a:solidFill>
                <a:latin typeface="Arial" charset="0"/>
                <a:ea typeface="宋体" charset="-122"/>
              </a:defRPr>
            </a:lvl7pPr>
            <a:lvl8pPr marL="6473825" eaLnBrk="0" fontAlgn="base" hangingPunct="0">
              <a:spcBef>
                <a:spcPct val="0"/>
              </a:spcBef>
              <a:spcAft>
                <a:spcPct val="0"/>
              </a:spcAft>
              <a:defRPr>
                <a:solidFill>
                  <a:schemeClr val="tx1"/>
                </a:solidFill>
                <a:latin typeface="Arial" charset="0"/>
                <a:ea typeface="宋体" charset="-122"/>
              </a:defRPr>
            </a:lvl8pPr>
            <a:lvl9pPr marL="6931025" eaLnBrk="0" fontAlgn="base" hangingPunct="0">
              <a:spcBef>
                <a:spcPct val="0"/>
              </a:spcBef>
              <a:spcAft>
                <a:spcPct val="0"/>
              </a:spcAft>
              <a:defRPr>
                <a:solidFill>
                  <a:schemeClr val="tx1"/>
                </a:solidFill>
                <a:latin typeface="Arial" charset="0"/>
                <a:ea typeface="宋体" charset="-122"/>
              </a:defRPr>
            </a:lvl9pPr>
          </a:lstStyle>
          <a:p>
            <a:pPr algn="ctr">
              <a:spcBef>
                <a:spcPct val="50000"/>
              </a:spcBef>
              <a:defRPr/>
            </a:pPr>
            <a:r>
              <a:rPr lang="zh-CN" altLang="en-US" sz="4400" b="1" dirty="0" smtClean="0">
                <a:solidFill>
                  <a:srgbClr val="FF0000"/>
                </a:solidFill>
                <a:effectLst>
                  <a:outerShdw blurRad="38100" dist="38100" dir="2700000" algn="tl">
                    <a:srgbClr val="000000"/>
                  </a:outerShdw>
                </a:effectLst>
                <a:latin typeface="隶书" pitchFamily="49" charset="-122"/>
                <a:ea typeface="隶书" pitchFamily="49" charset="-122"/>
              </a:rPr>
              <a:t>第</a:t>
            </a:r>
            <a:r>
              <a:rPr lang="en-US" altLang="zh-CN" sz="4400" b="1" dirty="0" smtClean="0">
                <a:solidFill>
                  <a:srgbClr val="FF0000"/>
                </a:solidFill>
                <a:effectLst>
                  <a:outerShdw blurRad="38100" dist="38100" dir="2700000" algn="tl">
                    <a:srgbClr val="000000"/>
                  </a:outerShdw>
                </a:effectLst>
                <a:latin typeface="Times New Roman" pitchFamily="18" charset="0"/>
                <a:ea typeface="隶书" pitchFamily="49" charset="-122"/>
              </a:rPr>
              <a:t>11</a:t>
            </a:r>
            <a:r>
              <a:rPr lang="zh-CN" altLang="en-US" sz="4400" b="1" dirty="0" smtClean="0">
                <a:solidFill>
                  <a:srgbClr val="FF0000"/>
                </a:solidFill>
                <a:effectLst>
                  <a:outerShdw blurRad="38100" dist="38100" dir="2700000" algn="tl">
                    <a:srgbClr val="000000"/>
                  </a:outerShdw>
                </a:effectLst>
                <a:latin typeface="隶书" pitchFamily="49" charset="-122"/>
                <a:ea typeface="隶书" pitchFamily="49" charset="-122"/>
              </a:rPr>
              <a:t>章 变化的磁场和变化的电场</a:t>
            </a:r>
          </a:p>
        </p:txBody>
      </p:sp>
    </p:spTree>
  </p:cSld>
  <p:clrMapOvr>
    <a:masterClrMapping/>
  </p:clrMapOvr>
  <p:transition spd="slow"/>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ext Box 2"/>
          <p:cNvSpPr txBox="1">
            <a:spLocks noChangeArrowheads="1"/>
          </p:cNvSpPr>
          <p:nvPr/>
        </p:nvSpPr>
        <p:spPr bwMode="auto">
          <a:xfrm>
            <a:off x="0" y="309563"/>
            <a:ext cx="914400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3200" b="1">
                <a:solidFill>
                  <a:srgbClr val="66FF33"/>
                </a:solidFill>
                <a:latin typeface="Times New Roman" panose="02020603050405020304" pitchFamily="18" charset="0"/>
                <a:ea typeface="黑体" panose="02010609060101010101" pitchFamily="49" charset="-122"/>
              </a:rPr>
              <a:t>11.2  </a:t>
            </a:r>
            <a:r>
              <a:rPr kumimoji="1" lang="zh-CN" altLang="en-US" sz="3200" b="1">
                <a:solidFill>
                  <a:srgbClr val="66FF33"/>
                </a:solidFill>
                <a:latin typeface="Times New Roman" panose="02020603050405020304" pitchFamily="18" charset="0"/>
                <a:ea typeface="黑体" panose="02010609060101010101" pitchFamily="49" charset="-122"/>
              </a:rPr>
              <a:t>感应电动势</a:t>
            </a:r>
          </a:p>
        </p:txBody>
      </p:sp>
      <p:sp>
        <p:nvSpPr>
          <p:cNvPr id="13315" name="Text Box 3"/>
          <p:cNvSpPr txBox="1">
            <a:spLocks noChangeArrowheads="1"/>
          </p:cNvSpPr>
          <p:nvPr/>
        </p:nvSpPr>
        <p:spPr bwMode="auto">
          <a:xfrm>
            <a:off x="708025" y="887413"/>
            <a:ext cx="22145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rgbClr val="66FFFF"/>
                </a:solidFill>
                <a:latin typeface="Times New Roman" panose="02020603050405020304" pitchFamily="18" charset="0"/>
              </a:rPr>
              <a:t>两种不同机制</a:t>
            </a:r>
          </a:p>
        </p:txBody>
      </p:sp>
      <p:sp>
        <p:nvSpPr>
          <p:cNvPr id="111620" name="Text Box 4"/>
          <p:cNvSpPr txBox="1">
            <a:spLocks noChangeArrowheads="1"/>
          </p:cNvSpPr>
          <p:nvPr/>
        </p:nvSpPr>
        <p:spPr bwMode="auto">
          <a:xfrm>
            <a:off x="898525" y="1331913"/>
            <a:ext cx="7489825"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5000"/>
              </a:lnSpc>
            </a:pPr>
            <a:r>
              <a:rPr kumimoji="1" lang="zh-CN" altLang="en-US" sz="2400" b="1">
                <a:solidFill>
                  <a:srgbClr val="FFFF00"/>
                </a:solidFill>
                <a:latin typeface="Times New Roman" panose="02020603050405020304" pitchFamily="18" charset="0"/>
                <a:cs typeface="Times New Roman" panose="02020603050405020304" pitchFamily="18" charset="0"/>
              </a:rPr>
              <a:t> </a:t>
            </a:r>
            <a:r>
              <a:rPr kumimoji="1" lang="zh-CN" altLang="en-US" sz="2400" b="1">
                <a:solidFill>
                  <a:schemeClr val="bg1"/>
                </a:solidFill>
                <a:latin typeface="Times New Roman" panose="02020603050405020304" pitchFamily="18" charset="0"/>
              </a:rPr>
              <a:t>相对于实验室参照系，若磁场不变，而导体回路运动（</a:t>
            </a:r>
            <a:r>
              <a:rPr kumimoji="1" lang="zh-CN" altLang="en-US" sz="2400" b="1">
                <a:solidFill>
                  <a:srgbClr val="66FFFF"/>
                </a:solidFill>
                <a:latin typeface="Times New Roman" panose="02020603050405020304" pitchFamily="18" charset="0"/>
              </a:rPr>
              <a:t>切割磁场线</a:t>
            </a:r>
            <a:r>
              <a:rPr kumimoji="1" lang="zh-CN" altLang="en-US" sz="2400" b="1">
                <a:solidFill>
                  <a:schemeClr val="bg1"/>
                </a:solidFill>
                <a:latin typeface="Times New Roman" panose="02020603050405020304" pitchFamily="18" charset="0"/>
              </a:rPr>
              <a:t>）</a:t>
            </a:r>
            <a:r>
              <a:rPr kumimoji="1" lang="en-US" altLang="zh-CN" sz="2400" b="1">
                <a:solidFill>
                  <a:schemeClr val="bg1"/>
                </a:solidFill>
                <a:latin typeface="Times New Roman" panose="02020603050405020304" pitchFamily="18" charset="0"/>
                <a:cs typeface="Times New Roman" panose="02020603050405020304" pitchFamily="18" charset="0"/>
              </a:rPr>
              <a:t>—</a:t>
            </a:r>
            <a:r>
              <a:rPr kumimoji="1" lang="en-US" altLang="zh-CN" sz="2400" b="1">
                <a:solidFill>
                  <a:srgbClr val="66FFFF"/>
                </a:solidFill>
                <a:latin typeface="Times New Roman" panose="02020603050405020304" pitchFamily="18" charset="0"/>
              </a:rPr>
              <a:t> </a:t>
            </a:r>
            <a:r>
              <a:rPr kumimoji="1" lang="zh-CN" altLang="en-US" sz="2400" b="1">
                <a:solidFill>
                  <a:srgbClr val="66FFFF"/>
                </a:solidFill>
                <a:latin typeface="Times New Roman" panose="02020603050405020304" pitchFamily="18" charset="0"/>
              </a:rPr>
              <a:t>动生电动势</a:t>
            </a:r>
          </a:p>
        </p:txBody>
      </p:sp>
      <p:sp>
        <p:nvSpPr>
          <p:cNvPr id="111621" name="Text Box 5"/>
          <p:cNvSpPr txBox="1">
            <a:spLocks noChangeArrowheads="1"/>
          </p:cNvSpPr>
          <p:nvPr/>
        </p:nvSpPr>
        <p:spPr bwMode="auto">
          <a:xfrm>
            <a:off x="879475" y="2363788"/>
            <a:ext cx="7653338"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5000"/>
              </a:lnSpc>
            </a:pPr>
            <a:r>
              <a:rPr kumimoji="1" lang="zh-CN" altLang="en-US" sz="2400" b="1">
                <a:solidFill>
                  <a:schemeClr val="bg1"/>
                </a:solidFill>
                <a:latin typeface="Times New Roman" panose="02020603050405020304" pitchFamily="18" charset="0"/>
              </a:rPr>
              <a:t>相对于实验室参照系，若导体回路静止，磁场随时间变化</a:t>
            </a:r>
            <a:r>
              <a:rPr kumimoji="1" lang="en-US" altLang="zh-CN" sz="2400" b="1">
                <a:solidFill>
                  <a:schemeClr val="bg1"/>
                </a:solidFill>
                <a:latin typeface="Times New Roman" panose="02020603050405020304" pitchFamily="18" charset="0"/>
                <a:cs typeface="Times New Roman" panose="02020603050405020304" pitchFamily="18" charset="0"/>
              </a:rPr>
              <a:t>—</a:t>
            </a:r>
            <a:r>
              <a:rPr kumimoji="1" lang="zh-CN" altLang="en-US" sz="2400" b="1">
                <a:solidFill>
                  <a:srgbClr val="66FFFF"/>
                </a:solidFill>
                <a:latin typeface="Times New Roman" panose="02020603050405020304" pitchFamily="18" charset="0"/>
              </a:rPr>
              <a:t>感生电动势</a:t>
            </a:r>
          </a:p>
        </p:txBody>
      </p:sp>
      <p:sp>
        <p:nvSpPr>
          <p:cNvPr id="13318" name="Text Box 6"/>
          <p:cNvSpPr txBox="1">
            <a:spLocks noChangeArrowheads="1"/>
          </p:cNvSpPr>
          <p:nvPr/>
        </p:nvSpPr>
        <p:spPr bwMode="auto">
          <a:xfrm>
            <a:off x="201613" y="3430588"/>
            <a:ext cx="2659062"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800" b="1">
                <a:solidFill>
                  <a:srgbClr val="FFFF00"/>
                </a:solidFill>
                <a:latin typeface="Times New Roman" panose="02020603050405020304" pitchFamily="18" charset="0"/>
              </a:rPr>
              <a:t>一</a:t>
            </a:r>
            <a:r>
              <a:rPr kumimoji="1" lang="en-US" altLang="zh-CN" sz="2800" b="1">
                <a:solidFill>
                  <a:srgbClr val="FFFF00"/>
                </a:solidFill>
                <a:latin typeface="Times New Roman" panose="02020603050405020304" pitchFamily="18" charset="0"/>
              </a:rPr>
              <a:t>. </a:t>
            </a:r>
            <a:r>
              <a:rPr kumimoji="1" lang="zh-CN" altLang="en-US" sz="2800" b="1">
                <a:solidFill>
                  <a:srgbClr val="FFFF00"/>
                </a:solidFill>
                <a:latin typeface="Times New Roman" panose="02020603050405020304" pitchFamily="18" charset="0"/>
              </a:rPr>
              <a:t>动生电动势</a:t>
            </a:r>
          </a:p>
        </p:txBody>
      </p:sp>
      <p:sp>
        <p:nvSpPr>
          <p:cNvPr id="111639" name="Text Box 23"/>
          <p:cNvSpPr txBox="1">
            <a:spLocks noChangeArrowheads="1"/>
          </p:cNvSpPr>
          <p:nvPr/>
        </p:nvSpPr>
        <p:spPr bwMode="auto">
          <a:xfrm>
            <a:off x="261938" y="6165850"/>
            <a:ext cx="45005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Times New Roman" panose="02020603050405020304" pitchFamily="18" charset="0"/>
              </a:rPr>
              <a:t>单位时间内导线切割的磁场线数</a:t>
            </a:r>
          </a:p>
        </p:txBody>
      </p:sp>
      <p:graphicFrame>
        <p:nvGraphicFramePr>
          <p:cNvPr id="111645" name="Object 29"/>
          <p:cNvGraphicFramePr>
            <a:graphicFrameLocks/>
          </p:cNvGraphicFramePr>
          <p:nvPr/>
        </p:nvGraphicFramePr>
        <p:xfrm>
          <a:off x="1465263" y="5276850"/>
          <a:ext cx="2093912" cy="889000"/>
        </p:xfrm>
        <a:graphic>
          <a:graphicData uri="http://schemas.openxmlformats.org/presentationml/2006/ole">
            <mc:AlternateContent xmlns:mc="http://schemas.openxmlformats.org/markup-compatibility/2006">
              <mc:Choice xmlns:v="urn:schemas-microsoft-com:vml" Requires="v">
                <p:oleObj spid="_x0000_s13327" name="公式" r:id="rId3" imgW="1990610" imgH="781110" progId="Equation.3">
                  <p:embed/>
                </p:oleObj>
              </mc:Choice>
              <mc:Fallback>
                <p:oleObj name="公式" r:id="rId3" imgW="1990610" imgH="781110" progId="Equation.3">
                  <p:embed/>
                  <p:pic>
                    <p:nvPicPr>
                      <p:cNvPr id="0" name="Object 29"/>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65263" y="5276850"/>
                        <a:ext cx="2093912" cy="889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11646" name="Rectangle 30"/>
          <p:cNvSpPr>
            <a:spLocks noChangeArrowheads="1"/>
          </p:cNvSpPr>
          <p:nvPr/>
        </p:nvSpPr>
        <p:spPr bwMode="auto">
          <a:xfrm>
            <a:off x="708025" y="1255713"/>
            <a:ext cx="36195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4000" b="1">
                <a:solidFill>
                  <a:srgbClr val="FFFF66"/>
                </a:solidFill>
                <a:latin typeface="Times New Roman" panose="02020603050405020304" pitchFamily="18" charset="0"/>
              </a:rPr>
              <a:t>•</a:t>
            </a:r>
            <a:endParaRPr lang="en-US" altLang="zh-CN" sz="2400" b="1">
              <a:solidFill>
                <a:schemeClr val="bg1"/>
              </a:solidFill>
              <a:latin typeface="Times New Roman" panose="02020603050405020304" pitchFamily="18" charset="0"/>
            </a:endParaRPr>
          </a:p>
        </p:txBody>
      </p:sp>
      <p:sp>
        <p:nvSpPr>
          <p:cNvPr id="111647" name="Rectangle 31"/>
          <p:cNvSpPr>
            <a:spLocks noChangeArrowheads="1"/>
          </p:cNvSpPr>
          <p:nvPr/>
        </p:nvSpPr>
        <p:spPr bwMode="auto">
          <a:xfrm>
            <a:off x="708025" y="2316163"/>
            <a:ext cx="36195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4000" b="1">
                <a:solidFill>
                  <a:srgbClr val="FFFF66"/>
                </a:solidFill>
                <a:latin typeface="Times New Roman" panose="02020603050405020304" pitchFamily="18" charset="0"/>
              </a:rPr>
              <a:t>•</a:t>
            </a:r>
            <a:endParaRPr lang="en-US" altLang="zh-CN" sz="2400" b="1">
              <a:solidFill>
                <a:schemeClr val="bg1"/>
              </a:solidFill>
              <a:latin typeface="Times New Roman" panose="02020603050405020304" pitchFamily="18" charset="0"/>
            </a:endParaRPr>
          </a:p>
        </p:txBody>
      </p:sp>
      <p:pic>
        <p:nvPicPr>
          <p:cNvPr id="11298" name="Picture 3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92850" y="2933700"/>
            <a:ext cx="2282825" cy="203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99" name="Picture 3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07025" y="5018088"/>
            <a:ext cx="3168650" cy="191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矩形 1"/>
          <p:cNvSpPr>
            <a:spLocks noChangeArrowheads="1"/>
          </p:cNvSpPr>
          <p:nvPr/>
        </p:nvSpPr>
        <p:spPr bwMode="auto">
          <a:xfrm>
            <a:off x="395288" y="3949700"/>
            <a:ext cx="45720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zh-CN" sz="2400" b="1">
                <a:solidFill>
                  <a:schemeClr val="bg1"/>
                </a:solidFill>
                <a:latin typeface="Times New Roman" panose="02020603050405020304" pitchFamily="18" charset="0"/>
              </a:rPr>
              <a:t>导体在磁场中运动，</a:t>
            </a:r>
            <a:r>
              <a:rPr kumimoji="1" lang="zh-CN" altLang="en-US" sz="2400" b="1">
                <a:solidFill>
                  <a:schemeClr val="bg1"/>
                </a:solidFill>
                <a:latin typeface="Times New Roman" panose="02020603050405020304" pitchFamily="18" charset="0"/>
              </a:rPr>
              <a:t>在非闭合回路导体上</a:t>
            </a:r>
            <a:r>
              <a:rPr kumimoji="1" lang="zh-CN" altLang="zh-CN" sz="2400" b="1">
                <a:solidFill>
                  <a:schemeClr val="bg1"/>
                </a:solidFill>
                <a:latin typeface="Times New Roman" panose="02020603050405020304" pitchFamily="18" charset="0"/>
              </a:rPr>
              <a:t>产生的感应电动势</a:t>
            </a:r>
            <a:r>
              <a:rPr kumimoji="1" lang="zh-CN" altLang="en-US" sz="2400" b="1">
                <a:solidFill>
                  <a:schemeClr val="bg1"/>
                </a:solidFill>
                <a:latin typeface="Times New Roman" panose="02020603050405020304" pitchFamily="18" charset="0"/>
              </a:rPr>
              <a:t>，在回路中产生感应电流</a:t>
            </a:r>
            <a:r>
              <a:rPr kumimoji="1" lang="zh-CN" altLang="zh-CN" sz="2400" b="1">
                <a:solidFill>
                  <a:schemeClr val="bg1"/>
                </a:solidFill>
                <a:latin typeface="Times New Roman" panose="02020603050405020304" pitchFamily="18" charset="0"/>
              </a:rPr>
              <a:t>。</a:t>
            </a:r>
            <a:endParaRPr kumimoji="1" lang="zh-CN" altLang="en-US" sz="2400" b="1">
              <a:solidFill>
                <a:schemeClr val="bg1"/>
              </a:solidFill>
              <a:latin typeface="Times New Roman" panose="02020603050405020304" pitchFamily="18" charset="0"/>
            </a:endParaRPr>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16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162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164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1647"/>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11298"/>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11299"/>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1163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116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1620" grpId="0"/>
      <p:bldP spid="111621" grpId="0"/>
      <p:bldP spid="111639" grpId="0"/>
      <p:bldP spid="111646" grpId="0"/>
      <p:bldP spid="111647" grpId="0"/>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Text Box 2"/>
          <p:cNvSpPr txBox="1">
            <a:spLocks noChangeArrowheads="1"/>
          </p:cNvSpPr>
          <p:nvPr/>
        </p:nvSpPr>
        <p:spPr bwMode="auto">
          <a:xfrm>
            <a:off x="1116013" y="1781175"/>
            <a:ext cx="14097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rgbClr val="66FFFF"/>
                </a:solidFill>
                <a:latin typeface="Times New Roman" panose="02020603050405020304" pitchFamily="18" charset="0"/>
              </a:rPr>
              <a:t>非静电场</a:t>
            </a:r>
          </a:p>
        </p:txBody>
      </p:sp>
      <p:graphicFrame>
        <p:nvGraphicFramePr>
          <p:cNvPr id="112643" name="Object 3"/>
          <p:cNvGraphicFramePr>
            <a:graphicFrameLocks/>
          </p:cNvGraphicFramePr>
          <p:nvPr/>
        </p:nvGraphicFramePr>
        <p:xfrm>
          <a:off x="3073400" y="1625600"/>
          <a:ext cx="1281113" cy="863600"/>
        </p:xfrm>
        <a:graphic>
          <a:graphicData uri="http://schemas.openxmlformats.org/presentationml/2006/ole">
            <mc:AlternateContent xmlns:mc="http://schemas.openxmlformats.org/markup-compatibility/2006">
              <mc:Choice xmlns:v="urn:schemas-microsoft-com:vml" Requires="v">
                <p:oleObj spid="_x0000_s14412" name="公式" r:id="rId3" imgW="1190746" imgH="771660" progId="Equation.3">
                  <p:embed/>
                </p:oleObj>
              </mc:Choice>
              <mc:Fallback>
                <p:oleObj name="公式" r:id="rId3" imgW="1190746" imgH="771660" progId="Equation.3">
                  <p:embed/>
                  <p:pic>
                    <p:nvPicPr>
                      <p:cNvPr id="0" name="Object 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73400" y="1625600"/>
                        <a:ext cx="1281113" cy="863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2644" name="Object 4"/>
          <p:cNvGraphicFramePr>
            <a:graphicFrameLocks/>
          </p:cNvGraphicFramePr>
          <p:nvPr/>
        </p:nvGraphicFramePr>
        <p:xfrm>
          <a:off x="4395788" y="1849438"/>
          <a:ext cx="1039812" cy="381000"/>
        </p:xfrm>
        <a:graphic>
          <a:graphicData uri="http://schemas.openxmlformats.org/presentationml/2006/ole">
            <mc:AlternateContent xmlns:mc="http://schemas.openxmlformats.org/markup-compatibility/2006">
              <mc:Choice xmlns:v="urn:schemas-microsoft-com:vml" Requires="v">
                <p:oleObj spid="_x0000_s14413" name="公式" r:id="rId5" imgW="933579" imgH="276210" progId="Equation.3">
                  <p:embed/>
                </p:oleObj>
              </mc:Choice>
              <mc:Fallback>
                <p:oleObj name="公式" r:id="rId5" imgW="933579" imgH="276210" progId="Equation.3">
                  <p:embed/>
                  <p:pic>
                    <p:nvPicPr>
                      <p:cNvPr id="0" name="Object 4"/>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95788" y="1849438"/>
                        <a:ext cx="1039812" cy="381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2645" name="Rectangle 5"/>
          <p:cNvSpPr>
            <a:spLocks noChangeArrowheads="1"/>
          </p:cNvSpPr>
          <p:nvPr/>
        </p:nvSpPr>
        <p:spPr bwMode="auto">
          <a:xfrm>
            <a:off x="3184525" y="2851150"/>
            <a:ext cx="4502150" cy="755650"/>
          </a:xfrm>
          <a:prstGeom prst="rect">
            <a:avLst/>
          </a:prstGeom>
          <a:noFill/>
          <a:ln w="19050">
            <a:solidFill>
              <a:srgbClr val="66FF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12646" name="Text Box 6"/>
          <p:cNvSpPr txBox="1">
            <a:spLocks noChangeArrowheads="1"/>
          </p:cNvSpPr>
          <p:nvPr/>
        </p:nvSpPr>
        <p:spPr bwMode="auto">
          <a:xfrm>
            <a:off x="993775" y="2722563"/>
            <a:ext cx="17922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rgbClr val="FFFF00"/>
                </a:solidFill>
                <a:latin typeface="Times New Roman" panose="02020603050405020304" pitchFamily="18" charset="0"/>
                <a:cs typeface="Times New Roman" panose="02020603050405020304" pitchFamily="18" charset="0"/>
              </a:rPr>
              <a:t> </a:t>
            </a:r>
            <a:r>
              <a:rPr kumimoji="1" lang="zh-CN" altLang="en-US" sz="2400" b="1">
                <a:solidFill>
                  <a:srgbClr val="66FFFF"/>
                </a:solidFill>
                <a:latin typeface="Times New Roman" panose="02020603050405020304" pitchFamily="18" charset="0"/>
              </a:rPr>
              <a:t>动生电动势</a:t>
            </a:r>
          </a:p>
        </p:txBody>
      </p:sp>
      <p:sp>
        <p:nvSpPr>
          <p:cNvPr id="112647" name="Text Box 7"/>
          <p:cNvSpPr txBox="1">
            <a:spLocks noChangeArrowheads="1"/>
          </p:cNvSpPr>
          <p:nvPr/>
        </p:nvSpPr>
        <p:spPr bwMode="auto">
          <a:xfrm>
            <a:off x="746125" y="3652838"/>
            <a:ext cx="900113" cy="457200"/>
          </a:xfrm>
          <a:prstGeom prst="rect">
            <a:avLst/>
          </a:prstGeom>
          <a:noFill/>
          <a:ln>
            <a:noFill/>
          </a:ln>
          <a:effectLst/>
          <a:extLst>
            <a:ext uri="{909E8E84-426E-40DD-AFC4-6F175D3DCCD1}">
              <a14:hiddenFill xmlns:a14="http://schemas.microsoft.com/office/drawing/2010/main">
                <a:solidFill>
                  <a:srgbClr val="FF99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Times New Roman" panose="02020603050405020304" pitchFamily="18" charset="0"/>
              </a:rPr>
              <a:t>应用</a:t>
            </a:r>
          </a:p>
        </p:txBody>
      </p:sp>
      <p:graphicFrame>
        <p:nvGraphicFramePr>
          <p:cNvPr id="14344" name="Object 8"/>
          <p:cNvGraphicFramePr>
            <a:graphicFrameLocks noChangeAspect="1"/>
          </p:cNvGraphicFramePr>
          <p:nvPr/>
        </p:nvGraphicFramePr>
        <p:xfrm flipH="1">
          <a:off x="1743075" y="4557713"/>
          <a:ext cx="322263" cy="696912"/>
        </p:xfrm>
        <a:graphic>
          <a:graphicData uri="http://schemas.openxmlformats.org/presentationml/2006/ole">
            <mc:AlternateContent xmlns:mc="http://schemas.openxmlformats.org/markup-compatibility/2006">
              <mc:Choice xmlns:v="urn:schemas-microsoft-com:vml" Requires="v">
                <p:oleObj spid="_x0000_s14414" name="Equation" r:id="rId7" imgW="9455" imgH="123930" progId="Equation.3">
                  <p:embed/>
                </p:oleObj>
              </mc:Choice>
              <mc:Fallback>
                <p:oleObj name="Equation" r:id="rId7" imgW="9455" imgH="123930" progId="Equation.3">
                  <p:embed/>
                  <p:pic>
                    <p:nvPicPr>
                      <p:cNvPr id="0" name="Object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flipH="1">
                        <a:off x="1743075" y="4557713"/>
                        <a:ext cx="322263" cy="6969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2649" name="Object 9"/>
          <p:cNvGraphicFramePr>
            <a:graphicFrameLocks/>
          </p:cNvGraphicFramePr>
          <p:nvPr/>
        </p:nvGraphicFramePr>
        <p:xfrm>
          <a:off x="7075488" y="4344988"/>
          <a:ext cx="392112" cy="392112"/>
        </p:xfrm>
        <a:graphic>
          <a:graphicData uri="http://schemas.openxmlformats.org/presentationml/2006/ole">
            <mc:AlternateContent xmlns:mc="http://schemas.openxmlformats.org/markup-compatibility/2006">
              <mc:Choice xmlns:v="urn:schemas-microsoft-com:vml" Requires="v">
                <p:oleObj spid="_x0000_s14415" name="公式" r:id="rId9" imgW="285801" imgH="285660" progId="Equation.3">
                  <p:embed/>
                </p:oleObj>
              </mc:Choice>
              <mc:Fallback>
                <p:oleObj name="公式" r:id="rId9" imgW="285801" imgH="285660" progId="Equation.3">
                  <p:embed/>
                  <p:pic>
                    <p:nvPicPr>
                      <p:cNvPr id="0" name="Object 9"/>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075488" y="4344988"/>
                        <a:ext cx="392112" cy="392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2650" name="Text Box 10"/>
          <p:cNvSpPr txBox="1">
            <a:spLocks noChangeArrowheads="1"/>
          </p:cNvSpPr>
          <p:nvPr/>
        </p:nvSpPr>
        <p:spPr bwMode="auto">
          <a:xfrm>
            <a:off x="742950" y="6126163"/>
            <a:ext cx="6915150" cy="457200"/>
          </a:xfrm>
          <a:prstGeom prst="rect">
            <a:avLst/>
          </a:prstGeom>
          <a:noFill/>
          <a:ln>
            <a:noFill/>
          </a:ln>
          <a:effectLst/>
          <a:extLst>
            <a:ext uri="{909E8E84-426E-40DD-AFC4-6F175D3DCCD1}">
              <a14:hiddenFill xmlns:a14="http://schemas.microsoft.com/office/drawing/2010/main">
                <a:solidFill>
                  <a:srgbClr val="9966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Times New Roman" panose="02020603050405020304" pitchFamily="18" charset="0"/>
              </a:rPr>
              <a:t>磁场中的运动导线成为电源，非静电力是洛伦兹力</a:t>
            </a:r>
          </a:p>
        </p:txBody>
      </p:sp>
      <p:grpSp>
        <p:nvGrpSpPr>
          <p:cNvPr id="112651" name="Group 11"/>
          <p:cNvGrpSpPr>
            <a:grpSpLocks/>
          </p:cNvGrpSpPr>
          <p:nvPr/>
        </p:nvGrpSpPr>
        <p:grpSpPr bwMode="auto">
          <a:xfrm>
            <a:off x="5162550" y="3725863"/>
            <a:ext cx="3429000" cy="1752600"/>
            <a:chOff x="3252" y="2172"/>
            <a:chExt cx="2160" cy="1104"/>
          </a:xfrm>
        </p:grpSpPr>
        <p:graphicFrame>
          <p:nvGraphicFramePr>
            <p:cNvPr id="14376" name="Object 12"/>
            <p:cNvGraphicFramePr>
              <a:graphicFrameLocks/>
            </p:cNvGraphicFramePr>
            <p:nvPr/>
          </p:nvGraphicFramePr>
          <p:xfrm>
            <a:off x="4730" y="2678"/>
            <a:ext cx="145" cy="193"/>
          </p:xfrm>
          <a:graphic>
            <a:graphicData uri="http://schemas.openxmlformats.org/presentationml/2006/ole">
              <mc:AlternateContent xmlns:mc="http://schemas.openxmlformats.org/markup-compatibility/2006">
                <mc:Choice xmlns:v="urn:schemas-microsoft-com:vml" Requires="v">
                  <p:oleObj spid="_x0000_s14416" name="公式" r:id="rId11" imgW="123721" imgH="200070" progId="Equation.3">
                    <p:embed/>
                  </p:oleObj>
                </mc:Choice>
                <mc:Fallback>
                  <p:oleObj name="公式" r:id="rId11" imgW="123721" imgH="200070" progId="Equation.3">
                    <p:embed/>
                    <p:pic>
                      <p:nvPicPr>
                        <p:cNvPr id="0" name="Object 12"/>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730" y="2678"/>
                          <a:ext cx="145" cy="1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4377" name="Group 13"/>
            <p:cNvGrpSpPr>
              <a:grpSpLocks/>
            </p:cNvGrpSpPr>
            <p:nvPr/>
          </p:nvGrpSpPr>
          <p:grpSpPr bwMode="auto">
            <a:xfrm>
              <a:off x="3252" y="2220"/>
              <a:ext cx="2160" cy="1008"/>
              <a:chOff x="1392" y="3408"/>
              <a:chExt cx="1680" cy="624"/>
            </a:xfrm>
          </p:grpSpPr>
          <p:sp>
            <p:nvSpPr>
              <p:cNvPr id="14388" name="Line 14"/>
              <p:cNvSpPr>
                <a:spLocks noChangeShapeType="1"/>
              </p:cNvSpPr>
              <p:nvPr/>
            </p:nvSpPr>
            <p:spPr bwMode="auto">
              <a:xfrm>
                <a:off x="1392" y="3408"/>
                <a:ext cx="1680" cy="0"/>
              </a:xfrm>
              <a:prstGeom prst="line">
                <a:avLst/>
              </a:prstGeom>
              <a:noFill/>
              <a:ln w="158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389" name="Line 15"/>
              <p:cNvSpPr>
                <a:spLocks noChangeShapeType="1"/>
              </p:cNvSpPr>
              <p:nvPr/>
            </p:nvSpPr>
            <p:spPr bwMode="auto">
              <a:xfrm>
                <a:off x="1392" y="4032"/>
                <a:ext cx="1680" cy="0"/>
              </a:xfrm>
              <a:prstGeom prst="line">
                <a:avLst/>
              </a:prstGeom>
              <a:noFill/>
              <a:ln w="158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390" name="Line 16"/>
              <p:cNvSpPr>
                <a:spLocks noChangeShapeType="1"/>
              </p:cNvSpPr>
              <p:nvPr/>
            </p:nvSpPr>
            <p:spPr bwMode="auto">
              <a:xfrm>
                <a:off x="1392" y="3408"/>
                <a:ext cx="0" cy="624"/>
              </a:xfrm>
              <a:prstGeom prst="line">
                <a:avLst/>
              </a:prstGeom>
              <a:noFill/>
              <a:ln w="158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2657" name="Rectangle 17"/>
            <p:cNvSpPr>
              <a:spLocks noChangeArrowheads="1"/>
            </p:cNvSpPr>
            <p:nvPr/>
          </p:nvSpPr>
          <p:spPr bwMode="auto">
            <a:xfrm>
              <a:off x="4308" y="2172"/>
              <a:ext cx="96" cy="1104"/>
            </a:xfrm>
            <a:prstGeom prst="rect">
              <a:avLst/>
            </a:prstGeom>
            <a:gradFill rotWithShape="0">
              <a:gsLst>
                <a:gs pos="0">
                  <a:schemeClr val="accent1">
                    <a:gamma/>
                    <a:shade val="46275"/>
                    <a:invGamma/>
                  </a:schemeClr>
                </a:gs>
                <a:gs pos="50000">
                  <a:schemeClr val="accent1"/>
                </a:gs>
                <a:gs pos="100000">
                  <a:schemeClr val="accent1">
                    <a:gamma/>
                    <a:shade val="46275"/>
                    <a:invGamma/>
                  </a:schemeClr>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zh-CN" altLang="en-US">
                <a:latin typeface="Arial" charset="0"/>
                <a:ea typeface="宋体" charset="-122"/>
              </a:endParaRPr>
            </a:p>
          </p:txBody>
        </p:sp>
        <p:graphicFrame>
          <p:nvGraphicFramePr>
            <p:cNvPr id="14379" name="Object 18"/>
            <p:cNvGraphicFramePr>
              <a:graphicFrameLocks/>
            </p:cNvGraphicFramePr>
            <p:nvPr/>
          </p:nvGraphicFramePr>
          <p:xfrm>
            <a:off x="4135" y="2557"/>
            <a:ext cx="88" cy="199"/>
          </p:xfrm>
          <a:graphic>
            <a:graphicData uri="http://schemas.openxmlformats.org/presentationml/2006/ole">
              <mc:AlternateContent xmlns:mc="http://schemas.openxmlformats.org/markup-compatibility/2006">
                <mc:Choice xmlns:v="urn:schemas-microsoft-com:vml" Requires="v">
                  <p:oleObj spid="_x0000_s14417" name="公式" r:id="rId13" imgW="47543" imgH="209520" progId="Equation.3">
                    <p:embed/>
                  </p:oleObj>
                </mc:Choice>
                <mc:Fallback>
                  <p:oleObj name="公式" r:id="rId13" imgW="47543" imgH="209520" progId="Equation.3">
                    <p:embed/>
                    <p:pic>
                      <p:nvPicPr>
                        <p:cNvPr id="0" name="Object 18"/>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135" y="2557"/>
                          <a:ext cx="88" cy="19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4380" name="Group 19"/>
            <p:cNvGrpSpPr>
              <a:grpSpLocks/>
            </p:cNvGrpSpPr>
            <p:nvPr/>
          </p:nvGrpSpPr>
          <p:grpSpPr bwMode="auto">
            <a:xfrm>
              <a:off x="3444" y="2700"/>
              <a:ext cx="240" cy="240"/>
              <a:chOff x="1296" y="2016"/>
              <a:chExt cx="240" cy="240"/>
            </a:xfrm>
          </p:grpSpPr>
          <p:sp>
            <p:nvSpPr>
              <p:cNvPr id="14385" name="Line 20"/>
              <p:cNvSpPr>
                <a:spLocks noChangeShapeType="1"/>
              </p:cNvSpPr>
              <p:nvPr/>
            </p:nvSpPr>
            <p:spPr bwMode="auto">
              <a:xfrm>
                <a:off x="1344" y="2064"/>
                <a:ext cx="144" cy="144"/>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386" name="Line 21"/>
              <p:cNvSpPr>
                <a:spLocks noChangeShapeType="1"/>
              </p:cNvSpPr>
              <p:nvPr/>
            </p:nvSpPr>
            <p:spPr bwMode="auto">
              <a:xfrm flipH="1">
                <a:off x="1344" y="2064"/>
                <a:ext cx="144" cy="144"/>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387" name="Oval 22"/>
              <p:cNvSpPr>
                <a:spLocks noChangeArrowheads="1"/>
              </p:cNvSpPr>
              <p:nvPr/>
            </p:nvSpPr>
            <p:spPr bwMode="auto">
              <a:xfrm>
                <a:off x="1296" y="2016"/>
                <a:ext cx="240" cy="240"/>
              </a:xfrm>
              <a:prstGeom prst="ellipse">
                <a:avLst/>
              </a:prstGeom>
              <a:noFill/>
              <a:ln w="9525">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graphicFrame>
          <p:nvGraphicFramePr>
            <p:cNvPr id="14381" name="Object 23"/>
            <p:cNvGraphicFramePr>
              <a:graphicFrameLocks/>
            </p:cNvGraphicFramePr>
            <p:nvPr/>
          </p:nvGraphicFramePr>
          <p:xfrm>
            <a:off x="3433" y="2372"/>
            <a:ext cx="177" cy="231"/>
          </p:xfrm>
          <a:graphic>
            <a:graphicData uri="http://schemas.openxmlformats.org/presentationml/2006/ole">
              <mc:AlternateContent xmlns:mc="http://schemas.openxmlformats.org/markup-compatibility/2006">
                <mc:Choice xmlns:v="urn:schemas-microsoft-com:vml" Requires="v">
                  <p:oleObj spid="_x0000_s14418" name="公式" r:id="rId15" imgW="171534" imgH="276210" progId="Equation.3">
                    <p:embed/>
                  </p:oleObj>
                </mc:Choice>
                <mc:Fallback>
                  <p:oleObj name="公式" r:id="rId15" imgW="171534" imgH="276210" progId="Equation.3">
                    <p:embed/>
                    <p:pic>
                      <p:nvPicPr>
                        <p:cNvPr id="0" name="Object 23"/>
                        <p:cNvPicPr>
                          <a:picLocks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433" y="2372"/>
                          <a:ext cx="177" cy="2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382" name="Object 24"/>
            <p:cNvGraphicFramePr>
              <a:graphicFrameLocks/>
            </p:cNvGraphicFramePr>
            <p:nvPr/>
          </p:nvGraphicFramePr>
          <p:xfrm>
            <a:off x="4142" y="2237"/>
            <a:ext cx="145" cy="145"/>
          </p:xfrm>
          <a:graphic>
            <a:graphicData uri="http://schemas.openxmlformats.org/presentationml/2006/ole">
              <mc:AlternateContent xmlns:mc="http://schemas.openxmlformats.org/markup-compatibility/2006">
                <mc:Choice xmlns:v="urn:schemas-microsoft-com:vml" Requires="v">
                  <p:oleObj spid="_x0000_s14419" name="公式" r:id="rId17" imgW="123721" imgH="123930" progId="Equation.3">
                    <p:embed/>
                  </p:oleObj>
                </mc:Choice>
                <mc:Fallback>
                  <p:oleObj name="公式" r:id="rId17" imgW="123721" imgH="123930" progId="Equation.3">
                    <p:embed/>
                    <p:pic>
                      <p:nvPicPr>
                        <p:cNvPr id="0" name="Object 24"/>
                        <p:cNvPicPr>
                          <a:picLocks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142" y="2237"/>
                          <a:ext cx="145" cy="14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383" name="Object 25"/>
            <p:cNvGraphicFramePr>
              <a:graphicFrameLocks/>
            </p:cNvGraphicFramePr>
            <p:nvPr/>
          </p:nvGraphicFramePr>
          <p:xfrm>
            <a:off x="4145" y="2988"/>
            <a:ext cx="129" cy="199"/>
          </p:xfrm>
          <a:graphic>
            <a:graphicData uri="http://schemas.openxmlformats.org/presentationml/2006/ole">
              <mc:AlternateContent xmlns:mc="http://schemas.openxmlformats.org/markup-compatibility/2006">
                <mc:Choice xmlns:v="urn:schemas-microsoft-com:vml" Requires="v">
                  <p:oleObj spid="_x0000_s14420" name="公式" r:id="rId19" imgW="95357" imgH="209520" progId="Equation.3">
                    <p:embed/>
                  </p:oleObj>
                </mc:Choice>
                <mc:Fallback>
                  <p:oleObj name="公式" r:id="rId19" imgW="95357" imgH="209520" progId="Equation.3">
                    <p:embed/>
                    <p:pic>
                      <p:nvPicPr>
                        <p:cNvPr id="0" name="Object 25"/>
                        <p:cNvPicPr>
                          <a:picLocks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145" y="2988"/>
                          <a:ext cx="129" cy="19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384" name="Line 26"/>
            <p:cNvSpPr>
              <a:spLocks noChangeShapeType="1"/>
            </p:cNvSpPr>
            <p:nvPr/>
          </p:nvSpPr>
          <p:spPr bwMode="auto">
            <a:xfrm>
              <a:off x="4500" y="2892"/>
              <a:ext cx="432" cy="0"/>
            </a:xfrm>
            <a:prstGeom prst="line">
              <a:avLst/>
            </a:prstGeom>
            <a:noFill/>
            <a:ln w="254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2667" name="AutoShape 27"/>
          <p:cNvSpPr>
            <a:spLocks noChangeArrowheads="1"/>
          </p:cNvSpPr>
          <p:nvPr/>
        </p:nvSpPr>
        <p:spPr bwMode="auto">
          <a:xfrm>
            <a:off x="6808788" y="4335463"/>
            <a:ext cx="211137" cy="533400"/>
          </a:xfrm>
          <a:prstGeom prst="upArrow">
            <a:avLst>
              <a:gd name="adj1" fmla="val 50000"/>
              <a:gd name="adj2" fmla="val 63158"/>
            </a:avLst>
          </a:prstGeom>
          <a:solidFill>
            <a:srgbClr val="FF66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12668" name="Rectangle 28"/>
          <p:cNvSpPr>
            <a:spLocks noChangeArrowheads="1"/>
          </p:cNvSpPr>
          <p:nvPr/>
        </p:nvSpPr>
        <p:spPr bwMode="auto">
          <a:xfrm>
            <a:off x="8210550" y="3725863"/>
            <a:ext cx="152400" cy="1752600"/>
          </a:xfrm>
          <a:prstGeom prst="rect">
            <a:avLst/>
          </a:prstGeom>
          <a:gradFill rotWithShape="0">
            <a:gsLst>
              <a:gs pos="0">
                <a:schemeClr val="accent1">
                  <a:gamma/>
                  <a:shade val="46275"/>
                  <a:invGamma/>
                </a:schemeClr>
              </a:gs>
              <a:gs pos="50000">
                <a:schemeClr val="accent1"/>
              </a:gs>
              <a:gs pos="100000">
                <a:schemeClr val="accent1">
                  <a:gamma/>
                  <a:shade val="46275"/>
                  <a:invGamma/>
                </a:schemeClr>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zh-CN" altLang="en-US">
              <a:latin typeface="Arial" charset="0"/>
              <a:ea typeface="宋体" charset="-122"/>
            </a:endParaRPr>
          </a:p>
        </p:txBody>
      </p:sp>
      <p:graphicFrame>
        <p:nvGraphicFramePr>
          <p:cNvPr id="112669" name="Object 29"/>
          <p:cNvGraphicFramePr>
            <a:graphicFrameLocks noChangeAspect="1"/>
          </p:cNvGraphicFramePr>
          <p:nvPr/>
        </p:nvGraphicFramePr>
        <p:xfrm>
          <a:off x="3457575" y="2852738"/>
          <a:ext cx="1917700" cy="685800"/>
        </p:xfrm>
        <a:graphic>
          <a:graphicData uri="http://schemas.openxmlformats.org/presentationml/2006/ole">
            <mc:AlternateContent xmlns:mc="http://schemas.openxmlformats.org/markup-compatibility/2006">
              <mc:Choice xmlns:v="urn:schemas-microsoft-com:vml" Requires="v">
                <p:oleObj spid="_x0000_s14421" name="公式" r:id="rId21" imgW="1809621" imgH="581040" progId="Equation.3">
                  <p:embed/>
                </p:oleObj>
              </mc:Choice>
              <mc:Fallback>
                <p:oleObj name="公式" r:id="rId21" imgW="1809621" imgH="581040" progId="Equation.3">
                  <p:embed/>
                  <p:pic>
                    <p:nvPicPr>
                      <p:cNvPr id="0" name="Object 29"/>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3457575" y="2852738"/>
                        <a:ext cx="19177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12670" name="Object 30"/>
          <p:cNvGraphicFramePr>
            <a:graphicFrameLocks/>
          </p:cNvGraphicFramePr>
          <p:nvPr/>
        </p:nvGraphicFramePr>
        <p:xfrm>
          <a:off x="5492750" y="2870200"/>
          <a:ext cx="2108200" cy="685800"/>
        </p:xfrm>
        <a:graphic>
          <a:graphicData uri="http://schemas.openxmlformats.org/presentationml/2006/ole">
            <mc:AlternateContent xmlns:mc="http://schemas.openxmlformats.org/markup-compatibility/2006">
              <mc:Choice xmlns:v="urn:schemas-microsoft-com:vml" Requires="v">
                <p:oleObj spid="_x0000_s14422" name="公式" r:id="rId23" imgW="2000334" imgH="581040" progId="Equation.3">
                  <p:embed/>
                </p:oleObj>
              </mc:Choice>
              <mc:Fallback>
                <p:oleObj name="公式" r:id="rId23" imgW="2000334" imgH="581040" progId="Equation.3">
                  <p:embed/>
                  <p:pic>
                    <p:nvPicPr>
                      <p:cNvPr id="0" name="Object 30"/>
                      <p:cNvPicPr>
                        <a:picLocks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5492750" y="2870200"/>
                        <a:ext cx="21082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12671" name="Object 31"/>
          <p:cNvGraphicFramePr>
            <a:graphicFrameLocks noChangeAspect="1"/>
          </p:cNvGraphicFramePr>
          <p:nvPr/>
        </p:nvGraphicFramePr>
        <p:xfrm>
          <a:off x="1057275" y="4198938"/>
          <a:ext cx="2451100" cy="685800"/>
        </p:xfrm>
        <a:graphic>
          <a:graphicData uri="http://schemas.openxmlformats.org/presentationml/2006/ole">
            <mc:AlternateContent xmlns:mc="http://schemas.openxmlformats.org/markup-compatibility/2006">
              <mc:Choice xmlns:v="urn:schemas-microsoft-com:vml" Requires="v">
                <p:oleObj spid="_x0000_s14423" name="公式" r:id="rId25" imgW="2343133" imgH="581040" progId="Equation.3">
                  <p:embed/>
                </p:oleObj>
              </mc:Choice>
              <mc:Fallback>
                <p:oleObj name="公式" r:id="rId25" imgW="2343133" imgH="581040" progId="Equation.3">
                  <p:embed/>
                  <p:pic>
                    <p:nvPicPr>
                      <p:cNvPr id="0" name="Object 31"/>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1057275" y="4198938"/>
                        <a:ext cx="24511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12672" name="Object 32"/>
          <p:cNvGraphicFramePr>
            <a:graphicFrameLocks noChangeAspect="1"/>
          </p:cNvGraphicFramePr>
          <p:nvPr/>
        </p:nvGraphicFramePr>
        <p:xfrm>
          <a:off x="1430338" y="5145088"/>
          <a:ext cx="1270000" cy="660400"/>
        </p:xfrm>
        <a:graphic>
          <a:graphicData uri="http://schemas.openxmlformats.org/presentationml/2006/ole">
            <mc:AlternateContent xmlns:mc="http://schemas.openxmlformats.org/markup-compatibility/2006">
              <mc:Choice xmlns:v="urn:schemas-microsoft-com:vml" Requires="v">
                <p:oleObj spid="_x0000_s14424" name="公式" r:id="rId27" imgW="1162112" imgH="552420" progId="Equation.3">
                  <p:embed/>
                </p:oleObj>
              </mc:Choice>
              <mc:Fallback>
                <p:oleObj name="公式" r:id="rId27" imgW="1162112" imgH="552420" progId="Equation.3">
                  <p:embed/>
                  <p:pic>
                    <p:nvPicPr>
                      <p:cNvPr id="0" name="Object 32"/>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1430338" y="5145088"/>
                        <a:ext cx="1270000" cy="660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12673" name="Object 33"/>
          <p:cNvGraphicFramePr>
            <a:graphicFrameLocks noChangeAspect="1"/>
          </p:cNvGraphicFramePr>
          <p:nvPr/>
        </p:nvGraphicFramePr>
        <p:xfrm>
          <a:off x="2771775" y="5314950"/>
          <a:ext cx="812800" cy="317500"/>
        </p:xfrm>
        <a:graphic>
          <a:graphicData uri="http://schemas.openxmlformats.org/presentationml/2006/ole">
            <mc:AlternateContent xmlns:mc="http://schemas.openxmlformats.org/markup-compatibility/2006">
              <mc:Choice xmlns:v="urn:schemas-microsoft-com:vml" Requires="v">
                <p:oleObj spid="_x0000_s14425" name="公式" r:id="rId29" imgW="704777" imgH="209520" progId="Equation.3">
                  <p:embed/>
                </p:oleObj>
              </mc:Choice>
              <mc:Fallback>
                <p:oleObj name="公式" r:id="rId29" imgW="704777" imgH="209520" progId="Equation.3">
                  <p:embed/>
                  <p:pic>
                    <p:nvPicPr>
                      <p:cNvPr id="0" name="Object 33"/>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2771775" y="5314950"/>
                        <a:ext cx="812800" cy="317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6" name="Object 24"/>
          <p:cNvGraphicFramePr>
            <a:graphicFrameLocks/>
          </p:cNvGraphicFramePr>
          <p:nvPr/>
        </p:nvGraphicFramePr>
        <p:xfrm>
          <a:off x="720725" y="869950"/>
          <a:ext cx="1995488" cy="469900"/>
        </p:xfrm>
        <a:graphic>
          <a:graphicData uri="http://schemas.openxmlformats.org/presentationml/2006/ole">
            <mc:AlternateContent xmlns:mc="http://schemas.openxmlformats.org/markup-compatibility/2006">
              <mc:Choice xmlns:v="urn:schemas-microsoft-com:vml" Requires="v">
                <p:oleObj spid="_x0000_s14426" name="公式" r:id="rId31" imgW="1886068" imgH="362070" progId="Equation.3">
                  <p:embed/>
                </p:oleObj>
              </mc:Choice>
              <mc:Fallback>
                <p:oleObj name="公式" r:id="rId31" imgW="1886068" imgH="362070" progId="Equation.3">
                  <p:embed/>
                  <p:pic>
                    <p:nvPicPr>
                      <p:cNvPr id="0" name="Object 24"/>
                      <p:cNvPicPr>
                        <a:picLocks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720725" y="869950"/>
                        <a:ext cx="1995488" cy="469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7" name="Text Box 25"/>
          <p:cNvSpPr txBox="1">
            <a:spLocks noChangeArrowheads="1"/>
          </p:cNvSpPr>
          <p:nvPr/>
        </p:nvSpPr>
        <p:spPr bwMode="auto">
          <a:xfrm>
            <a:off x="220663" y="346075"/>
            <a:ext cx="23336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rgbClr val="66FFFF"/>
                </a:solidFill>
                <a:latin typeface="Times New Roman" panose="02020603050405020304" pitchFamily="18" charset="0"/>
              </a:rPr>
              <a:t>电子受洛伦兹力</a:t>
            </a:r>
          </a:p>
        </p:txBody>
      </p:sp>
      <p:sp>
        <p:nvSpPr>
          <p:cNvPr id="38" name="Text Box 26"/>
          <p:cNvSpPr txBox="1">
            <a:spLocks noChangeArrowheads="1"/>
          </p:cNvSpPr>
          <p:nvPr/>
        </p:nvSpPr>
        <p:spPr bwMode="auto">
          <a:xfrm>
            <a:off x="2982913" y="862013"/>
            <a:ext cx="20955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chemeClr val="bg1"/>
                </a:solidFill>
                <a:latin typeface="Times New Roman" panose="02020603050405020304" pitchFamily="18" charset="0"/>
              </a:rPr>
              <a:t>—— </a:t>
            </a:r>
            <a:r>
              <a:rPr kumimoji="1" lang="zh-CN" altLang="en-US" sz="2400" b="1">
                <a:solidFill>
                  <a:schemeClr val="bg1"/>
                </a:solidFill>
                <a:latin typeface="Times New Roman" panose="02020603050405020304" pitchFamily="18" charset="0"/>
              </a:rPr>
              <a:t>非静电力</a:t>
            </a:r>
          </a:p>
        </p:txBody>
      </p:sp>
      <p:graphicFrame>
        <p:nvGraphicFramePr>
          <p:cNvPr id="39" name="Object 27"/>
          <p:cNvGraphicFramePr>
            <a:graphicFrameLocks/>
          </p:cNvGraphicFramePr>
          <p:nvPr/>
        </p:nvGraphicFramePr>
        <p:xfrm>
          <a:off x="4951413" y="869950"/>
          <a:ext cx="420687" cy="457200"/>
        </p:xfrm>
        <a:graphic>
          <a:graphicData uri="http://schemas.openxmlformats.org/presentationml/2006/ole">
            <mc:AlternateContent xmlns:mc="http://schemas.openxmlformats.org/markup-compatibility/2006">
              <mc:Choice xmlns:v="urn:schemas-microsoft-com:vml" Requires="v">
                <p:oleObj spid="_x0000_s14427" name="公式" r:id="rId33" imgW="314435" imgH="352350" progId="Equation.3">
                  <p:embed/>
                </p:oleObj>
              </mc:Choice>
              <mc:Fallback>
                <p:oleObj name="公式" r:id="rId33" imgW="314435" imgH="352350" progId="Equation.3">
                  <p:embed/>
                  <p:pic>
                    <p:nvPicPr>
                      <p:cNvPr id="0" name="Object 27"/>
                      <p:cNvPicPr>
                        <a:picLocks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4951413" y="869950"/>
                        <a:ext cx="420687"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40" name="Group 7"/>
          <p:cNvGrpSpPr>
            <a:grpSpLocks/>
          </p:cNvGrpSpPr>
          <p:nvPr/>
        </p:nvGrpSpPr>
        <p:grpSpPr bwMode="auto">
          <a:xfrm>
            <a:off x="5637213" y="260350"/>
            <a:ext cx="3317875" cy="1639888"/>
            <a:chOff x="1392" y="2352"/>
            <a:chExt cx="2448" cy="1104"/>
          </a:xfrm>
        </p:grpSpPr>
        <p:sp>
          <p:nvSpPr>
            <p:cNvPr id="14373" name="Rectangle 8"/>
            <p:cNvSpPr>
              <a:spLocks noChangeArrowheads="1"/>
            </p:cNvSpPr>
            <p:nvPr/>
          </p:nvSpPr>
          <p:spPr bwMode="auto">
            <a:xfrm>
              <a:off x="1392" y="2352"/>
              <a:ext cx="2448" cy="48"/>
            </a:xfrm>
            <a:prstGeom prst="rect">
              <a:avLst/>
            </a:prstGeom>
            <a:gradFill rotWithShape="0">
              <a:gsLst>
                <a:gs pos="0">
                  <a:srgbClr val="007676"/>
                </a:gs>
                <a:gs pos="50000">
                  <a:srgbClr val="00FFFF"/>
                </a:gs>
                <a:gs pos="100000">
                  <a:srgbClr val="007676"/>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4374" name="Rectangle 9"/>
            <p:cNvSpPr>
              <a:spLocks noChangeArrowheads="1"/>
            </p:cNvSpPr>
            <p:nvPr/>
          </p:nvSpPr>
          <p:spPr bwMode="auto">
            <a:xfrm>
              <a:off x="1392" y="3408"/>
              <a:ext cx="2448" cy="48"/>
            </a:xfrm>
            <a:prstGeom prst="rect">
              <a:avLst/>
            </a:prstGeom>
            <a:gradFill rotWithShape="0">
              <a:gsLst>
                <a:gs pos="0">
                  <a:srgbClr val="007676"/>
                </a:gs>
                <a:gs pos="50000">
                  <a:srgbClr val="00FFFF"/>
                </a:gs>
                <a:gs pos="100000">
                  <a:srgbClr val="007676"/>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4375" name="Rectangle 10"/>
            <p:cNvSpPr>
              <a:spLocks noChangeArrowheads="1"/>
            </p:cNvSpPr>
            <p:nvPr/>
          </p:nvSpPr>
          <p:spPr bwMode="auto">
            <a:xfrm>
              <a:off x="1392" y="2352"/>
              <a:ext cx="48" cy="1104"/>
            </a:xfrm>
            <a:prstGeom prst="rect">
              <a:avLst/>
            </a:prstGeom>
            <a:gradFill rotWithShape="0">
              <a:gsLst>
                <a:gs pos="0">
                  <a:srgbClr val="007676"/>
                </a:gs>
                <a:gs pos="50000">
                  <a:srgbClr val="00FFFF"/>
                </a:gs>
                <a:gs pos="100000">
                  <a:srgbClr val="007676"/>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sp>
        <p:nvSpPr>
          <p:cNvPr id="44" name="Rectangle 11"/>
          <p:cNvSpPr>
            <a:spLocks noChangeArrowheads="1"/>
          </p:cNvSpPr>
          <p:nvPr/>
        </p:nvSpPr>
        <p:spPr bwMode="auto">
          <a:xfrm>
            <a:off x="7278688" y="147638"/>
            <a:ext cx="533400" cy="1828800"/>
          </a:xfrm>
          <a:prstGeom prst="rect">
            <a:avLst/>
          </a:prstGeom>
          <a:gradFill rotWithShape="0">
            <a:gsLst>
              <a:gs pos="0">
                <a:srgbClr val="765E00"/>
              </a:gs>
              <a:gs pos="50000">
                <a:srgbClr val="FFCC00"/>
              </a:gs>
              <a:gs pos="100000">
                <a:srgbClr val="765E00"/>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nvGrpSpPr>
          <p:cNvPr id="45" name="Group 12"/>
          <p:cNvGrpSpPr>
            <a:grpSpLocks/>
          </p:cNvGrpSpPr>
          <p:nvPr/>
        </p:nvGrpSpPr>
        <p:grpSpPr bwMode="auto">
          <a:xfrm>
            <a:off x="6288088" y="757238"/>
            <a:ext cx="533400" cy="533400"/>
            <a:chOff x="624" y="3072"/>
            <a:chExt cx="336" cy="336"/>
          </a:xfrm>
        </p:grpSpPr>
        <p:sp>
          <p:nvSpPr>
            <p:cNvPr id="14370" name="Oval 13"/>
            <p:cNvSpPr>
              <a:spLocks noChangeArrowheads="1"/>
            </p:cNvSpPr>
            <p:nvPr/>
          </p:nvSpPr>
          <p:spPr bwMode="auto">
            <a:xfrm>
              <a:off x="624" y="3072"/>
              <a:ext cx="336" cy="336"/>
            </a:xfrm>
            <a:prstGeom prst="ellipse">
              <a:avLst/>
            </a:prstGeom>
            <a:noFill/>
            <a:ln w="19050">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4371" name="Line 14"/>
            <p:cNvSpPr>
              <a:spLocks noChangeShapeType="1"/>
            </p:cNvSpPr>
            <p:nvPr/>
          </p:nvSpPr>
          <p:spPr bwMode="auto">
            <a:xfrm>
              <a:off x="672" y="3120"/>
              <a:ext cx="240" cy="240"/>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372" name="Line 15"/>
            <p:cNvSpPr>
              <a:spLocks noChangeShapeType="1"/>
            </p:cNvSpPr>
            <p:nvPr/>
          </p:nvSpPr>
          <p:spPr bwMode="auto">
            <a:xfrm flipH="1">
              <a:off x="672" y="3120"/>
              <a:ext cx="240" cy="240"/>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aphicFrame>
        <p:nvGraphicFramePr>
          <p:cNvPr id="49" name="Object 16"/>
          <p:cNvGraphicFramePr>
            <a:graphicFrameLocks/>
          </p:cNvGraphicFramePr>
          <p:nvPr/>
        </p:nvGraphicFramePr>
        <p:xfrm>
          <a:off x="6130925" y="358775"/>
          <a:ext cx="280988" cy="366713"/>
        </p:xfrm>
        <a:graphic>
          <a:graphicData uri="http://schemas.openxmlformats.org/presentationml/2006/ole">
            <mc:AlternateContent xmlns:mc="http://schemas.openxmlformats.org/markup-compatibility/2006">
              <mc:Choice xmlns:v="urn:schemas-microsoft-com:vml" Requires="v">
                <p:oleObj spid="_x0000_s14428" name="公式" r:id="rId35" imgW="171534" imgH="276210" progId="Equation.3">
                  <p:embed/>
                </p:oleObj>
              </mc:Choice>
              <mc:Fallback>
                <p:oleObj name="公式" r:id="rId35" imgW="171534" imgH="276210" progId="Equation.3">
                  <p:embed/>
                  <p:pic>
                    <p:nvPicPr>
                      <p:cNvPr id="0" name="Object 16"/>
                      <p:cNvPicPr>
                        <a:picLocks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6130925" y="358775"/>
                        <a:ext cx="280988" cy="366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0" name="Oval 17"/>
          <p:cNvSpPr>
            <a:spLocks noChangeArrowheads="1"/>
          </p:cNvSpPr>
          <p:nvPr/>
        </p:nvSpPr>
        <p:spPr bwMode="auto">
          <a:xfrm>
            <a:off x="7392988" y="833438"/>
            <a:ext cx="304800" cy="304800"/>
          </a:xfrm>
          <a:prstGeom prst="ellipse">
            <a:avLst/>
          </a:prstGeom>
          <a:gradFill rotWithShape="0">
            <a:gsLst>
              <a:gs pos="0">
                <a:srgbClr val="CC99FF"/>
              </a:gs>
              <a:gs pos="100000">
                <a:srgbClr val="5E4776"/>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51" name="Object 18"/>
          <p:cNvGraphicFramePr>
            <a:graphicFrameLocks/>
          </p:cNvGraphicFramePr>
          <p:nvPr/>
        </p:nvGraphicFramePr>
        <p:xfrm>
          <a:off x="7046913" y="854075"/>
          <a:ext cx="139700" cy="315913"/>
        </p:xfrm>
        <a:graphic>
          <a:graphicData uri="http://schemas.openxmlformats.org/presentationml/2006/ole">
            <mc:AlternateContent xmlns:mc="http://schemas.openxmlformats.org/markup-compatibility/2006">
              <mc:Choice xmlns:v="urn:schemas-microsoft-com:vml" Requires="v">
                <p:oleObj spid="_x0000_s14429" name="公式" r:id="rId37" imgW="47543" imgH="209520" progId="Equation.3">
                  <p:embed/>
                </p:oleObj>
              </mc:Choice>
              <mc:Fallback>
                <p:oleObj name="公式" r:id="rId37" imgW="47543" imgH="209520" progId="Equation.3">
                  <p:embed/>
                  <p:pic>
                    <p:nvPicPr>
                      <p:cNvPr id="0" name="Object 18"/>
                      <p:cNvPicPr>
                        <a:picLocks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7046913" y="854075"/>
                        <a:ext cx="139700" cy="315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2" name="Object 19"/>
          <p:cNvGraphicFramePr>
            <a:graphicFrameLocks/>
          </p:cNvGraphicFramePr>
          <p:nvPr/>
        </p:nvGraphicFramePr>
        <p:xfrm>
          <a:off x="8186738" y="582613"/>
          <a:ext cx="230187" cy="306387"/>
        </p:xfrm>
        <a:graphic>
          <a:graphicData uri="http://schemas.openxmlformats.org/presentationml/2006/ole">
            <mc:AlternateContent xmlns:mc="http://schemas.openxmlformats.org/markup-compatibility/2006">
              <mc:Choice xmlns:v="urn:schemas-microsoft-com:vml" Requires="v">
                <p:oleObj spid="_x0000_s14430" name="公式" r:id="rId39" imgW="123721" imgH="200070" progId="Equation.3">
                  <p:embed/>
                </p:oleObj>
              </mc:Choice>
              <mc:Fallback>
                <p:oleObj name="公式" r:id="rId39" imgW="123721" imgH="200070" progId="Equation.3">
                  <p:embed/>
                  <p:pic>
                    <p:nvPicPr>
                      <p:cNvPr id="0" name="Object 19"/>
                      <p:cNvPicPr>
                        <a:picLocks noChangeArrowheads="1"/>
                      </p:cNvPicPr>
                      <p:nvPr/>
                    </p:nvPicPr>
                    <p:blipFill>
                      <a:blip r:embed="rId40">
                        <a:extLst>
                          <a:ext uri="{28A0092B-C50C-407E-A947-70E740481C1C}">
                            <a14:useLocalDpi xmlns:a14="http://schemas.microsoft.com/office/drawing/2010/main" val="0"/>
                          </a:ext>
                        </a:extLst>
                      </a:blip>
                      <a:srcRect/>
                      <a:stretch>
                        <a:fillRect/>
                      </a:stretch>
                    </p:blipFill>
                    <p:spPr bwMode="auto">
                      <a:xfrm>
                        <a:off x="8186738" y="582613"/>
                        <a:ext cx="230187" cy="3063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3" name="Line 20"/>
          <p:cNvSpPr>
            <a:spLocks noChangeShapeType="1"/>
          </p:cNvSpPr>
          <p:nvPr/>
        </p:nvSpPr>
        <p:spPr bwMode="auto">
          <a:xfrm>
            <a:off x="7812088" y="985838"/>
            <a:ext cx="633412" cy="0"/>
          </a:xfrm>
          <a:prstGeom prst="line">
            <a:avLst/>
          </a:prstGeom>
          <a:noFill/>
          <a:ln w="349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 name="Line 21"/>
          <p:cNvSpPr>
            <a:spLocks noChangeShapeType="1"/>
          </p:cNvSpPr>
          <p:nvPr/>
        </p:nvSpPr>
        <p:spPr bwMode="auto">
          <a:xfrm>
            <a:off x="7545388" y="1138238"/>
            <a:ext cx="0" cy="533400"/>
          </a:xfrm>
          <a:prstGeom prst="line">
            <a:avLst/>
          </a:prstGeom>
          <a:noFill/>
          <a:ln w="22225">
            <a:solidFill>
              <a:srgbClr val="3366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55" name="Object 22"/>
          <p:cNvGraphicFramePr>
            <a:graphicFrameLocks/>
          </p:cNvGraphicFramePr>
          <p:nvPr/>
        </p:nvGraphicFramePr>
        <p:xfrm>
          <a:off x="7826375" y="1128713"/>
          <a:ext cx="280988" cy="471487"/>
        </p:xfrm>
        <a:graphic>
          <a:graphicData uri="http://schemas.openxmlformats.org/presentationml/2006/ole">
            <mc:AlternateContent xmlns:mc="http://schemas.openxmlformats.org/markup-compatibility/2006">
              <mc:Choice xmlns:v="urn:schemas-microsoft-com:vml" Requires="v">
                <p:oleObj spid="_x0000_s14431" name="公式" r:id="rId41" imgW="171534" imgH="362070" progId="Equation.3">
                  <p:embed/>
                </p:oleObj>
              </mc:Choice>
              <mc:Fallback>
                <p:oleObj name="公式" r:id="rId41" imgW="171534" imgH="362070" progId="Equation.3">
                  <p:embed/>
                  <p:pic>
                    <p:nvPicPr>
                      <p:cNvPr id="0" name="Object 22"/>
                      <p:cNvPicPr>
                        <a:picLocks noChangeArrowheads="1"/>
                      </p:cNvPicPr>
                      <p:nvPr/>
                    </p:nvPicPr>
                    <p:blipFill>
                      <a:blip r:embed="rId42">
                        <a:extLst>
                          <a:ext uri="{28A0092B-C50C-407E-A947-70E740481C1C}">
                            <a14:useLocalDpi xmlns:a14="http://schemas.microsoft.com/office/drawing/2010/main" val="0"/>
                          </a:ext>
                        </a:extLst>
                      </a:blip>
                      <a:srcRect/>
                      <a:stretch>
                        <a:fillRect/>
                      </a:stretch>
                    </p:blipFill>
                    <p:spPr bwMode="auto">
                      <a:xfrm>
                        <a:off x="7826375" y="1128713"/>
                        <a:ext cx="280988" cy="4714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6" name="Object 28"/>
          <p:cNvGraphicFramePr>
            <a:graphicFrameLocks noChangeAspect="1"/>
          </p:cNvGraphicFramePr>
          <p:nvPr/>
        </p:nvGraphicFramePr>
        <p:xfrm>
          <a:off x="7278688" y="376238"/>
          <a:ext cx="533400" cy="442912"/>
        </p:xfrm>
        <a:graphic>
          <a:graphicData uri="http://schemas.openxmlformats.org/presentationml/2006/ole">
            <mc:AlternateContent xmlns:mc="http://schemas.openxmlformats.org/markup-compatibility/2006">
              <mc:Choice xmlns:v="urn:schemas-microsoft-com:vml" Requires="v">
                <p:oleObj spid="_x0000_s14432" name="Equation" r:id="rId43" imgW="123721" imgH="47520" progId="Equation.3">
                  <p:embed/>
                </p:oleObj>
              </mc:Choice>
              <mc:Fallback>
                <p:oleObj name="Equation" r:id="rId43" imgW="123721" imgH="47520" progId="Equation.3">
                  <p:embed/>
                  <p:pic>
                    <p:nvPicPr>
                      <p:cNvPr id="0" name="Object 28"/>
                      <p:cNvPicPr>
                        <a:picLocks noChangeAspect="1" noChangeArrowheads="1"/>
                      </p:cNvPicPr>
                      <p:nvPr/>
                    </p:nvPicPr>
                    <p:blipFill>
                      <a:blip r:embed="rId44">
                        <a:extLst>
                          <a:ext uri="{28A0092B-C50C-407E-A947-70E740481C1C}">
                            <a14:useLocalDpi xmlns:a14="http://schemas.microsoft.com/office/drawing/2010/main" val="0"/>
                          </a:ext>
                        </a:extLst>
                      </a:blip>
                      <a:srcRect/>
                      <a:stretch>
                        <a:fillRect/>
                      </a:stretch>
                    </p:blipFill>
                    <p:spPr bwMode="auto">
                      <a:xfrm>
                        <a:off x="7278688" y="376238"/>
                        <a:ext cx="533400" cy="4429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7" presetClass="entr" presetSubtype="2"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anim calcmode="lin" valueType="num">
                                      <p:cBhvr additive="base">
                                        <p:cTn id="7" dur="5000" fill="hold"/>
                                        <p:tgtEl>
                                          <p:spTgt spid="40"/>
                                        </p:tgtEl>
                                        <p:attrNameLst>
                                          <p:attrName>ppt_x</p:attrName>
                                        </p:attrNameLst>
                                      </p:cBhvr>
                                      <p:tavLst>
                                        <p:tav tm="0">
                                          <p:val>
                                            <p:strVal val="1+#ppt_w/2"/>
                                          </p:val>
                                        </p:tav>
                                        <p:tav tm="100000">
                                          <p:val>
                                            <p:strVal val="#ppt_x"/>
                                          </p:val>
                                        </p:tav>
                                      </p:tavLst>
                                    </p:anim>
                                    <p:anim calcmode="lin" valueType="num">
                                      <p:cBhvr additive="base">
                                        <p:cTn id="8" dur="5000" fill="hold"/>
                                        <p:tgtEl>
                                          <p:spTgt spid="40"/>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3" presetClass="entr" presetSubtype="16" fill="hold" nodeType="clickEffect">
                                  <p:stCondLst>
                                    <p:cond delay="0"/>
                                  </p:stCondLst>
                                  <p:childTnLst>
                                    <p:set>
                                      <p:cBhvr>
                                        <p:cTn id="12" dur="1" fill="hold">
                                          <p:stCondLst>
                                            <p:cond delay="0"/>
                                          </p:stCondLst>
                                        </p:cTn>
                                        <p:tgtEl>
                                          <p:spTgt spid="45"/>
                                        </p:tgtEl>
                                        <p:attrNameLst>
                                          <p:attrName>style.visibility</p:attrName>
                                        </p:attrNameLst>
                                      </p:cBhvr>
                                      <p:to>
                                        <p:strVal val="visible"/>
                                      </p:to>
                                    </p:set>
                                    <p:anim calcmode="lin" valueType="num">
                                      <p:cBhvr>
                                        <p:cTn id="13" dur="500" fill="hold"/>
                                        <p:tgtEl>
                                          <p:spTgt spid="45"/>
                                        </p:tgtEl>
                                        <p:attrNameLst>
                                          <p:attrName>ppt_w</p:attrName>
                                        </p:attrNameLst>
                                      </p:cBhvr>
                                      <p:tavLst>
                                        <p:tav tm="0">
                                          <p:val>
                                            <p:fltVal val="0"/>
                                          </p:val>
                                        </p:tav>
                                        <p:tav tm="100000">
                                          <p:val>
                                            <p:strVal val="#ppt_w"/>
                                          </p:val>
                                        </p:tav>
                                      </p:tavLst>
                                    </p:anim>
                                    <p:anim calcmode="lin" valueType="num">
                                      <p:cBhvr>
                                        <p:cTn id="14" dur="500" fill="hold"/>
                                        <p:tgtEl>
                                          <p:spTgt spid="45"/>
                                        </p:tgtEl>
                                        <p:attrNameLst>
                                          <p:attrName>ppt_h</p:attrName>
                                        </p:attrNameLst>
                                      </p:cBhvr>
                                      <p:tavLst>
                                        <p:tav tm="0">
                                          <p:val>
                                            <p:fltVal val="0"/>
                                          </p:val>
                                        </p:tav>
                                        <p:tav tm="100000">
                                          <p:val>
                                            <p:strVal val="#ppt_h"/>
                                          </p:val>
                                        </p:tav>
                                      </p:tavLst>
                                    </p:anim>
                                  </p:childTnLst>
                                </p:cTn>
                              </p:par>
                            </p:childTnLst>
                          </p:cTn>
                        </p:par>
                        <p:par>
                          <p:cTn id="15" fill="hold" nodeType="afterGroup">
                            <p:stCondLst>
                              <p:cond delay="500"/>
                            </p:stCondLst>
                            <p:childTnLst>
                              <p:par>
                                <p:cTn id="16" presetID="1" presetClass="entr" presetSubtype="0" fill="hold" nodeType="afterEffect">
                                  <p:stCondLst>
                                    <p:cond delay="0"/>
                                  </p:stCondLst>
                                  <p:childTnLst>
                                    <p:set>
                                      <p:cBhvr>
                                        <p:cTn id="17" dur="1" fill="hold">
                                          <p:stCondLst>
                                            <p:cond delay="499"/>
                                          </p:stCondLst>
                                        </p:cTn>
                                        <p:tgtEl>
                                          <p:spTgt spid="49"/>
                                        </p:tgtEl>
                                        <p:attrNameLst>
                                          <p:attrName>style.visibility</p:attrName>
                                        </p:attrNameLst>
                                      </p:cBhvr>
                                      <p:to>
                                        <p:strVal val="visible"/>
                                      </p:to>
                                    </p:set>
                                  </p:childTnLst>
                                </p:cTn>
                              </p:par>
                            </p:childTnLst>
                          </p:cTn>
                        </p:par>
                      </p:childTnLst>
                    </p:cTn>
                  </p:par>
                  <p:par>
                    <p:cTn id="18" fill="hold" nodeType="clickPar">
                      <p:stCondLst>
                        <p:cond delay="indefinite"/>
                      </p:stCondLst>
                      <p:childTnLst>
                        <p:par>
                          <p:cTn id="19" fill="hold" nodeType="withGroup">
                            <p:stCondLst>
                              <p:cond delay="0"/>
                            </p:stCondLst>
                            <p:childTnLst>
                              <p:par>
                                <p:cTn id="20" presetID="7" presetClass="entr" presetSubtype="8" fill="hold" grpId="0" nodeType="clickEffect">
                                  <p:stCondLst>
                                    <p:cond delay="0"/>
                                  </p:stCondLst>
                                  <p:childTnLst>
                                    <p:set>
                                      <p:cBhvr>
                                        <p:cTn id="21" dur="1" fill="hold">
                                          <p:stCondLst>
                                            <p:cond delay="0"/>
                                          </p:stCondLst>
                                        </p:cTn>
                                        <p:tgtEl>
                                          <p:spTgt spid="44"/>
                                        </p:tgtEl>
                                        <p:attrNameLst>
                                          <p:attrName>style.visibility</p:attrName>
                                        </p:attrNameLst>
                                      </p:cBhvr>
                                      <p:to>
                                        <p:strVal val="visible"/>
                                      </p:to>
                                    </p:set>
                                    <p:anim calcmode="lin" valueType="num">
                                      <p:cBhvr additive="base">
                                        <p:cTn id="22" dur="5000" fill="hold"/>
                                        <p:tgtEl>
                                          <p:spTgt spid="44"/>
                                        </p:tgtEl>
                                        <p:attrNameLst>
                                          <p:attrName>ppt_x</p:attrName>
                                        </p:attrNameLst>
                                      </p:cBhvr>
                                      <p:tavLst>
                                        <p:tav tm="0">
                                          <p:val>
                                            <p:strVal val="0-#ppt_w/2"/>
                                          </p:val>
                                        </p:tav>
                                        <p:tav tm="100000">
                                          <p:val>
                                            <p:strVal val="#ppt_x"/>
                                          </p:val>
                                        </p:tav>
                                      </p:tavLst>
                                    </p:anim>
                                    <p:anim calcmode="lin" valueType="num">
                                      <p:cBhvr additive="base">
                                        <p:cTn id="23" dur="5000" fill="hold"/>
                                        <p:tgtEl>
                                          <p:spTgt spid="44"/>
                                        </p:tgtEl>
                                        <p:attrNameLst>
                                          <p:attrName>ppt_y</p:attrName>
                                        </p:attrNameLst>
                                      </p:cBhvr>
                                      <p:tavLst>
                                        <p:tav tm="0">
                                          <p:val>
                                            <p:strVal val="#ppt_y"/>
                                          </p:val>
                                        </p:tav>
                                        <p:tav tm="100000">
                                          <p:val>
                                            <p:strVal val="#ppt_y"/>
                                          </p:val>
                                        </p:tav>
                                      </p:tavLst>
                                    </p:anim>
                                  </p:childTnLst>
                                </p:cTn>
                              </p:par>
                            </p:childTnLst>
                          </p:cTn>
                        </p:par>
                        <p:par>
                          <p:cTn id="24" fill="hold" nodeType="afterGroup">
                            <p:stCondLst>
                              <p:cond delay="5000"/>
                            </p:stCondLst>
                            <p:childTnLst>
                              <p:par>
                                <p:cTn id="25" presetID="1" presetClass="entr" presetSubtype="0" fill="hold" nodeType="afterEffect">
                                  <p:stCondLst>
                                    <p:cond delay="0"/>
                                  </p:stCondLst>
                                  <p:childTnLst>
                                    <p:set>
                                      <p:cBhvr>
                                        <p:cTn id="26" dur="1" fill="hold">
                                          <p:stCondLst>
                                            <p:cond delay="499"/>
                                          </p:stCondLst>
                                        </p:cTn>
                                        <p:tgtEl>
                                          <p:spTgt spid="51"/>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2" presetClass="entr" presetSubtype="8" fill="hold" nodeType="clickEffect">
                                  <p:stCondLst>
                                    <p:cond delay="0"/>
                                  </p:stCondLst>
                                  <p:childTnLst>
                                    <p:set>
                                      <p:cBhvr>
                                        <p:cTn id="30" dur="1" fill="hold">
                                          <p:stCondLst>
                                            <p:cond delay="0"/>
                                          </p:stCondLst>
                                        </p:cTn>
                                        <p:tgtEl>
                                          <p:spTgt spid="53"/>
                                        </p:tgtEl>
                                        <p:attrNameLst>
                                          <p:attrName>style.visibility</p:attrName>
                                        </p:attrNameLst>
                                      </p:cBhvr>
                                      <p:to>
                                        <p:strVal val="visible"/>
                                      </p:to>
                                    </p:set>
                                    <p:animEffect transition="in" filter="slide(fromLeft)">
                                      <p:cBhvr>
                                        <p:cTn id="31" dur="500"/>
                                        <p:tgtEl>
                                          <p:spTgt spid="53"/>
                                        </p:tgtEl>
                                      </p:cBhvr>
                                    </p:animEffect>
                                  </p:childTnLst>
                                </p:cTn>
                              </p:par>
                            </p:childTnLst>
                          </p:cTn>
                        </p:par>
                        <p:par>
                          <p:cTn id="32" fill="hold" nodeType="afterGroup">
                            <p:stCondLst>
                              <p:cond delay="500"/>
                            </p:stCondLst>
                            <p:childTnLst>
                              <p:par>
                                <p:cTn id="33" presetID="1" presetClass="entr" presetSubtype="0" fill="hold" nodeType="afterEffect">
                                  <p:stCondLst>
                                    <p:cond delay="0"/>
                                  </p:stCondLst>
                                  <p:childTnLst>
                                    <p:set>
                                      <p:cBhvr>
                                        <p:cTn id="34" dur="1" fill="hold">
                                          <p:stCondLst>
                                            <p:cond delay="499"/>
                                          </p:stCondLst>
                                        </p:cTn>
                                        <p:tgtEl>
                                          <p:spTgt spid="52"/>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9" presetClass="entr" presetSubtype="0" fill="hold" grpId="0" nodeType="clickEffect">
                                  <p:stCondLst>
                                    <p:cond delay="0"/>
                                  </p:stCondLst>
                                  <p:childTnLst>
                                    <p:set>
                                      <p:cBhvr>
                                        <p:cTn id="38" dur="1" fill="hold">
                                          <p:stCondLst>
                                            <p:cond delay="0"/>
                                          </p:stCondLst>
                                        </p:cTn>
                                        <p:tgtEl>
                                          <p:spTgt spid="50"/>
                                        </p:tgtEl>
                                        <p:attrNameLst>
                                          <p:attrName>style.visibility</p:attrName>
                                        </p:attrNameLst>
                                      </p:cBhvr>
                                      <p:to>
                                        <p:strVal val="visible"/>
                                      </p:to>
                                    </p:set>
                                    <p:animEffect transition="in" filter="dissolve">
                                      <p:cBhvr>
                                        <p:cTn id="39" dur="500"/>
                                        <p:tgtEl>
                                          <p:spTgt spid="50"/>
                                        </p:tgtEl>
                                      </p:cBhvr>
                                    </p:animEffect>
                                  </p:childTnLst>
                                </p:cTn>
                              </p:par>
                            </p:childTnLst>
                          </p:cTn>
                        </p:par>
                        <p:par>
                          <p:cTn id="40" fill="hold" nodeType="afterGroup">
                            <p:stCondLst>
                              <p:cond delay="500"/>
                            </p:stCondLst>
                            <p:childTnLst>
                              <p:par>
                                <p:cTn id="41" presetID="1" presetClass="entr" presetSubtype="0" fill="hold" nodeType="afterEffect">
                                  <p:stCondLst>
                                    <p:cond delay="0"/>
                                  </p:stCondLst>
                                  <p:childTnLst>
                                    <p:set>
                                      <p:cBhvr>
                                        <p:cTn id="42" dur="1" fill="hold">
                                          <p:stCondLst>
                                            <p:cond delay="499"/>
                                          </p:stCondLst>
                                        </p:cTn>
                                        <p:tgtEl>
                                          <p:spTgt spid="56"/>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2" presetClass="entr" presetSubtype="1" fill="hold" nodeType="clickEffect">
                                  <p:stCondLst>
                                    <p:cond delay="0"/>
                                  </p:stCondLst>
                                  <p:childTnLst>
                                    <p:set>
                                      <p:cBhvr>
                                        <p:cTn id="46" dur="1" fill="hold">
                                          <p:stCondLst>
                                            <p:cond delay="0"/>
                                          </p:stCondLst>
                                        </p:cTn>
                                        <p:tgtEl>
                                          <p:spTgt spid="54"/>
                                        </p:tgtEl>
                                        <p:attrNameLst>
                                          <p:attrName>style.visibility</p:attrName>
                                        </p:attrNameLst>
                                      </p:cBhvr>
                                      <p:to>
                                        <p:strVal val="visible"/>
                                      </p:to>
                                    </p:set>
                                    <p:animEffect transition="in" filter="slide(fromTop)">
                                      <p:cBhvr>
                                        <p:cTn id="47" dur="500"/>
                                        <p:tgtEl>
                                          <p:spTgt spid="54"/>
                                        </p:tgtEl>
                                      </p:cBhvr>
                                    </p:animEffect>
                                  </p:childTnLst>
                                </p:cTn>
                              </p:par>
                            </p:childTnLst>
                          </p:cTn>
                        </p:par>
                        <p:par>
                          <p:cTn id="48" fill="hold" nodeType="afterGroup">
                            <p:stCondLst>
                              <p:cond delay="500"/>
                            </p:stCondLst>
                            <p:childTnLst>
                              <p:par>
                                <p:cTn id="49" presetID="1" presetClass="entr" presetSubtype="0" fill="hold" nodeType="afterEffect">
                                  <p:stCondLst>
                                    <p:cond delay="0"/>
                                  </p:stCondLst>
                                  <p:childTnLst>
                                    <p:set>
                                      <p:cBhvr>
                                        <p:cTn id="50" dur="1" fill="hold">
                                          <p:stCondLst>
                                            <p:cond delay="499"/>
                                          </p:stCondLst>
                                        </p:cTn>
                                        <p:tgtEl>
                                          <p:spTgt spid="55"/>
                                        </p:tgtEl>
                                        <p:attrNameLst>
                                          <p:attrName>style.visibility</p:attrName>
                                        </p:attrNameLst>
                                      </p:cBhvr>
                                      <p:to>
                                        <p:strVal val="visible"/>
                                      </p:to>
                                    </p:set>
                                  </p:childTnLst>
                                </p:cTn>
                              </p:par>
                            </p:childTnLst>
                          </p:cTn>
                        </p:par>
                        <p:par>
                          <p:cTn id="51" fill="hold" nodeType="afterGroup">
                            <p:stCondLst>
                              <p:cond delay="1000"/>
                            </p:stCondLst>
                            <p:childTnLst>
                              <p:par>
                                <p:cTn id="52" presetID="22" presetClass="entr" presetSubtype="8" fill="hold" grpId="0" nodeType="afterEffect">
                                  <p:stCondLst>
                                    <p:cond delay="0"/>
                                  </p:stCondLst>
                                  <p:childTnLst>
                                    <p:set>
                                      <p:cBhvr>
                                        <p:cTn id="53" dur="1" fill="hold">
                                          <p:stCondLst>
                                            <p:cond delay="0"/>
                                          </p:stCondLst>
                                        </p:cTn>
                                        <p:tgtEl>
                                          <p:spTgt spid="37"/>
                                        </p:tgtEl>
                                        <p:attrNameLst>
                                          <p:attrName>style.visibility</p:attrName>
                                        </p:attrNameLst>
                                      </p:cBhvr>
                                      <p:to>
                                        <p:strVal val="visible"/>
                                      </p:to>
                                    </p:set>
                                    <p:animEffect transition="in" filter="wipe(left)">
                                      <p:cBhvr>
                                        <p:cTn id="54" dur="500"/>
                                        <p:tgtEl>
                                          <p:spTgt spid="37"/>
                                        </p:tgtEl>
                                      </p:cBhvr>
                                    </p:animEffect>
                                  </p:childTnLst>
                                </p:cTn>
                              </p:par>
                            </p:childTnLst>
                          </p:cTn>
                        </p:par>
                      </p:childTnLst>
                    </p:cTn>
                  </p:par>
                  <p:par>
                    <p:cTn id="55" fill="hold" nodeType="clickPar">
                      <p:stCondLst>
                        <p:cond delay="indefinite"/>
                      </p:stCondLst>
                      <p:childTnLst>
                        <p:par>
                          <p:cTn id="56" fill="hold" nodeType="withGroup">
                            <p:stCondLst>
                              <p:cond delay="0"/>
                            </p:stCondLst>
                            <p:childTnLst>
                              <p:par>
                                <p:cTn id="57" presetID="22" presetClass="entr" presetSubtype="8" fill="hold" nodeType="clickEffect">
                                  <p:stCondLst>
                                    <p:cond delay="0"/>
                                  </p:stCondLst>
                                  <p:childTnLst>
                                    <p:set>
                                      <p:cBhvr>
                                        <p:cTn id="58" dur="1" fill="hold">
                                          <p:stCondLst>
                                            <p:cond delay="0"/>
                                          </p:stCondLst>
                                        </p:cTn>
                                        <p:tgtEl>
                                          <p:spTgt spid="36"/>
                                        </p:tgtEl>
                                        <p:attrNameLst>
                                          <p:attrName>style.visibility</p:attrName>
                                        </p:attrNameLst>
                                      </p:cBhvr>
                                      <p:to>
                                        <p:strVal val="visible"/>
                                      </p:to>
                                    </p:set>
                                    <p:animEffect transition="in" filter="wipe(left)">
                                      <p:cBhvr>
                                        <p:cTn id="59" dur="500"/>
                                        <p:tgtEl>
                                          <p:spTgt spid="36"/>
                                        </p:tgtEl>
                                      </p:cBhvr>
                                    </p:animEffect>
                                  </p:childTnLst>
                                </p:cTn>
                              </p:par>
                            </p:childTnLst>
                          </p:cTn>
                        </p:par>
                      </p:childTnLst>
                    </p:cTn>
                  </p:par>
                  <p:par>
                    <p:cTn id="60" fill="hold" nodeType="clickPar">
                      <p:stCondLst>
                        <p:cond delay="indefinite"/>
                      </p:stCondLst>
                      <p:childTnLst>
                        <p:par>
                          <p:cTn id="61" fill="hold" nodeType="withGroup">
                            <p:stCondLst>
                              <p:cond delay="0"/>
                            </p:stCondLst>
                            <p:childTnLst>
                              <p:par>
                                <p:cTn id="62" presetID="22" presetClass="entr" presetSubtype="8" fill="hold" grpId="0" nodeType="clickEffect">
                                  <p:stCondLst>
                                    <p:cond delay="0"/>
                                  </p:stCondLst>
                                  <p:childTnLst>
                                    <p:set>
                                      <p:cBhvr>
                                        <p:cTn id="63" dur="1" fill="hold">
                                          <p:stCondLst>
                                            <p:cond delay="0"/>
                                          </p:stCondLst>
                                        </p:cTn>
                                        <p:tgtEl>
                                          <p:spTgt spid="38"/>
                                        </p:tgtEl>
                                        <p:attrNameLst>
                                          <p:attrName>style.visibility</p:attrName>
                                        </p:attrNameLst>
                                      </p:cBhvr>
                                      <p:to>
                                        <p:strVal val="visible"/>
                                      </p:to>
                                    </p:set>
                                    <p:animEffect transition="in" filter="wipe(left)">
                                      <p:cBhvr>
                                        <p:cTn id="64" dur="500"/>
                                        <p:tgtEl>
                                          <p:spTgt spid="38"/>
                                        </p:tgtEl>
                                      </p:cBhvr>
                                    </p:animEffect>
                                  </p:childTnLst>
                                </p:cTn>
                              </p:par>
                            </p:childTnLst>
                          </p:cTn>
                        </p:par>
                      </p:childTnLst>
                    </p:cTn>
                  </p:par>
                  <p:par>
                    <p:cTn id="65" fill="hold" nodeType="clickPar">
                      <p:stCondLst>
                        <p:cond delay="indefinite"/>
                      </p:stCondLst>
                      <p:childTnLst>
                        <p:par>
                          <p:cTn id="66" fill="hold" nodeType="withGroup">
                            <p:stCondLst>
                              <p:cond delay="0"/>
                            </p:stCondLst>
                            <p:childTnLst>
                              <p:par>
                                <p:cTn id="67" presetID="22" presetClass="entr" presetSubtype="8" fill="hold" nodeType="clickEffect">
                                  <p:stCondLst>
                                    <p:cond delay="0"/>
                                  </p:stCondLst>
                                  <p:childTnLst>
                                    <p:set>
                                      <p:cBhvr>
                                        <p:cTn id="68" dur="1" fill="hold">
                                          <p:stCondLst>
                                            <p:cond delay="0"/>
                                          </p:stCondLst>
                                        </p:cTn>
                                        <p:tgtEl>
                                          <p:spTgt spid="39"/>
                                        </p:tgtEl>
                                        <p:attrNameLst>
                                          <p:attrName>style.visibility</p:attrName>
                                        </p:attrNameLst>
                                      </p:cBhvr>
                                      <p:to>
                                        <p:strVal val="visible"/>
                                      </p:to>
                                    </p:set>
                                    <p:animEffect transition="in" filter="wipe(left)">
                                      <p:cBhvr>
                                        <p:cTn id="69" dur="500"/>
                                        <p:tgtEl>
                                          <p:spTgt spid="39"/>
                                        </p:tgtEl>
                                      </p:cBhvr>
                                    </p:animEffect>
                                  </p:childTnLst>
                                </p:cTn>
                              </p:par>
                            </p:childTnLst>
                          </p:cTn>
                        </p:par>
                        <p:par>
                          <p:cTn id="70" fill="hold" nodeType="afterGroup">
                            <p:stCondLst>
                              <p:cond delay="500"/>
                            </p:stCondLst>
                            <p:childTnLst>
                              <p:par>
                                <p:cTn id="71" presetID="22" presetClass="entr" presetSubtype="8" fill="hold" grpId="0" nodeType="afterEffect">
                                  <p:stCondLst>
                                    <p:cond delay="0"/>
                                  </p:stCondLst>
                                  <p:childTnLst>
                                    <p:set>
                                      <p:cBhvr>
                                        <p:cTn id="72" dur="1" fill="hold">
                                          <p:stCondLst>
                                            <p:cond delay="0"/>
                                          </p:stCondLst>
                                        </p:cTn>
                                        <p:tgtEl>
                                          <p:spTgt spid="112642"/>
                                        </p:tgtEl>
                                        <p:attrNameLst>
                                          <p:attrName>style.visibility</p:attrName>
                                        </p:attrNameLst>
                                      </p:cBhvr>
                                      <p:to>
                                        <p:strVal val="visible"/>
                                      </p:to>
                                    </p:set>
                                    <p:animEffect transition="in" filter="wipe(left)">
                                      <p:cBhvr>
                                        <p:cTn id="73" dur="500"/>
                                        <p:tgtEl>
                                          <p:spTgt spid="112642"/>
                                        </p:tgtEl>
                                      </p:cBhvr>
                                    </p:animEffect>
                                  </p:childTnLst>
                                </p:cTn>
                              </p:par>
                            </p:childTnLst>
                          </p:cTn>
                        </p:par>
                      </p:childTnLst>
                    </p:cTn>
                  </p:par>
                  <p:par>
                    <p:cTn id="74" fill="hold" nodeType="clickPar">
                      <p:stCondLst>
                        <p:cond delay="indefinite"/>
                      </p:stCondLst>
                      <p:childTnLst>
                        <p:par>
                          <p:cTn id="75" fill="hold" nodeType="withGroup">
                            <p:stCondLst>
                              <p:cond delay="0"/>
                            </p:stCondLst>
                            <p:childTnLst>
                              <p:par>
                                <p:cTn id="76" presetID="22" presetClass="entr" presetSubtype="8" fill="hold" nodeType="clickEffect">
                                  <p:stCondLst>
                                    <p:cond delay="0"/>
                                  </p:stCondLst>
                                  <p:childTnLst>
                                    <p:set>
                                      <p:cBhvr>
                                        <p:cTn id="77" dur="1" fill="hold">
                                          <p:stCondLst>
                                            <p:cond delay="0"/>
                                          </p:stCondLst>
                                        </p:cTn>
                                        <p:tgtEl>
                                          <p:spTgt spid="112643"/>
                                        </p:tgtEl>
                                        <p:attrNameLst>
                                          <p:attrName>style.visibility</p:attrName>
                                        </p:attrNameLst>
                                      </p:cBhvr>
                                      <p:to>
                                        <p:strVal val="visible"/>
                                      </p:to>
                                    </p:set>
                                    <p:animEffect transition="in" filter="wipe(left)">
                                      <p:cBhvr>
                                        <p:cTn id="78" dur="500"/>
                                        <p:tgtEl>
                                          <p:spTgt spid="112643"/>
                                        </p:tgtEl>
                                      </p:cBhvr>
                                    </p:animEffect>
                                  </p:childTnLst>
                                </p:cTn>
                              </p:par>
                            </p:childTnLst>
                          </p:cTn>
                        </p:par>
                      </p:childTnLst>
                    </p:cTn>
                  </p:par>
                  <p:par>
                    <p:cTn id="79" fill="hold" nodeType="clickPar">
                      <p:stCondLst>
                        <p:cond delay="indefinite"/>
                      </p:stCondLst>
                      <p:childTnLst>
                        <p:par>
                          <p:cTn id="80" fill="hold" nodeType="withGroup">
                            <p:stCondLst>
                              <p:cond delay="0"/>
                            </p:stCondLst>
                            <p:childTnLst>
                              <p:par>
                                <p:cTn id="81" presetID="22" presetClass="entr" presetSubtype="8" fill="hold" nodeType="clickEffect">
                                  <p:stCondLst>
                                    <p:cond delay="0"/>
                                  </p:stCondLst>
                                  <p:childTnLst>
                                    <p:set>
                                      <p:cBhvr>
                                        <p:cTn id="82" dur="1" fill="hold">
                                          <p:stCondLst>
                                            <p:cond delay="0"/>
                                          </p:stCondLst>
                                        </p:cTn>
                                        <p:tgtEl>
                                          <p:spTgt spid="112644"/>
                                        </p:tgtEl>
                                        <p:attrNameLst>
                                          <p:attrName>style.visibility</p:attrName>
                                        </p:attrNameLst>
                                      </p:cBhvr>
                                      <p:to>
                                        <p:strVal val="visible"/>
                                      </p:to>
                                    </p:set>
                                    <p:animEffect transition="in" filter="wipe(left)">
                                      <p:cBhvr>
                                        <p:cTn id="83" dur="500"/>
                                        <p:tgtEl>
                                          <p:spTgt spid="112644"/>
                                        </p:tgtEl>
                                      </p:cBhvr>
                                    </p:animEffect>
                                  </p:childTnLst>
                                </p:cTn>
                              </p:par>
                            </p:childTnLst>
                          </p:cTn>
                        </p:par>
                        <p:par>
                          <p:cTn id="84" fill="hold" nodeType="afterGroup">
                            <p:stCondLst>
                              <p:cond delay="500"/>
                            </p:stCondLst>
                            <p:childTnLst>
                              <p:par>
                                <p:cTn id="85" presetID="22" presetClass="entr" presetSubtype="8" fill="hold" grpId="0" nodeType="afterEffect">
                                  <p:stCondLst>
                                    <p:cond delay="0"/>
                                  </p:stCondLst>
                                  <p:childTnLst>
                                    <p:set>
                                      <p:cBhvr>
                                        <p:cTn id="86" dur="1" fill="hold">
                                          <p:stCondLst>
                                            <p:cond delay="0"/>
                                          </p:stCondLst>
                                        </p:cTn>
                                        <p:tgtEl>
                                          <p:spTgt spid="112646"/>
                                        </p:tgtEl>
                                        <p:attrNameLst>
                                          <p:attrName>style.visibility</p:attrName>
                                        </p:attrNameLst>
                                      </p:cBhvr>
                                      <p:to>
                                        <p:strVal val="visible"/>
                                      </p:to>
                                    </p:set>
                                    <p:animEffect transition="in" filter="wipe(left)">
                                      <p:cBhvr>
                                        <p:cTn id="87" dur="500"/>
                                        <p:tgtEl>
                                          <p:spTgt spid="112646"/>
                                        </p:tgtEl>
                                      </p:cBhvr>
                                    </p:animEffect>
                                  </p:childTnLst>
                                </p:cTn>
                              </p:par>
                            </p:childTnLst>
                          </p:cTn>
                        </p:par>
                      </p:childTnLst>
                    </p:cTn>
                  </p:par>
                  <p:par>
                    <p:cTn id="88" fill="hold" nodeType="clickPar">
                      <p:stCondLst>
                        <p:cond delay="indefinite"/>
                      </p:stCondLst>
                      <p:childTnLst>
                        <p:par>
                          <p:cTn id="89" fill="hold" nodeType="withGroup">
                            <p:stCondLst>
                              <p:cond delay="0"/>
                            </p:stCondLst>
                            <p:childTnLst>
                              <p:par>
                                <p:cTn id="90" presetID="22" presetClass="entr" presetSubtype="8" fill="hold" nodeType="clickEffect">
                                  <p:stCondLst>
                                    <p:cond delay="0"/>
                                  </p:stCondLst>
                                  <p:childTnLst>
                                    <p:set>
                                      <p:cBhvr>
                                        <p:cTn id="91" dur="1" fill="hold">
                                          <p:stCondLst>
                                            <p:cond delay="0"/>
                                          </p:stCondLst>
                                        </p:cTn>
                                        <p:tgtEl>
                                          <p:spTgt spid="112669"/>
                                        </p:tgtEl>
                                        <p:attrNameLst>
                                          <p:attrName>style.visibility</p:attrName>
                                        </p:attrNameLst>
                                      </p:cBhvr>
                                      <p:to>
                                        <p:strVal val="visible"/>
                                      </p:to>
                                    </p:set>
                                    <p:animEffect transition="in" filter="wipe(left)">
                                      <p:cBhvr>
                                        <p:cTn id="92" dur="500"/>
                                        <p:tgtEl>
                                          <p:spTgt spid="112669"/>
                                        </p:tgtEl>
                                      </p:cBhvr>
                                    </p:animEffect>
                                  </p:childTnLst>
                                </p:cTn>
                              </p:par>
                            </p:childTnLst>
                          </p:cTn>
                        </p:par>
                      </p:childTnLst>
                    </p:cTn>
                  </p:par>
                  <p:par>
                    <p:cTn id="93" fill="hold" nodeType="clickPar">
                      <p:stCondLst>
                        <p:cond delay="indefinite"/>
                      </p:stCondLst>
                      <p:childTnLst>
                        <p:par>
                          <p:cTn id="94" fill="hold" nodeType="withGroup">
                            <p:stCondLst>
                              <p:cond delay="0"/>
                            </p:stCondLst>
                            <p:childTnLst>
                              <p:par>
                                <p:cTn id="95" presetID="22" presetClass="entr" presetSubtype="8" fill="hold" nodeType="clickEffect">
                                  <p:stCondLst>
                                    <p:cond delay="0"/>
                                  </p:stCondLst>
                                  <p:childTnLst>
                                    <p:set>
                                      <p:cBhvr>
                                        <p:cTn id="96" dur="1" fill="hold">
                                          <p:stCondLst>
                                            <p:cond delay="0"/>
                                          </p:stCondLst>
                                        </p:cTn>
                                        <p:tgtEl>
                                          <p:spTgt spid="112670"/>
                                        </p:tgtEl>
                                        <p:attrNameLst>
                                          <p:attrName>style.visibility</p:attrName>
                                        </p:attrNameLst>
                                      </p:cBhvr>
                                      <p:to>
                                        <p:strVal val="visible"/>
                                      </p:to>
                                    </p:set>
                                    <p:animEffect transition="in" filter="wipe(left)">
                                      <p:cBhvr>
                                        <p:cTn id="97" dur="500"/>
                                        <p:tgtEl>
                                          <p:spTgt spid="112670"/>
                                        </p:tgtEl>
                                      </p:cBhvr>
                                    </p:animEffect>
                                  </p:childTnLst>
                                </p:cTn>
                              </p:par>
                            </p:childTnLst>
                          </p:cTn>
                        </p:par>
                      </p:childTnLst>
                    </p:cTn>
                  </p:par>
                  <p:par>
                    <p:cTn id="98" fill="hold" nodeType="clickPar">
                      <p:stCondLst>
                        <p:cond delay="indefinite"/>
                      </p:stCondLst>
                      <p:childTnLst>
                        <p:par>
                          <p:cTn id="99" fill="hold" nodeType="withGroup">
                            <p:stCondLst>
                              <p:cond delay="0"/>
                            </p:stCondLst>
                            <p:childTnLst>
                              <p:par>
                                <p:cTn id="100" presetID="19" presetClass="entr" presetSubtype="10" fill="hold" grpId="0" nodeType="clickEffect">
                                  <p:stCondLst>
                                    <p:cond delay="0"/>
                                  </p:stCondLst>
                                  <p:childTnLst>
                                    <p:set>
                                      <p:cBhvr>
                                        <p:cTn id="101" dur="1" fill="hold">
                                          <p:stCondLst>
                                            <p:cond delay="0"/>
                                          </p:stCondLst>
                                        </p:cTn>
                                        <p:tgtEl>
                                          <p:spTgt spid="112645"/>
                                        </p:tgtEl>
                                        <p:attrNameLst>
                                          <p:attrName>style.visibility</p:attrName>
                                        </p:attrNameLst>
                                      </p:cBhvr>
                                      <p:to>
                                        <p:strVal val="visible"/>
                                      </p:to>
                                    </p:set>
                                    <p:anim calcmode="lin" valueType="num">
                                      <p:cBhvr>
                                        <p:cTn id="102" dur="5000" fill="hold"/>
                                        <p:tgtEl>
                                          <p:spTgt spid="112645"/>
                                        </p:tgtEl>
                                        <p:attrNameLst>
                                          <p:attrName>ppt_w</p:attrName>
                                        </p:attrNameLst>
                                      </p:cBhvr>
                                      <p:tavLst>
                                        <p:tav tm="0" fmla="#ppt_w*sin(2.5*pi*$)">
                                          <p:val>
                                            <p:fltVal val="0"/>
                                          </p:val>
                                        </p:tav>
                                        <p:tav tm="100000">
                                          <p:val>
                                            <p:fltVal val="1"/>
                                          </p:val>
                                        </p:tav>
                                      </p:tavLst>
                                    </p:anim>
                                    <p:anim calcmode="lin" valueType="num">
                                      <p:cBhvr>
                                        <p:cTn id="103" dur="5000" fill="hold"/>
                                        <p:tgtEl>
                                          <p:spTgt spid="112645"/>
                                        </p:tgtEl>
                                        <p:attrNameLst>
                                          <p:attrName>ppt_h</p:attrName>
                                        </p:attrNameLst>
                                      </p:cBhvr>
                                      <p:tavLst>
                                        <p:tav tm="0">
                                          <p:val>
                                            <p:strVal val="#ppt_h"/>
                                          </p:val>
                                        </p:tav>
                                        <p:tav tm="100000">
                                          <p:val>
                                            <p:strVal val="#ppt_h"/>
                                          </p:val>
                                        </p:tav>
                                      </p:tavLst>
                                    </p:anim>
                                  </p:childTnLst>
                                </p:cTn>
                              </p:par>
                            </p:childTnLst>
                          </p:cTn>
                        </p:par>
                      </p:childTnLst>
                    </p:cTn>
                  </p:par>
                  <p:par>
                    <p:cTn id="104" fill="hold" nodeType="clickPar">
                      <p:stCondLst>
                        <p:cond delay="indefinite"/>
                      </p:stCondLst>
                      <p:childTnLst>
                        <p:par>
                          <p:cTn id="105" fill="hold" nodeType="withGroup">
                            <p:stCondLst>
                              <p:cond delay="0"/>
                            </p:stCondLst>
                            <p:childTnLst>
                              <p:par>
                                <p:cTn id="106" presetID="22" presetClass="entr" presetSubtype="8" fill="hold" grpId="0" nodeType="clickEffect">
                                  <p:stCondLst>
                                    <p:cond delay="0"/>
                                  </p:stCondLst>
                                  <p:childTnLst>
                                    <p:set>
                                      <p:cBhvr>
                                        <p:cTn id="107" dur="1" fill="hold">
                                          <p:stCondLst>
                                            <p:cond delay="0"/>
                                          </p:stCondLst>
                                        </p:cTn>
                                        <p:tgtEl>
                                          <p:spTgt spid="112647"/>
                                        </p:tgtEl>
                                        <p:attrNameLst>
                                          <p:attrName>style.visibility</p:attrName>
                                        </p:attrNameLst>
                                      </p:cBhvr>
                                      <p:to>
                                        <p:strVal val="visible"/>
                                      </p:to>
                                    </p:set>
                                    <p:animEffect transition="in" filter="wipe(left)">
                                      <p:cBhvr>
                                        <p:cTn id="108" dur="500"/>
                                        <p:tgtEl>
                                          <p:spTgt spid="112647"/>
                                        </p:tgtEl>
                                      </p:cBhvr>
                                    </p:animEffect>
                                  </p:childTnLst>
                                </p:cTn>
                              </p:par>
                            </p:childTnLst>
                          </p:cTn>
                        </p:par>
                      </p:childTnLst>
                    </p:cTn>
                  </p:par>
                  <p:par>
                    <p:cTn id="109" fill="hold" nodeType="clickPar">
                      <p:stCondLst>
                        <p:cond delay="indefinite"/>
                      </p:stCondLst>
                      <p:childTnLst>
                        <p:par>
                          <p:cTn id="110" fill="hold" nodeType="withGroup">
                            <p:stCondLst>
                              <p:cond delay="0"/>
                            </p:stCondLst>
                            <p:childTnLst>
                              <p:par>
                                <p:cTn id="111" presetID="4" presetClass="entr" presetSubtype="32" fill="hold" nodeType="clickEffect">
                                  <p:stCondLst>
                                    <p:cond delay="0"/>
                                  </p:stCondLst>
                                  <p:childTnLst>
                                    <p:set>
                                      <p:cBhvr>
                                        <p:cTn id="112" dur="1" fill="hold">
                                          <p:stCondLst>
                                            <p:cond delay="0"/>
                                          </p:stCondLst>
                                        </p:cTn>
                                        <p:tgtEl>
                                          <p:spTgt spid="112651"/>
                                        </p:tgtEl>
                                        <p:attrNameLst>
                                          <p:attrName>style.visibility</p:attrName>
                                        </p:attrNameLst>
                                      </p:cBhvr>
                                      <p:to>
                                        <p:strVal val="visible"/>
                                      </p:to>
                                    </p:set>
                                    <p:animEffect transition="in" filter="box(out)">
                                      <p:cBhvr>
                                        <p:cTn id="113" dur="500"/>
                                        <p:tgtEl>
                                          <p:spTgt spid="112651"/>
                                        </p:tgtEl>
                                      </p:cBhvr>
                                    </p:animEffect>
                                  </p:childTnLst>
                                </p:cTn>
                              </p:par>
                            </p:childTnLst>
                          </p:cTn>
                        </p:par>
                      </p:childTnLst>
                    </p:cTn>
                  </p:par>
                  <p:par>
                    <p:cTn id="114" fill="hold" nodeType="clickPar">
                      <p:stCondLst>
                        <p:cond delay="indefinite"/>
                      </p:stCondLst>
                      <p:childTnLst>
                        <p:par>
                          <p:cTn id="115" fill="hold" nodeType="withGroup">
                            <p:stCondLst>
                              <p:cond delay="0"/>
                            </p:stCondLst>
                            <p:childTnLst>
                              <p:par>
                                <p:cTn id="116" presetID="12" presetClass="entr" presetSubtype="4" fill="hold" grpId="0" nodeType="clickEffect">
                                  <p:stCondLst>
                                    <p:cond delay="0"/>
                                  </p:stCondLst>
                                  <p:childTnLst>
                                    <p:set>
                                      <p:cBhvr>
                                        <p:cTn id="117" dur="1" fill="hold">
                                          <p:stCondLst>
                                            <p:cond delay="0"/>
                                          </p:stCondLst>
                                        </p:cTn>
                                        <p:tgtEl>
                                          <p:spTgt spid="112667"/>
                                        </p:tgtEl>
                                        <p:attrNameLst>
                                          <p:attrName>style.visibility</p:attrName>
                                        </p:attrNameLst>
                                      </p:cBhvr>
                                      <p:to>
                                        <p:strVal val="visible"/>
                                      </p:to>
                                    </p:set>
                                    <p:animEffect transition="in" filter="slide(fromBottom)">
                                      <p:cBhvr>
                                        <p:cTn id="118" dur="500"/>
                                        <p:tgtEl>
                                          <p:spTgt spid="112667"/>
                                        </p:tgtEl>
                                      </p:cBhvr>
                                    </p:animEffect>
                                  </p:childTnLst>
                                </p:cTn>
                              </p:par>
                            </p:childTnLst>
                          </p:cTn>
                        </p:par>
                        <p:par>
                          <p:cTn id="119" fill="hold" nodeType="afterGroup">
                            <p:stCondLst>
                              <p:cond delay="500"/>
                            </p:stCondLst>
                            <p:childTnLst>
                              <p:par>
                                <p:cTn id="120" presetID="1" presetClass="entr" presetSubtype="0" fill="hold" nodeType="afterEffect">
                                  <p:stCondLst>
                                    <p:cond delay="0"/>
                                  </p:stCondLst>
                                  <p:childTnLst>
                                    <p:set>
                                      <p:cBhvr>
                                        <p:cTn id="121" dur="1" fill="hold">
                                          <p:stCondLst>
                                            <p:cond delay="499"/>
                                          </p:stCondLst>
                                        </p:cTn>
                                        <p:tgtEl>
                                          <p:spTgt spid="112649"/>
                                        </p:tgtEl>
                                        <p:attrNameLst>
                                          <p:attrName>style.visibility</p:attrName>
                                        </p:attrNameLst>
                                      </p:cBhvr>
                                      <p:to>
                                        <p:strVal val="visible"/>
                                      </p:to>
                                    </p:set>
                                  </p:childTnLst>
                                </p:cTn>
                              </p:par>
                            </p:childTnLst>
                          </p:cTn>
                        </p:par>
                      </p:childTnLst>
                    </p:cTn>
                  </p:par>
                  <p:par>
                    <p:cTn id="122" fill="hold" nodeType="clickPar">
                      <p:stCondLst>
                        <p:cond delay="indefinite"/>
                      </p:stCondLst>
                      <p:childTnLst>
                        <p:par>
                          <p:cTn id="123" fill="hold" nodeType="withGroup">
                            <p:stCondLst>
                              <p:cond delay="0"/>
                            </p:stCondLst>
                            <p:childTnLst>
                              <p:par>
                                <p:cTn id="124" presetID="12" presetClass="entr" presetSubtype="4" fill="hold" grpId="0" nodeType="clickEffect">
                                  <p:stCondLst>
                                    <p:cond delay="0"/>
                                  </p:stCondLst>
                                  <p:childTnLst>
                                    <p:set>
                                      <p:cBhvr>
                                        <p:cTn id="125" dur="1" fill="hold">
                                          <p:stCondLst>
                                            <p:cond delay="0"/>
                                          </p:stCondLst>
                                        </p:cTn>
                                        <p:tgtEl>
                                          <p:spTgt spid="112668"/>
                                        </p:tgtEl>
                                        <p:attrNameLst>
                                          <p:attrName>style.visibility</p:attrName>
                                        </p:attrNameLst>
                                      </p:cBhvr>
                                      <p:to>
                                        <p:strVal val="visible"/>
                                      </p:to>
                                    </p:set>
                                    <p:animEffect transition="in" filter="slide(fromBottom)">
                                      <p:cBhvr>
                                        <p:cTn id="126" dur="500"/>
                                        <p:tgtEl>
                                          <p:spTgt spid="112668"/>
                                        </p:tgtEl>
                                      </p:cBhvr>
                                    </p:animEffect>
                                  </p:childTnLst>
                                </p:cTn>
                              </p:par>
                            </p:childTnLst>
                          </p:cTn>
                        </p:par>
                      </p:childTnLst>
                    </p:cTn>
                  </p:par>
                  <p:par>
                    <p:cTn id="127" fill="hold" nodeType="clickPar">
                      <p:stCondLst>
                        <p:cond delay="indefinite"/>
                      </p:stCondLst>
                      <p:childTnLst>
                        <p:par>
                          <p:cTn id="128" fill="hold" nodeType="withGroup">
                            <p:stCondLst>
                              <p:cond delay="0"/>
                            </p:stCondLst>
                            <p:childTnLst>
                              <p:par>
                                <p:cTn id="129" presetID="22" presetClass="entr" presetSubtype="8" fill="hold" nodeType="clickEffect">
                                  <p:stCondLst>
                                    <p:cond delay="0"/>
                                  </p:stCondLst>
                                  <p:childTnLst>
                                    <p:set>
                                      <p:cBhvr>
                                        <p:cTn id="130" dur="1" fill="hold">
                                          <p:stCondLst>
                                            <p:cond delay="0"/>
                                          </p:stCondLst>
                                        </p:cTn>
                                        <p:tgtEl>
                                          <p:spTgt spid="112671"/>
                                        </p:tgtEl>
                                        <p:attrNameLst>
                                          <p:attrName>style.visibility</p:attrName>
                                        </p:attrNameLst>
                                      </p:cBhvr>
                                      <p:to>
                                        <p:strVal val="visible"/>
                                      </p:to>
                                    </p:set>
                                    <p:animEffect transition="in" filter="wipe(left)">
                                      <p:cBhvr>
                                        <p:cTn id="131" dur="500"/>
                                        <p:tgtEl>
                                          <p:spTgt spid="112671"/>
                                        </p:tgtEl>
                                      </p:cBhvr>
                                    </p:animEffect>
                                  </p:childTnLst>
                                </p:cTn>
                              </p:par>
                            </p:childTnLst>
                          </p:cTn>
                        </p:par>
                      </p:childTnLst>
                    </p:cTn>
                  </p:par>
                  <p:par>
                    <p:cTn id="132" fill="hold" nodeType="clickPar">
                      <p:stCondLst>
                        <p:cond delay="indefinite"/>
                      </p:stCondLst>
                      <p:childTnLst>
                        <p:par>
                          <p:cTn id="133" fill="hold" nodeType="withGroup">
                            <p:stCondLst>
                              <p:cond delay="0"/>
                            </p:stCondLst>
                            <p:childTnLst>
                              <p:par>
                                <p:cTn id="134" presetID="22" presetClass="entr" presetSubtype="8" fill="hold" nodeType="clickEffect">
                                  <p:stCondLst>
                                    <p:cond delay="0"/>
                                  </p:stCondLst>
                                  <p:childTnLst>
                                    <p:set>
                                      <p:cBhvr>
                                        <p:cTn id="135" dur="1" fill="hold">
                                          <p:stCondLst>
                                            <p:cond delay="0"/>
                                          </p:stCondLst>
                                        </p:cTn>
                                        <p:tgtEl>
                                          <p:spTgt spid="112672"/>
                                        </p:tgtEl>
                                        <p:attrNameLst>
                                          <p:attrName>style.visibility</p:attrName>
                                        </p:attrNameLst>
                                      </p:cBhvr>
                                      <p:to>
                                        <p:strVal val="visible"/>
                                      </p:to>
                                    </p:set>
                                    <p:animEffect transition="in" filter="wipe(left)">
                                      <p:cBhvr>
                                        <p:cTn id="136" dur="500"/>
                                        <p:tgtEl>
                                          <p:spTgt spid="112672"/>
                                        </p:tgtEl>
                                      </p:cBhvr>
                                    </p:animEffect>
                                  </p:childTnLst>
                                </p:cTn>
                              </p:par>
                            </p:childTnLst>
                          </p:cTn>
                        </p:par>
                      </p:childTnLst>
                    </p:cTn>
                  </p:par>
                  <p:par>
                    <p:cTn id="137" fill="hold" nodeType="clickPar">
                      <p:stCondLst>
                        <p:cond delay="indefinite"/>
                      </p:stCondLst>
                      <p:childTnLst>
                        <p:par>
                          <p:cTn id="138" fill="hold" nodeType="withGroup">
                            <p:stCondLst>
                              <p:cond delay="0"/>
                            </p:stCondLst>
                            <p:childTnLst>
                              <p:par>
                                <p:cTn id="139" presetID="22" presetClass="entr" presetSubtype="8" fill="hold" nodeType="clickEffect">
                                  <p:stCondLst>
                                    <p:cond delay="0"/>
                                  </p:stCondLst>
                                  <p:childTnLst>
                                    <p:set>
                                      <p:cBhvr>
                                        <p:cTn id="140" dur="1" fill="hold">
                                          <p:stCondLst>
                                            <p:cond delay="0"/>
                                          </p:stCondLst>
                                        </p:cTn>
                                        <p:tgtEl>
                                          <p:spTgt spid="112673"/>
                                        </p:tgtEl>
                                        <p:attrNameLst>
                                          <p:attrName>style.visibility</p:attrName>
                                        </p:attrNameLst>
                                      </p:cBhvr>
                                      <p:to>
                                        <p:strVal val="visible"/>
                                      </p:to>
                                    </p:set>
                                    <p:animEffect transition="in" filter="wipe(left)">
                                      <p:cBhvr>
                                        <p:cTn id="141" dur="500"/>
                                        <p:tgtEl>
                                          <p:spTgt spid="112673"/>
                                        </p:tgtEl>
                                      </p:cBhvr>
                                    </p:animEffect>
                                  </p:childTnLst>
                                </p:cTn>
                              </p:par>
                            </p:childTnLst>
                          </p:cTn>
                        </p:par>
                      </p:childTnLst>
                    </p:cTn>
                  </p:par>
                  <p:par>
                    <p:cTn id="142" fill="hold" nodeType="clickPar">
                      <p:stCondLst>
                        <p:cond delay="indefinite"/>
                      </p:stCondLst>
                      <p:childTnLst>
                        <p:par>
                          <p:cTn id="143" fill="hold" nodeType="withGroup">
                            <p:stCondLst>
                              <p:cond delay="0"/>
                            </p:stCondLst>
                            <p:childTnLst>
                              <p:par>
                                <p:cTn id="144" presetID="22" presetClass="entr" presetSubtype="8" fill="hold" grpId="0" nodeType="clickEffect">
                                  <p:stCondLst>
                                    <p:cond delay="0"/>
                                  </p:stCondLst>
                                  <p:childTnLst>
                                    <p:set>
                                      <p:cBhvr>
                                        <p:cTn id="145" dur="1" fill="hold">
                                          <p:stCondLst>
                                            <p:cond delay="0"/>
                                          </p:stCondLst>
                                        </p:cTn>
                                        <p:tgtEl>
                                          <p:spTgt spid="112650"/>
                                        </p:tgtEl>
                                        <p:attrNameLst>
                                          <p:attrName>style.visibility</p:attrName>
                                        </p:attrNameLst>
                                      </p:cBhvr>
                                      <p:to>
                                        <p:strVal val="visible"/>
                                      </p:to>
                                    </p:set>
                                    <p:animEffect transition="in" filter="wipe(left)">
                                      <p:cBhvr>
                                        <p:cTn id="146" dur="500"/>
                                        <p:tgtEl>
                                          <p:spTgt spid="1126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42" grpId="0" autoUpdateAnimBg="0"/>
      <p:bldP spid="112645" grpId="0" animBg="1"/>
      <p:bldP spid="112646" grpId="0" autoUpdateAnimBg="0"/>
      <p:bldP spid="112647" grpId="0"/>
      <p:bldP spid="112650" grpId="0"/>
      <p:bldP spid="112667" grpId="0" animBg="1"/>
      <p:bldP spid="112668" grpId="0" animBg="1"/>
      <p:bldP spid="37" grpId="0" autoUpdateAnimBg="0"/>
      <p:bldP spid="38" grpId="0" autoUpdateAnimBg="0"/>
      <p:bldP spid="44" grpId="0" animBg="1"/>
      <p:bldP spid="50"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Text Box 2"/>
          <p:cNvSpPr txBox="1">
            <a:spLocks noChangeArrowheads="1"/>
          </p:cNvSpPr>
          <p:nvPr/>
        </p:nvSpPr>
        <p:spPr bwMode="auto">
          <a:xfrm>
            <a:off x="727075" y="415925"/>
            <a:ext cx="1498600" cy="457200"/>
          </a:xfrm>
          <a:prstGeom prst="rect">
            <a:avLst/>
          </a:prstGeom>
          <a:noFill/>
          <a:ln>
            <a:noFill/>
          </a:ln>
          <a:effectLst/>
          <a:extLst>
            <a:ext uri="{909E8E84-426E-40DD-AFC4-6F175D3DCCD1}">
              <a14:hiddenFill xmlns:a14="http://schemas.microsoft.com/office/drawing/2010/main">
                <a:solidFill>
                  <a:srgbClr val="CC99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rgbClr val="FFFF00"/>
                </a:solidFill>
                <a:latin typeface="Times New Roman" panose="02020603050405020304" pitchFamily="18" charset="0"/>
              </a:rPr>
              <a:t>讨论</a:t>
            </a:r>
          </a:p>
        </p:txBody>
      </p:sp>
      <p:sp>
        <p:nvSpPr>
          <p:cNvPr id="113667" name="Text Box 3"/>
          <p:cNvSpPr txBox="1">
            <a:spLocks noChangeArrowheads="1"/>
          </p:cNvSpPr>
          <p:nvPr/>
        </p:nvSpPr>
        <p:spPr bwMode="auto">
          <a:xfrm>
            <a:off x="717550" y="938213"/>
            <a:ext cx="41624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chemeClr val="bg1"/>
                </a:solidFill>
                <a:latin typeface="Times New Roman" panose="02020603050405020304" pitchFamily="18" charset="0"/>
                <a:ea typeface="楷体_GB2312" pitchFamily="49" charset="-122"/>
                <a:cs typeface="Times New Roman" panose="02020603050405020304" pitchFamily="18" charset="0"/>
              </a:rPr>
              <a:t>(1) </a:t>
            </a:r>
            <a:r>
              <a:rPr kumimoji="1" lang="zh-CN" altLang="en-US" sz="2400" b="1">
                <a:solidFill>
                  <a:schemeClr val="bg1"/>
                </a:solidFill>
                <a:latin typeface="Times New Roman" panose="02020603050405020304" pitchFamily="18" charset="0"/>
                <a:ea typeface="楷体_GB2312" pitchFamily="49" charset="-122"/>
                <a:cs typeface="Times New Roman" panose="02020603050405020304" pitchFamily="18" charset="0"/>
              </a:rPr>
              <a:t>注意矢量之间的关系</a:t>
            </a:r>
          </a:p>
        </p:txBody>
      </p:sp>
      <p:sp>
        <p:nvSpPr>
          <p:cNvPr id="113668" name="AutoShape 4"/>
          <p:cNvSpPr>
            <a:spLocks/>
          </p:cNvSpPr>
          <p:nvPr/>
        </p:nvSpPr>
        <p:spPr bwMode="auto">
          <a:xfrm>
            <a:off x="2073275" y="1573213"/>
            <a:ext cx="304800" cy="1143000"/>
          </a:xfrm>
          <a:prstGeom prst="leftBrace">
            <a:avLst>
              <a:gd name="adj1" fmla="val 31250"/>
              <a:gd name="adj2" fmla="val 50000"/>
            </a:avLst>
          </a:prstGeom>
          <a:noFill/>
          <a:ln w="28575">
            <a:solidFill>
              <a:srgbClr val="66FF33"/>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13669" name="Line 5"/>
          <p:cNvSpPr>
            <a:spLocks noChangeShapeType="1"/>
          </p:cNvSpPr>
          <p:nvPr/>
        </p:nvSpPr>
        <p:spPr bwMode="auto">
          <a:xfrm>
            <a:off x="5734050" y="1009650"/>
            <a:ext cx="2438400" cy="0"/>
          </a:xfrm>
          <a:prstGeom prst="line">
            <a:avLst/>
          </a:prstGeom>
          <a:noFill/>
          <a:ln w="38100">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3670" name="AutoShape 6"/>
          <p:cNvSpPr>
            <a:spLocks noChangeArrowheads="1"/>
          </p:cNvSpPr>
          <p:nvPr/>
        </p:nvSpPr>
        <p:spPr bwMode="auto">
          <a:xfrm>
            <a:off x="6342063" y="628650"/>
            <a:ext cx="211137" cy="685800"/>
          </a:xfrm>
          <a:prstGeom prst="upArrow">
            <a:avLst>
              <a:gd name="adj1" fmla="val 50000"/>
              <a:gd name="adj2" fmla="val 81203"/>
            </a:avLst>
          </a:prstGeom>
          <a:solidFill>
            <a:srgbClr val="00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13671" name="Line 7"/>
          <p:cNvSpPr>
            <a:spLocks noChangeShapeType="1"/>
          </p:cNvSpPr>
          <p:nvPr/>
        </p:nvSpPr>
        <p:spPr bwMode="auto">
          <a:xfrm>
            <a:off x="6496050" y="1009650"/>
            <a:ext cx="533400" cy="0"/>
          </a:xfrm>
          <a:prstGeom prst="line">
            <a:avLst/>
          </a:prstGeom>
          <a:noFill/>
          <a:ln w="38100">
            <a:solidFill>
              <a:srgbClr val="FF66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13672" name="Object 8"/>
          <p:cNvGraphicFramePr>
            <a:graphicFrameLocks/>
          </p:cNvGraphicFramePr>
          <p:nvPr/>
        </p:nvGraphicFramePr>
        <p:xfrm>
          <a:off x="6670675" y="574675"/>
          <a:ext cx="230188" cy="306388"/>
        </p:xfrm>
        <a:graphic>
          <a:graphicData uri="http://schemas.openxmlformats.org/presentationml/2006/ole">
            <mc:AlternateContent xmlns:mc="http://schemas.openxmlformats.org/markup-compatibility/2006">
              <mc:Choice xmlns:v="urn:schemas-microsoft-com:vml" Requires="v">
                <p:oleObj spid="_x0000_s15404" name="公式" r:id="rId3" imgW="123721" imgH="200070" progId="Equation.3">
                  <p:embed/>
                </p:oleObj>
              </mc:Choice>
              <mc:Fallback>
                <p:oleObj name="公式" r:id="rId3" imgW="123721" imgH="200070" progId="Equation.3">
                  <p:embed/>
                  <p:pic>
                    <p:nvPicPr>
                      <p:cNvPr id="0" name="Object 8"/>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70675" y="574675"/>
                        <a:ext cx="230188" cy="3063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3673" name="Object 9"/>
          <p:cNvGraphicFramePr>
            <a:graphicFrameLocks/>
          </p:cNvGraphicFramePr>
          <p:nvPr/>
        </p:nvGraphicFramePr>
        <p:xfrm>
          <a:off x="7583488" y="1543050"/>
          <a:ext cx="280987" cy="366713"/>
        </p:xfrm>
        <a:graphic>
          <a:graphicData uri="http://schemas.openxmlformats.org/presentationml/2006/ole">
            <mc:AlternateContent xmlns:mc="http://schemas.openxmlformats.org/markup-compatibility/2006">
              <mc:Choice xmlns:v="urn:schemas-microsoft-com:vml" Requires="v">
                <p:oleObj spid="_x0000_s15405" name="公式" r:id="rId5" imgW="171534" imgH="276210" progId="Equation.3">
                  <p:embed/>
                </p:oleObj>
              </mc:Choice>
              <mc:Fallback>
                <p:oleObj name="公式" r:id="rId5" imgW="171534" imgH="276210" progId="Equation.3">
                  <p:embed/>
                  <p:pic>
                    <p:nvPicPr>
                      <p:cNvPr id="0" name="Object 9"/>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83488" y="1543050"/>
                        <a:ext cx="280987" cy="366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3674" name="Object 10"/>
          <p:cNvGraphicFramePr>
            <a:graphicFrameLocks/>
          </p:cNvGraphicFramePr>
          <p:nvPr/>
        </p:nvGraphicFramePr>
        <p:xfrm>
          <a:off x="5911850" y="541338"/>
          <a:ext cx="392113" cy="392112"/>
        </p:xfrm>
        <a:graphic>
          <a:graphicData uri="http://schemas.openxmlformats.org/presentationml/2006/ole">
            <mc:AlternateContent xmlns:mc="http://schemas.openxmlformats.org/markup-compatibility/2006">
              <mc:Choice xmlns:v="urn:schemas-microsoft-com:vml" Requires="v">
                <p:oleObj spid="_x0000_s15406" name="公式" r:id="rId7" imgW="285801" imgH="285660" progId="Equation.3">
                  <p:embed/>
                </p:oleObj>
              </mc:Choice>
              <mc:Fallback>
                <p:oleObj name="公式" r:id="rId7" imgW="285801" imgH="285660" progId="Equation.3">
                  <p:embed/>
                  <p:pic>
                    <p:nvPicPr>
                      <p:cNvPr id="0" name="Object 10"/>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911850" y="541338"/>
                        <a:ext cx="392113" cy="392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3675" name="Line 11"/>
          <p:cNvSpPr>
            <a:spLocks noChangeShapeType="1"/>
          </p:cNvSpPr>
          <p:nvPr/>
        </p:nvSpPr>
        <p:spPr bwMode="auto">
          <a:xfrm>
            <a:off x="5715000" y="2171700"/>
            <a:ext cx="2438400" cy="0"/>
          </a:xfrm>
          <a:prstGeom prst="line">
            <a:avLst/>
          </a:prstGeom>
          <a:noFill/>
          <a:ln w="38100">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3676" name="AutoShape 12"/>
          <p:cNvSpPr>
            <a:spLocks noChangeArrowheads="1"/>
          </p:cNvSpPr>
          <p:nvPr/>
        </p:nvSpPr>
        <p:spPr bwMode="auto">
          <a:xfrm>
            <a:off x="6934200" y="2055813"/>
            <a:ext cx="684213" cy="249237"/>
          </a:xfrm>
          <a:prstGeom prst="rightArrow">
            <a:avLst>
              <a:gd name="adj1" fmla="val 50000"/>
              <a:gd name="adj2" fmla="val 68631"/>
            </a:avLst>
          </a:prstGeom>
          <a:solidFill>
            <a:srgbClr val="00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13677" name="Line 13"/>
          <p:cNvSpPr>
            <a:spLocks noChangeShapeType="1"/>
          </p:cNvSpPr>
          <p:nvPr/>
        </p:nvSpPr>
        <p:spPr bwMode="auto">
          <a:xfrm flipV="1">
            <a:off x="7239000" y="1504950"/>
            <a:ext cx="0" cy="609600"/>
          </a:xfrm>
          <a:prstGeom prst="line">
            <a:avLst/>
          </a:prstGeom>
          <a:noFill/>
          <a:ln w="38100">
            <a:solidFill>
              <a:srgbClr val="FF66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13678" name="Object 14"/>
          <p:cNvGraphicFramePr>
            <a:graphicFrameLocks/>
          </p:cNvGraphicFramePr>
          <p:nvPr/>
        </p:nvGraphicFramePr>
        <p:xfrm>
          <a:off x="6823075" y="1717675"/>
          <a:ext cx="230188" cy="306388"/>
        </p:xfrm>
        <a:graphic>
          <a:graphicData uri="http://schemas.openxmlformats.org/presentationml/2006/ole">
            <mc:AlternateContent xmlns:mc="http://schemas.openxmlformats.org/markup-compatibility/2006">
              <mc:Choice xmlns:v="urn:schemas-microsoft-com:vml" Requires="v">
                <p:oleObj spid="_x0000_s15407" name="公式" r:id="rId9" imgW="123721" imgH="200070" progId="Equation.3">
                  <p:embed/>
                </p:oleObj>
              </mc:Choice>
              <mc:Fallback>
                <p:oleObj name="公式" r:id="rId9" imgW="123721" imgH="200070" progId="Equation.3">
                  <p:embed/>
                  <p:pic>
                    <p:nvPicPr>
                      <p:cNvPr id="0" name="Object 14"/>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823075" y="1717675"/>
                        <a:ext cx="230188" cy="3063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3679" name="Object 15"/>
          <p:cNvGraphicFramePr>
            <a:graphicFrameLocks/>
          </p:cNvGraphicFramePr>
          <p:nvPr/>
        </p:nvGraphicFramePr>
        <p:xfrm>
          <a:off x="7526338" y="457200"/>
          <a:ext cx="280987" cy="366713"/>
        </p:xfrm>
        <a:graphic>
          <a:graphicData uri="http://schemas.openxmlformats.org/presentationml/2006/ole">
            <mc:AlternateContent xmlns:mc="http://schemas.openxmlformats.org/markup-compatibility/2006">
              <mc:Choice xmlns:v="urn:schemas-microsoft-com:vml" Requires="v">
                <p:oleObj spid="_x0000_s15408" name="公式" r:id="rId11" imgW="171534" imgH="276210" progId="Equation.3">
                  <p:embed/>
                </p:oleObj>
              </mc:Choice>
              <mc:Fallback>
                <p:oleObj name="公式" r:id="rId11" imgW="171534" imgH="276210" progId="Equation.3">
                  <p:embed/>
                  <p:pic>
                    <p:nvPicPr>
                      <p:cNvPr id="0" name="Object 15"/>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526338" y="457200"/>
                        <a:ext cx="280987" cy="366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3680" name="Text Box 16"/>
          <p:cNvSpPr txBox="1">
            <a:spLocks noChangeArrowheads="1"/>
          </p:cNvSpPr>
          <p:nvPr/>
        </p:nvSpPr>
        <p:spPr bwMode="auto">
          <a:xfrm>
            <a:off x="730250" y="3187700"/>
            <a:ext cx="74961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chemeClr val="bg1"/>
                </a:solidFill>
                <a:latin typeface="Times New Roman" panose="02020603050405020304" pitchFamily="18" charset="0"/>
                <a:ea typeface="楷体_GB2312" pitchFamily="49" charset="-122"/>
                <a:cs typeface="Times New Roman" panose="02020603050405020304" pitchFamily="18" charset="0"/>
              </a:rPr>
              <a:t>(2) </a:t>
            </a:r>
            <a:r>
              <a:rPr kumimoji="1" lang="zh-CN" altLang="en-US" sz="2400" b="1">
                <a:solidFill>
                  <a:schemeClr val="bg1"/>
                </a:solidFill>
                <a:latin typeface="Times New Roman" panose="02020603050405020304" pitchFamily="18" charset="0"/>
                <a:ea typeface="楷体_GB2312" pitchFamily="49" charset="-122"/>
                <a:cs typeface="Times New Roman" panose="02020603050405020304" pitchFamily="18" charset="0"/>
              </a:rPr>
              <a:t>对于运动导线回路，电动势存在于整个回路</a:t>
            </a:r>
          </a:p>
        </p:txBody>
      </p:sp>
      <p:graphicFrame>
        <p:nvGraphicFramePr>
          <p:cNvPr id="113681" name="Object 17"/>
          <p:cNvGraphicFramePr>
            <a:graphicFrameLocks noChangeAspect="1"/>
          </p:cNvGraphicFramePr>
          <p:nvPr/>
        </p:nvGraphicFramePr>
        <p:xfrm>
          <a:off x="1192213" y="1919288"/>
          <a:ext cx="838200" cy="431800"/>
        </p:xfrm>
        <a:graphic>
          <a:graphicData uri="http://schemas.openxmlformats.org/presentationml/2006/ole">
            <mc:AlternateContent xmlns:mc="http://schemas.openxmlformats.org/markup-compatibility/2006">
              <mc:Choice xmlns:v="urn:schemas-microsoft-com:vml" Requires="v">
                <p:oleObj spid="_x0000_s15409" name="公式" r:id="rId13" imgW="733411" imgH="323730" progId="Equation.3">
                  <p:embed/>
                </p:oleObj>
              </mc:Choice>
              <mc:Fallback>
                <p:oleObj name="公式" r:id="rId13" imgW="733411" imgH="323730" progId="Equation.3">
                  <p:embed/>
                  <p:pic>
                    <p:nvPicPr>
                      <p:cNvPr id="0" name="Object 17"/>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192213" y="1919288"/>
                        <a:ext cx="838200" cy="43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66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13682" name="Object 18"/>
          <p:cNvGraphicFramePr>
            <a:graphicFrameLocks noChangeAspect="1"/>
          </p:cNvGraphicFramePr>
          <p:nvPr/>
        </p:nvGraphicFramePr>
        <p:xfrm>
          <a:off x="2527300" y="1476375"/>
          <a:ext cx="1308100" cy="381000"/>
        </p:xfrm>
        <a:graphic>
          <a:graphicData uri="http://schemas.openxmlformats.org/presentationml/2006/ole">
            <mc:AlternateContent xmlns:mc="http://schemas.openxmlformats.org/markup-compatibility/2006">
              <mc:Choice xmlns:v="urn:schemas-microsoft-com:vml" Requires="v">
                <p:oleObj spid="_x0000_s15410" name="公式" r:id="rId15" imgW="1200201" imgH="276210" progId="Equation.3">
                  <p:embed/>
                </p:oleObj>
              </mc:Choice>
              <mc:Fallback>
                <p:oleObj name="公式" r:id="rId15" imgW="1200201" imgH="276210" progId="Equation.3">
                  <p:embed/>
                  <p:pic>
                    <p:nvPicPr>
                      <p:cNvPr id="0" name="Object 18"/>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527300" y="1476375"/>
                        <a:ext cx="13081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13683" name="Object 19"/>
          <p:cNvGraphicFramePr>
            <a:graphicFrameLocks noChangeAspect="1"/>
          </p:cNvGraphicFramePr>
          <p:nvPr/>
        </p:nvGraphicFramePr>
        <p:xfrm>
          <a:off x="2490788" y="2379663"/>
          <a:ext cx="1308100" cy="381000"/>
        </p:xfrm>
        <a:graphic>
          <a:graphicData uri="http://schemas.openxmlformats.org/presentationml/2006/ole">
            <mc:AlternateContent xmlns:mc="http://schemas.openxmlformats.org/markup-compatibility/2006">
              <mc:Choice xmlns:v="urn:schemas-microsoft-com:vml" Requires="v">
                <p:oleObj spid="_x0000_s15411" name="公式" r:id="rId17" imgW="1200201" imgH="276210" progId="Equation.3">
                  <p:embed/>
                </p:oleObj>
              </mc:Choice>
              <mc:Fallback>
                <p:oleObj name="公式" r:id="rId17" imgW="1200201" imgH="276210" progId="Equation.3">
                  <p:embed/>
                  <p:pic>
                    <p:nvPicPr>
                      <p:cNvPr id="0" name="Object 19"/>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490788" y="2379663"/>
                        <a:ext cx="13081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13684" name="Object 20"/>
          <p:cNvGraphicFramePr>
            <a:graphicFrameLocks noChangeAspect="1"/>
          </p:cNvGraphicFramePr>
          <p:nvPr/>
        </p:nvGraphicFramePr>
        <p:xfrm>
          <a:off x="4200525" y="2363788"/>
          <a:ext cx="2095500" cy="469900"/>
        </p:xfrm>
        <a:graphic>
          <a:graphicData uri="http://schemas.openxmlformats.org/presentationml/2006/ole">
            <mc:AlternateContent xmlns:mc="http://schemas.openxmlformats.org/markup-compatibility/2006">
              <mc:Choice xmlns:v="urn:schemas-microsoft-com:vml" Requires="v">
                <p:oleObj spid="_x0000_s15412" name="公式" r:id="rId19" imgW="1990610" imgH="362070" progId="Equation.3">
                  <p:embed/>
                </p:oleObj>
              </mc:Choice>
              <mc:Fallback>
                <p:oleObj name="公式" r:id="rId19" imgW="1990610" imgH="362070" progId="Equation.3">
                  <p:embed/>
                  <p:pic>
                    <p:nvPicPr>
                      <p:cNvPr id="0" name="Object 20"/>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200525" y="2363788"/>
                        <a:ext cx="2095500" cy="469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13685" name="Object 21"/>
          <p:cNvGraphicFramePr>
            <a:graphicFrameLocks noChangeAspect="1"/>
          </p:cNvGraphicFramePr>
          <p:nvPr/>
        </p:nvGraphicFramePr>
        <p:xfrm>
          <a:off x="1431925" y="3852863"/>
          <a:ext cx="2374900" cy="584200"/>
        </p:xfrm>
        <a:graphic>
          <a:graphicData uri="http://schemas.openxmlformats.org/presentationml/2006/ole">
            <mc:AlternateContent xmlns:mc="http://schemas.openxmlformats.org/markup-compatibility/2006">
              <mc:Choice xmlns:v="urn:schemas-microsoft-com:vml" Requires="v">
                <p:oleObj spid="_x0000_s15413" name="公式" r:id="rId21" imgW="2266956" imgH="476280" progId="Equation.3">
                  <p:embed/>
                </p:oleObj>
              </mc:Choice>
              <mc:Fallback>
                <p:oleObj name="公式" r:id="rId21" imgW="2266956" imgH="476280" progId="Equation.3">
                  <p:embed/>
                  <p:pic>
                    <p:nvPicPr>
                      <p:cNvPr id="0" name="Object 21"/>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431925" y="3852863"/>
                        <a:ext cx="2374900" cy="58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13686" name="Object 22"/>
          <p:cNvGraphicFramePr>
            <a:graphicFrameLocks noChangeAspect="1"/>
          </p:cNvGraphicFramePr>
          <p:nvPr/>
        </p:nvGraphicFramePr>
        <p:xfrm>
          <a:off x="3857625" y="3852863"/>
          <a:ext cx="2235200" cy="584200"/>
        </p:xfrm>
        <a:graphic>
          <a:graphicData uri="http://schemas.openxmlformats.org/presentationml/2006/ole">
            <mc:AlternateContent xmlns:mc="http://schemas.openxmlformats.org/markup-compatibility/2006">
              <mc:Choice xmlns:v="urn:schemas-microsoft-com:vml" Requires="v">
                <p:oleObj spid="_x0000_s15414" name="公式" r:id="rId23" imgW="2143235" imgH="476280" progId="Equation.3">
                  <p:embed/>
                </p:oleObj>
              </mc:Choice>
              <mc:Fallback>
                <p:oleObj name="公式" r:id="rId23" imgW="2143235" imgH="476280" progId="Equation.3">
                  <p:embed/>
                  <p:pic>
                    <p:nvPicPr>
                      <p:cNvPr id="0" name="Object 22"/>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3857625" y="3852863"/>
                        <a:ext cx="2235200" cy="58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13687" name="Object 23"/>
          <p:cNvGraphicFramePr>
            <a:graphicFrameLocks noChangeAspect="1"/>
          </p:cNvGraphicFramePr>
          <p:nvPr/>
        </p:nvGraphicFramePr>
        <p:xfrm>
          <a:off x="1717675" y="4789488"/>
          <a:ext cx="3098800" cy="584200"/>
        </p:xfrm>
        <a:graphic>
          <a:graphicData uri="http://schemas.openxmlformats.org/presentationml/2006/ole">
            <mc:AlternateContent xmlns:mc="http://schemas.openxmlformats.org/markup-compatibility/2006">
              <mc:Choice xmlns:v="urn:schemas-microsoft-com:vml" Requires="v">
                <p:oleObj spid="_x0000_s15415" name="公式" r:id="rId25" imgW="2990912" imgH="476280" progId="Equation.3">
                  <p:embed/>
                </p:oleObj>
              </mc:Choice>
              <mc:Fallback>
                <p:oleObj name="公式" r:id="rId25" imgW="2990912" imgH="476280" progId="Equation.3">
                  <p:embed/>
                  <p:pic>
                    <p:nvPicPr>
                      <p:cNvPr id="0" name="Object 23"/>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1717675" y="4789488"/>
                        <a:ext cx="3098800" cy="58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13688" name="Object 24"/>
          <p:cNvGraphicFramePr>
            <a:graphicFrameLocks noChangeAspect="1"/>
          </p:cNvGraphicFramePr>
          <p:nvPr/>
        </p:nvGraphicFramePr>
        <p:xfrm>
          <a:off x="1701800" y="5653088"/>
          <a:ext cx="2019300" cy="584200"/>
        </p:xfrm>
        <a:graphic>
          <a:graphicData uri="http://schemas.openxmlformats.org/presentationml/2006/ole">
            <mc:AlternateContent xmlns:mc="http://schemas.openxmlformats.org/markup-compatibility/2006">
              <mc:Choice xmlns:v="urn:schemas-microsoft-com:vml" Requires="v">
                <p:oleObj spid="_x0000_s15416" name="公式" r:id="rId27" imgW="1914432" imgH="476280" progId="Equation.3">
                  <p:embed/>
                </p:oleObj>
              </mc:Choice>
              <mc:Fallback>
                <p:oleObj name="公式" r:id="rId27" imgW="1914432" imgH="476280" progId="Equation.3">
                  <p:embed/>
                  <p:pic>
                    <p:nvPicPr>
                      <p:cNvPr id="0" name="Object 24"/>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1701800" y="5653088"/>
                        <a:ext cx="2019300" cy="58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13689" name="Object 25"/>
          <p:cNvGraphicFramePr>
            <a:graphicFrameLocks noChangeAspect="1"/>
          </p:cNvGraphicFramePr>
          <p:nvPr/>
        </p:nvGraphicFramePr>
        <p:xfrm>
          <a:off x="3763963" y="5703888"/>
          <a:ext cx="1562100" cy="317500"/>
        </p:xfrm>
        <a:graphic>
          <a:graphicData uri="http://schemas.openxmlformats.org/presentationml/2006/ole">
            <mc:AlternateContent xmlns:mc="http://schemas.openxmlformats.org/markup-compatibility/2006">
              <mc:Choice xmlns:v="urn:schemas-microsoft-com:vml" Requires="v">
                <p:oleObj spid="_x0000_s15417" name="公式" r:id="rId29" imgW="1457367" imgH="209520" progId="Equation.3">
                  <p:embed/>
                </p:oleObj>
              </mc:Choice>
              <mc:Fallback>
                <p:oleObj name="公式" r:id="rId29" imgW="1457367" imgH="209520" progId="Equation.3">
                  <p:embed/>
                  <p:pic>
                    <p:nvPicPr>
                      <p:cNvPr id="0" name="Object 25"/>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3763963" y="5703888"/>
                        <a:ext cx="1562100" cy="317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13690" name="Object 26"/>
          <p:cNvGraphicFramePr>
            <a:graphicFrameLocks/>
          </p:cNvGraphicFramePr>
          <p:nvPr/>
        </p:nvGraphicFramePr>
        <p:xfrm>
          <a:off x="6988175" y="2292350"/>
          <a:ext cx="392113" cy="392113"/>
        </p:xfrm>
        <a:graphic>
          <a:graphicData uri="http://schemas.openxmlformats.org/presentationml/2006/ole">
            <mc:AlternateContent xmlns:mc="http://schemas.openxmlformats.org/markup-compatibility/2006">
              <mc:Choice xmlns:v="urn:schemas-microsoft-com:vml" Requires="v">
                <p:oleObj spid="_x0000_s15418" name="公式" r:id="rId31" imgW="285801" imgH="285660" progId="Equation.3">
                  <p:embed/>
                </p:oleObj>
              </mc:Choice>
              <mc:Fallback>
                <p:oleObj name="公式" r:id="rId31" imgW="285801" imgH="285660" progId="Equation.3">
                  <p:embed/>
                  <p:pic>
                    <p:nvPicPr>
                      <p:cNvPr id="0" name="Object 26"/>
                      <p:cNvPicPr>
                        <a:picLocks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6988175" y="2292350"/>
                        <a:ext cx="392113" cy="392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3691" name="Text Box 27"/>
          <p:cNvSpPr txBox="1">
            <a:spLocks noChangeArrowheads="1"/>
          </p:cNvSpPr>
          <p:nvPr/>
        </p:nvSpPr>
        <p:spPr bwMode="auto">
          <a:xfrm>
            <a:off x="5283200" y="5605463"/>
            <a:ext cx="3492500" cy="53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tIns="82800" bIns="8280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spcBef>
                <a:spcPct val="50000"/>
              </a:spcBef>
            </a:pPr>
            <a:r>
              <a:rPr lang="en-US" altLang="zh-CN" sz="2400" b="1">
                <a:solidFill>
                  <a:schemeClr val="bg1"/>
                </a:solidFill>
                <a:latin typeface="Times New Roman" panose="02020603050405020304" pitchFamily="18" charset="0"/>
                <a:ea typeface="楷体_GB2312" pitchFamily="49" charset="-122"/>
              </a:rPr>
              <a:t>(</a:t>
            </a:r>
            <a:r>
              <a:rPr lang="zh-CN" altLang="en-US" sz="2400" b="1">
                <a:solidFill>
                  <a:schemeClr val="bg1"/>
                </a:solidFill>
                <a:latin typeface="Times New Roman" panose="02020603050405020304" pitchFamily="18" charset="0"/>
                <a:ea typeface="楷体_GB2312" pitchFamily="49" charset="-122"/>
              </a:rPr>
              <a:t>法拉第电磁感应定律</a:t>
            </a:r>
            <a:r>
              <a:rPr lang="en-US" altLang="zh-CN" sz="2400" b="1">
                <a:solidFill>
                  <a:schemeClr val="bg1"/>
                </a:solidFill>
                <a:latin typeface="Times New Roman" panose="02020603050405020304" pitchFamily="18" charset="0"/>
                <a:ea typeface="楷体_GB2312" pitchFamily="49" charset="-122"/>
              </a:rPr>
              <a:t>)</a:t>
            </a:r>
          </a:p>
        </p:txBody>
      </p:sp>
      <p:sp>
        <p:nvSpPr>
          <p:cNvPr id="113692" name="AutoShape 28"/>
          <p:cNvSpPr>
            <a:spLocks noChangeArrowheads="1"/>
          </p:cNvSpPr>
          <p:nvPr/>
        </p:nvSpPr>
        <p:spPr bwMode="auto">
          <a:xfrm>
            <a:off x="395288" y="347663"/>
            <a:ext cx="360362" cy="576262"/>
          </a:xfrm>
          <a:prstGeom prst="star4">
            <a:avLst>
              <a:gd name="adj" fmla="val 18519"/>
            </a:avLst>
          </a:prstGeom>
          <a:gradFill rotWithShape="0">
            <a:gsLst>
              <a:gs pos="0">
                <a:srgbClr val="99FF99"/>
              </a:gs>
              <a:gs pos="100000">
                <a:srgbClr val="477647"/>
              </a:gs>
            </a:gsLst>
            <a:path path="shape">
              <a:fillToRect l="50000" t="50000" r="50000" b="50000"/>
            </a:path>
          </a:gradFill>
          <a:ln>
            <a:noFill/>
          </a:ln>
          <a:effectLst/>
          <a:extLst>
            <a:ext uri="{91240B29-F687-4F45-9708-019B960494DF}">
              <a14:hiddenLine xmlns:a14="http://schemas.microsoft.com/office/drawing/2010/main" w="9525">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0" presetClass="entr" presetSubtype="0" decel="100000" fill="hold" grpId="0" nodeType="clickEffect">
                                  <p:stCondLst>
                                    <p:cond delay="0"/>
                                  </p:stCondLst>
                                  <p:childTnLst>
                                    <p:set>
                                      <p:cBhvr>
                                        <p:cTn id="6" dur="1" fill="hold">
                                          <p:stCondLst>
                                            <p:cond delay="0"/>
                                          </p:stCondLst>
                                        </p:cTn>
                                        <p:tgtEl>
                                          <p:spTgt spid="113692"/>
                                        </p:tgtEl>
                                        <p:attrNameLst>
                                          <p:attrName>style.visibility</p:attrName>
                                        </p:attrNameLst>
                                      </p:cBhvr>
                                      <p:to>
                                        <p:strVal val="visible"/>
                                      </p:to>
                                    </p:set>
                                    <p:anim calcmode="lin" valueType="num">
                                      <p:cBhvr>
                                        <p:cTn id="7" dur="1000" fill="hold"/>
                                        <p:tgtEl>
                                          <p:spTgt spid="113692"/>
                                        </p:tgtEl>
                                        <p:attrNameLst>
                                          <p:attrName>ppt_w</p:attrName>
                                        </p:attrNameLst>
                                      </p:cBhvr>
                                      <p:tavLst>
                                        <p:tav tm="0">
                                          <p:val>
                                            <p:strVal val="#ppt_w+.3"/>
                                          </p:val>
                                        </p:tav>
                                        <p:tav tm="100000">
                                          <p:val>
                                            <p:strVal val="#ppt_w"/>
                                          </p:val>
                                        </p:tav>
                                      </p:tavLst>
                                    </p:anim>
                                    <p:anim calcmode="lin" valueType="num">
                                      <p:cBhvr>
                                        <p:cTn id="8" dur="1000" fill="hold"/>
                                        <p:tgtEl>
                                          <p:spTgt spid="113692"/>
                                        </p:tgtEl>
                                        <p:attrNameLst>
                                          <p:attrName>ppt_h</p:attrName>
                                        </p:attrNameLst>
                                      </p:cBhvr>
                                      <p:tavLst>
                                        <p:tav tm="0">
                                          <p:val>
                                            <p:strVal val="#ppt_h"/>
                                          </p:val>
                                        </p:tav>
                                        <p:tav tm="100000">
                                          <p:val>
                                            <p:strVal val="#ppt_h"/>
                                          </p:val>
                                        </p:tav>
                                      </p:tavLst>
                                    </p:anim>
                                    <p:animEffect transition="in" filter="fade">
                                      <p:cBhvr>
                                        <p:cTn id="9" dur="1000"/>
                                        <p:tgtEl>
                                          <p:spTgt spid="113692"/>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113666"/>
                                        </p:tgtEl>
                                        <p:attrNameLst>
                                          <p:attrName>style.visibility</p:attrName>
                                        </p:attrNameLst>
                                      </p:cBhvr>
                                      <p:to>
                                        <p:strVal val="visible"/>
                                      </p:to>
                                    </p:set>
                                    <p:animEffect transition="in" filter="wipe(left)">
                                      <p:cBhvr>
                                        <p:cTn id="14" dur="500"/>
                                        <p:tgtEl>
                                          <p:spTgt spid="113666"/>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113667"/>
                                        </p:tgtEl>
                                        <p:attrNameLst>
                                          <p:attrName>style.visibility</p:attrName>
                                        </p:attrNameLst>
                                      </p:cBhvr>
                                      <p:to>
                                        <p:strVal val="visible"/>
                                      </p:to>
                                    </p:set>
                                    <p:animEffect transition="in" filter="wipe(left)">
                                      <p:cBhvr>
                                        <p:cTn id="19" dur="500"/>
                                        <p:tgtEl>
                                          <p:spTgt spid="113667"/>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12" presetClass="entr" presetSubtype="8" fill="hold" nodeType="clickEffect">
                                  <p:stCondLst>
                                    <p:cond delay="0"/>
                                  </p:stCondLst>
                                  <p:childTnLst>
                                    <p:set>
                                      <p:cBhvr>
                                        <p:cTn id="23" dur="1" fill="hold">
                                          <p:stCondLst>
                                            <p:cond delay="0"/>
                                          </p:stCondLst>
                                        </p:cTn>
                                        <p:tgtEl>
                                          <p:spTgt spid="113669"/>
                                        </p:tgtEl>
                                        <p:attrNameLst>
                                          <p:attrName>style.visibility</p:attrName>
                                        </p:attrNameLst>
                                      </p:cBhvr>
                                      <p:to>
                                        <p:strVal val="visible"/>
                                      </p:to>
                                    </p:set>
                                    <p:animEffect transition="in" filter="slide(fromLeft)">
                                      <p:cBhvr>
                                        <p:cTn id="24" dur="500"/>
                                        <p:tgtEl>
                                          <p:spTgt spid="113669"/>
                                        </p:tgtEl>
                                      </p:cBhvr>
                                    </p:animEffect>
                                  </p:childTnLst>
                                </p:cTn>
                              </p:par>
                            </p:childTnLst>
                          </p:cTn>
                        </p:par>
                        <p:par>
                          <p:cTn id="25" fill="hold" nodeType="afterGroup">
                            <p:stCondLst>
                              <p:cond delay="500"/>
                            </p:stCondLst>
                            <p:childTnLst>
                              <p:par>
                                <p:cTn id="26" presetID="1" presetClass="entr" presetSubtype="0" fill="hold" nodeType="afterEffect">
                                  <p:stCondLst>
                                    <p:cond delay="0"/>
                                  </p:stCondLst>
                                  <p:childTnLst>
                                    <p:set>
                                      <p:cBhvr>
                                        <p:cTn id="27" dur="1" fill="hold">
                                          <p:stCondLst>
                                            <p:cond delay="499"/>
                                          </p:stCondLst>
                                        </p:cTn>
                                        <p:tgtEl>
                                          <p:spTgt spid="113679"/>
                                        </p:tgtEl>
                                        <p:attrNameLst>
                                          <p:attrName>style.visibility</p:attrName>
                                        </p:attrNameLst>
                                      </p:cBhvr>
                                      <p:to>
                                        <p:strVal val="visible"/>
                                      </p:to>
                                    </p:set>
                                  </p:childTnLst>
                                </p:cTn>
                              </p:par>
                            </p:childTnLst>
                          </p:cTn>
                        </p:par>
                      </p:childTnLst>
                    </p:cTn>
                  </p:par>
                  <p:par>
                    <p:cTn id="28" fill="hold" nodeType="clickPar">
                      <p:stCondLst>
                        <p:cond delay="indefinite"/>
                      </p:stCondLst>
                      <p:childTnLst>
                        <p:par>
                          <p:cTn id="29" fill="hold" nodeType="withGroup">
                            <p:stCondLst>
                              <p:cond delay="0"/>
                            </p:stCondLst>
                            <p:childTnLst>
                              <p:par>
                                <p:cTn id="30" presetID="12" presetClass="entr" presetSubtype="4" fill="hold" grpId="0" nodeType="clickEffect">
                                  <p:stCondLst>
                                    <p:cond delay="0"/>
                                  </p:stCondLst>
                                  <p:childTnLst>
                                    <p:set>
                                      <p:cBhvr>
                                        <p:cTn id="31" dur="1" fill="hold">
                                          <p:stCondLst>
                                            <p:cond delay="0"/>
                                          </p:stCondLst>
                                        </p:cTn>
                                        <p:tgtEl>
                                          <p:spTgt spid="113670"/>
                                        </p:tgtEl>
                                        <p:attrNameLst>
                                          <p:attrName>style.visibility</p:attrName>
                                        </p:attrNameLst>
                                      </p:cBhvr>
                                      <p:to>
                                        <p:strVal val="visible"/>
                                      </p:to>
                                    </p:set>
                                    <p:animEffect transition="in" filter="slide(fromBottom)">
                                      <p:cBhvr>
                                        <p:cTn id="32" dur="500"/>
                                        <p:tgtEl>
                                          <p:spTgt spid="113670"/>
                                        </p:tgtEl>
                                      </p:cBhvr>
                                    </p:animEffect>
                                  </p:childTnLst>
                                </p:cTn>
                              </p:par>
                            </p:childTnLst>
                          </p:cTn>
                        </p:par>
                        <p:par>
                          <p:cTn id="33" fill="hold" nodeType="afterGroup">
                            <p:stCondLst>
                              <p:cond delay="500"/>
                            </p:stCondLst>
                            <p:childTnLst>
                              <p:par>
                                <p:cTn id="34" presetID="1" presetClass="entr" presetSubtype="0" fill="hold" nodeType="afterEffect">
                                  <p:stCondLst>
                                    <p:cond delay="0"/>
                                  </p:stCondLst>
                                  <p:childTnLst>
                                    <p:set>
                                      <p:cBhvr>
                                        <p:cTn id="35" dur="1" fill="hold">
                                          <p:stCondLst>
                                            <p:cond delay="499"/>
                                          </p:stCondLst>
                                        </p:cTn>
                                        <p:tgtEl>
                                          <p:spTgt spid="113674"/>
                                        </p:tgtEl>
                                        <p:attrNameLst>
                                          <p:attrName>style.visibility</p:attrName>
                                        </p:attrNameLst>
                                      </p:cBhvr>
                                      <p:to>
                                        <p:strVal val="visible"/>
                                      </p:to>
                                    </p:set>
                                  </p:childTnLst>
                                </p:cTn>
                              </p:par>
                            </p:childTnLst>
                          </p:cTn>
                        </p:par>
                      </p:childTnLst>
                    </p:cTn>
                  </p:par>
                  <p:par>
                    <p:cTn id="36" fill="hold" nodeType="clickPar">
                      <p:stCondLst>
                        <p:cond delay="indefinite"/>
                      </p:stCondLst>
                      <p:childTnLst>
                        <p:par>
                          <p:cTn id="37" fill="hold" nodeType="withGroup">
                            <p:stCondLst>
                              <p:cond delay="0"/>
                            </p:stCondLst>
                            <p:childTnLst>
                              <p:par>
                                <p:cTn id="38" presetID="12" presetClass="entr" presetSubtype="8" fill="hold" nodeType="clickEffect">
                                  <p:stCondLst>
                                    <p:cond delay="0"/>
                                  </p:stCondLst>
                                  <p:childTnLst>
                                    <p:set>
                                      <p:cBhvr>
                                        <p:cTn id="39" dur="1" fill="hold">
                                          <p:stCondLst>
                                            <p:cond delay="0"/>
                                          </p:stCondLst>
                                        </p:cTn>
                                        <p:tgtEl>
                                          <p:spTgt spid="113671"/>
                                        </p:tgtEl>
                                        <p:attrNameLst>
                                          <p:attrName>style.visibility</p:attrName>
                                        </p:attrNameLst>
                                      </p:cBhvr>
                                      <p:to>
                                        <p:strVal val="visible"/>
                                      </p:to>
                                    </p:set>
                                    <p:animEffect transition="in" filter="slide(fromLeft)">
                                      <p:cBhvr>
                                        <p:cTn id="40" dur="500"/>
                                        <p:tgtEl>
                                          <p:spTgt spid="113671"/>
                                        </p:tgtEl>
                                      </p:cBhvr>
                                    </p:animEffect>
                                  </p:childTnLst>
                                </p:cTn>
                              </p:par>
                            </p:childTnLst>
                          </p:cTn>
                        </p:par>
                        <p:par>
                          <p:cTn id="41" fill="hold" nodeType="afterGroup">
                            <p:stCondLst>
                              <p:cond delay="500"/>
                            </p:stCondLst>
                            <p:childTnLst>
                              <p:par>
                                <p:cTn id="42" presetID="1" presetClass="entr" presetSubtype="0" fill="hold" nodeType="afterEffect">
                                  <p:stCondLst>
                                    <p:cond delay="0"/>
                                  </p:stCondLst>
                                  <p:childTnLst>
                                    <p:set>
                                      <p:cBhvr>
                                        <p:cTn id="43" dur="1" fill="hold">
                                          <p:stCondLst>
                                            <p:cond delay="499"/>
                                          </p:stCondLst>
                                        </p:cTn>
                                        <p:tgtEl>
                                          <p:spTgt spid="113672"/>
                                        </p:tgtEl>
                                        <p:attrNameLst>
                                          <p:attrName>style.visibility</p:attrName>
                                        </p:attrNameLst>
                                      </p:cBhvr>
                                      <p:to>
                                        <p:strVal val="visible"/>
                                      </p:to>
                                    </p:set>
                                  </p:childTnLst>
                                </p:cTn>
                              </p:par>
                            </p:childTnLst>
                          </p:cTn>
                        </p:par>
                      </p:childTnLst>
                    </p:cTn>
                  </p:par>
                  <p:par>
                    <p:cTn id="44" fill="hold" nodeType="clickPar">
                      <p:stCondLst>
                        <p:cond delay="indefinite"/>
                      </p:stCondLst>
                      <p:childTnLst>
                        <p:par>
                          <p:cTn id="45" fill="hold" nodeType="withGroup">
                            <p:stCondLst>
                              <p:cond delay="0"/>
                            </p:stCondLst>
                            <p:childTnLst>
                              <p:par>
                                <p:cTn id="46" presetID="22" presetClass="entr" presetSubtype="8" fill="hold" nodeType="clickEffect">
                                  <p:stCondLst>
                                    <p:cond delay="0"/>
                                  </p:stCondLst>
                                  <p:childTnLst>
                                    <p:set>
                                      <p:cBhvr>
                                        <p:cTn id="47" dur="1" fill="hold">
                                          <p:stCondLst>
                                            <p:cond delay="0"/>
                                          </p:stCondLst>
                                        </p:cTn>
                                        <p:tgtEl>
                                          <p:spTgt spid="113682"/>
                                        </p:tgtEl>
                                        <p:attrNameLst>
                                          <p:attrName>style.visibility</p:attrName>
                                        </p:attrNameLst>
                                      </p:cBhvr>
                                      <p:to>
                                        <p:strVal val="visible"/>
                                      </p:to>
                                    </p:set>
                                    <p:animEffect transition="in" filter="wipe(left)">
                                      <p:cBhvr>
                                        <p:cTn id="48" dur="500"/>
                                        <p:tgtEl>
                                          <p:spTgt spid="113682"/>
                                        </p:tgtEl>
                                      </p:cBhvr>
                                    </p:animEffect>
                                  </p:childTnLst>
                                </p:cTn>
                              </p:par>
                            </p:childTnLst>
                          </p:cTn>
                        </p:par>
                      </p:childTnLst>
                    </p:cTn>
                  </p:par>
                  <p:par>
                    <p:cTn id="49" fill="hold" nodeType="clickPar">
                      <p:stCondLst>
                        <p:cond delay="indefinite"/>
                      </p:stCondLst>
                      <p:childTnLst>
                        <p:par>
                          <p:cTn id="50" fill="hold" nodeType="withGroup">
                            <p:stCondLst>
                              <p:cond delay="0"/>
                            </p:stCondLst>
                            <p:childTnLst>
                              <p:par>
                                <p:cTn id="51" presetID="12" presetClass="entr" presetSubtype="8" fill="hold" nodeType="clickEffect">
                                  <p:stCondLst>
                                    <p:cond delay="0"/>
                                  </p:stCondLst>
                                  <p:childTnLst>
                                    <p:set>
                                      <p:cBhvr>
                                        <p:cTn id="52" dur="1" fill="hold">
                                          <p:stCondLst>
                                            <p:cond delay="0"/>
                                          </p:stCondLst>
                                        </p:cTn>
                                        <p:tgtEl>
                                          <p:spTgt spid="113675"/>
                                        </p:tgtEl>
                                        <p:attrNameLst>
                                          <p:attrName>style.visibility</p:attrName>
                                        </p:attrNameLst>
                                      </p:cBhvr>
                                      <p:to>
                                        <p:strVal val="visible"/>
                                      </p:to>
                                    </p:set>
                                    <p:animEffect transition="in" filter="slide(fromLeft)">
                                      <p:cBhvr>
                                        <p:cTn id="53" dur="500"/>
                                        <p:tgtEl>
                                          <p:spTgt spid="113675"/>
                                        </p:tgtEl>
                                      </p:cBhvr>
                                    </p:animEffect>
                                  </p:childTnLst>
                                </p:cTn>
                              </p:par>
                            </p:childTnLst>
                          </p:cTn>
                        </p:par>
                        <p:par>
                          <p:cTn id="54" fill="hold" nodeType="afterGroup">
                            <p:stCondLst>
                              <p:cond delay="500"/>
                            </p:stCondLst>
                            <p:childTnLst>
                              <p:par>
                                <p:cTn id="55" presetID="1" presetClass="entr" presetSubtype="0" fill="hold" nodeType="afterEffect">
                                  <p:stCondLst>
                                    <p:cond delay="0"/>
                                  </p:stCondLst>
                                  <p:childTnLst>
                                    <p:set>
                                      <p:cBhvr>
                                        <p:cTn id="56" dur="1" fill="hold">
                                          <p:stCondLst>
                                            <p:cond delay="499"/>
                                          </p:stCondLst>
                                        </p:cTn>
                                        <p:tgtEl>
                                          <p:spTgt spid="113673"/>
                                        </p:tgtEl>
                                        <p:attrNameLst>
                                          <p:attrName>style.visibility</p:attrName>
                                        </p:attrNameLst>
                                      </p:cBhvr>
                                      <p:to>
                                        <p:strVal val="visible"/>
                                      </p:to>
                                    </p:set>
                                  </p:childTnLst>
                                </p:cTn>
                              </p:par>
                            </p:childTnLst>
                          </p:cTn>
                        </p:par>
                      </p:childTnLst>
                    </p:cTn>
                  </p:par>
                  <p:par>
                    <p:cTn id="57" fill="hold" nodeType="clickPar">
                      <p:stCondLst>
                        <p:cond delay="indefinite"/>
                      </p:stCondLst>
                      <p:childTnLst>
                        <p:par>
                          <p:cTn id="58" fill="hold" nodeType="withGroup">
                            <p:stCondLst>
                              <p:cond delay="0"/>
                            </p:stCondLst>
                            <p:childTnLst>
                              <p:par>
                                <p:cTn id="59" presetID="12" presetClass="entr" presetSubtype="8" fill="hold" grpId="0" nodeType="clickEffect">
                                  <p:stCondLst>
                                    <p:cond delay="0"/>
                                  </p:stCondLst>
                                  <p:childTnLst>
                                    <p:set>
                                      <p:cBhvr>
                                        <p:cTn id="60" dur="1" fill="hold">
                                          <p:stCondLst>
                                            <p:cond delay="0"/>
                                          </p:stCondLst>
                                        </p:cTn>
                                        <p:tgtEl>
                                          <p:spTgt spid="113676"/>
                                        </p:tgtEl>
                                        <p:attrNameLst>
                                          <p:attrName>style.visibility</p:attrName>
                                        </p:attrNameLst>
                                      </p:cBhvr>
                                      <p:to>
                                        <p:strVal val="visible"/>
                                      </p:to>
                                    </p:set>
                                    <p:animEffect transition="in" filter="slide(fromLeft)">
                                      <p:cBhvr>
                                        <p:cTn id="61" dur="500"/>
                                        <p:tgtEl>
                                          <p:spTgt spid="113676"/>
                                        </p:tgtEl>
                                      </p:cBhvr>
                                    </p:animEffect>
                                  </p:childTnLst>
                                </p:cTn>
                              </p:par>
                            </p:childTnLst>
                          </p:cTn>
                        </p:par>
                        <p:par>
                          <p:cTn id="62" fill="hold" nodeType="afterGroup">
                            <p:stCondLst>
                              <p:cond delay="500"/>
                            </p:stCondLst>
                            <p:childTnLst>
                              <p:par>
                                <p:cTn id="63" presetID="1" presetClass="entr" presetSubtype="0" fill="hold" nodeType="afterEffect">
                                  <p:stCondLst>
                                    <p:cond delay="0"/>
                                  </p:stCondLst>
                                  <p:childTnLst>
                                    <p:set>
                                      <p:cBhvr>
                                        <p:cTn id="64" dur="1" fill="hold">
                                          <p:stCondLst>
                                            <p:cond delay="499"/>
                                          </p:stCondLst>
                                        </p:cTn>
                                        <p:tgtEl>
                                          <p:spTgt spid="113690"/>
                                        </p:tgtEl>
                                        <p:attrNameLst>
                                          <p:attrName>style.visibility</p:attrName>
                                        </p:attrNameLst>
                                      </p:cBhvr>
                                      <p:to>
                                        <p:strVal val="visible"/>
                                      </p:to>
                                    </p:set>
                                  </p:childTnLst>
                                </p:cTn>
                              </p:par>
                            </p:childTnLst>
                          </p:cTn>
                        </p:par>
                      </p:childTnLst>
                    </p:cTn>
                  </p:par>
                  <p:par>
                    <p:cTn id="65" fill="hold" nodeType="clickPar">
                      <p:stCondLst>
                        <p:cond delay="indefinite"/>
                      </p:stCondLst>
                      <p:childTnLst>
                        <p:par>
                          <p:cTn id="66" fill="hold" nodeType="withGroup">
                            <p:stCondLst>
                              <p:cond delay="0"/>
                            </p:stCondLst>
                            <p:childTnLst>
                              <p:par>
                                <p:cTn id="67" presetID="12" presetClass="entr" presetSubtype="4" fill="hold" nodeType="clickEffect">
                                  <p:stCondLst>
                                    <p:cond delay="0"/>
                                  </p:stCondLst>
                                  <p:childTnLst>
                                    <p:set>
                                      <p:cBhvr>
                                        <p:cTn id="68" dur="1" fill="hold">
                                          <p:stCondLst>
                                            <p:cond delay="0"/>
                                          </p:stCondLst>
                                        </p:cTn>
                                        <p:tgtEl>
                                          <p:spTgt spid="113677"/>
                                        </p:tgtEl>
                                        <p:attrNameLst>
                                          <p:attrName>style.visibility</p:attrName>
                                        </p:attrNameLst>
                                      </p:cBhvr>
                                      <p:to>
                                        <p:strVal val="visible"/>
                                      </p:to>
                                    </p:set>
                                    <p:animEffect transition="in" filter="slide(fromBottom)">
                                      <p:cBhvr>
                                        <p:cTn id="69" dur="500"/>
                                        <p:tgtEl>
                                          <p:spTgt spid="113677"/>
                                        </p:tgtEl>
                                      </p:cBhvr>
                                    </p:animEffect>
                                  </p:childTnLst>
                                </p:cTn>
                              </p:par>
                            </p:childTnLst>
                          </p:cTn>
                        </p:par>
                        <p:par>
                          <p:cTn id="70" fill="hold" nodeType="afterGroup">
                            <p:stCondLst>
                              <p:cond delay="500"/>
                            </p:stCondLst>
                            <p:childTnLst>
                              <p:par>
                                <p:cTn id="71" presetID="1" presetClass="entr" presetSubtype="0" fill="hold" nodeType="afterEffect">
                                  <p:stCondLst>
                                    <p:cond delay="0"/>
                                  </p:stCondLst>
                                  <p:childTnLst>
                                    <p:set>
                                      <p:cBhvr>
                                        <p:cTn id="72" dur="1" fill="hold">
                                          <p:stCondLst>
                                            <p:cond delay="499"/>
                                          </p:stCondLst>
                                        </p:cTn>
                                        <p:tgtEl>
                                          <p:spTgt spid="113678"/>
                                        </p:tgtEl>
                                        <p:attrNameLst>
                                          <p:attrName>style.visibility</p:attrName>
                                        </p:attrNameLst>
                                      </p:cBhvr>
                                      <p:to>
                                        <p:strVal val="visible"/>
                                      </p:to>
                                    </p:set>
                                  </p:childTnLst>
                                </p:cTn>
                              </p:par>
                            </p:childTnLst>
                          </p:cTn>
                        </p:par>
                      </p:childTnLst>
                    </p:cTn>
                  </p:par>
                  <p:par>
                    <p:cTn id="73" fill="hold" nodeType="clickPar">
                      <p:stCondLst>
                        <p:cond delay="indefinite"/>
                      </p:stCondLst>
                      <p:childTnLst>
                        <p:par>
                          <p:cTn id="74" fill="hold" nodeType="withGroup">
                            <p:stCondLst>
                              <p:cond delay="0"/>
                            </p:stCondLst>
                            <p:childTnLst>
                              <p:par>
                                <p:cTn id="75" presetID="22" presetClass="entr" presetSubtype="8" fill="hold" nodeType="clickEffect">
                                  <p:stCondLst>
                                    <p:cond delay="0"/>
                                  </p:stCondLst>
                                  <p:childTnLst>
                                    <p:set>
                                      <p:cBhvr>
                                        <p:cTn id="76" dur="1" fill="hold">
                                          <p:stCondLst>
                                            <p:cond delay="0"/>
                                          </p:stCondLst>
                                        </p:cTn>
                                        <p:tgtEl>
                                          <p:spTgt spid="113683"/>
                                        </p:tgtEl>
                                        <p:attrNameLst>
                                          <p:attrName>style.visibility</p:attrName>
                                        </p:attrNameLst>
                                      </p:cBhvr>
                                      <p:to>
                                        <p:strVal val="visible"/>
                                      </p:to>
                                    </p:set>
                                    <p:animEffect transition="in" filter="wipe(left)">
                                      <p:cBhvr>
                                        <p:cTn id="77" dur="500"/>
                                        <p:tgtEl>
                                          <p:spTgt spid="113683"/>
                                        </p:tgtEl>
                                      </p:cBhvr>
                                    </p:animEffect>
                                  </p:childTnLst>
                                </p:cTn>
                              </p:par>
                            </p:childTnLst>
                          </p:cTn>
                        </p:par>
                      </p:childTnLst>
                    </p:cTn>
                  </p:par>
                  <p:par>
                    <p:cTn id="78" fill="hold" nodeType="clickPar">
                      <p:stCondLst>
                        <p:cond delay="indefinite"/>
                      </p:stCondLst>
                      <p:childTnLst>
                        <p:par>
                          <p:cTn id="79" fill="hold" nodeType="withGroup">
                            <p:stCondLst>
                              <p:cond delay="0"/>
                            </p:stCondLst>
                            <p:childTnLst>
                              <p:par>
                                <p:cTn id="80" presetID="22" presetClass="entr" presetSubtype="8" fill="hold" nodeType="clickEffect">
                                  <p:stCondLst>
                                    <p:cond delay="0"/>
                                  </p:stCondLst>
                                  <p:childTnLst>
                                    <p:set>
                                      <p:cBhvr>
                                        <p:cTn id="81" dur="1" fill="hold">
                                          <p:stCondLst>
                                            <p:cond delay="0"/>
                                          </p:stCondLst>
                                        </p:cTn>
                                        <p:tgtEl>
                                          <p:spTgt spid="113684"/>
                                        </p:tgtEl>
                                        <p:attrNameLst>
                                          <p:attrName>style.visibility</p:attrName>
                                        </p:attrNameLst>
                                      </p:cBhvr>
                                      <p:to>
                                        <p:strVal val="visible"/>
                                      </p:to>
                                    </p:set>
                                    <p:animEffect transition="in" filter="wipe(left)">
                                      <p:cBhvr>
                                        <p:cTn id="82" dur="500"/>
                                        <p:tgtEl>
                                          <p:spTgt spid="113684"/>
                                        </p:tgtEl>
                                      </p:cBhvr>
                                    </p:animEffect>
                                  </p:childTnLst>
                                </p:cTn>
                              </p:par>
                            </p:childTnLst>
                          </p:cTn>
                        </p:par>
                      </p:childTnLst>
                    </p:cTn>
                  </p:par>
                  <p:par>
                    <p:cTn id="83" fill="hold" nodeType="clickPar">
                      <p:stCondLst>
                        <p:cond delay="indefinite"/>
                      </p:stCondLst>
                      <p:childTnLst>
                        <p:par>
                          <p:cTn id="84" fill="hold" nodeType="withGroup">
                            <p:stCondLst>
                              <p:cond delay="0"/>
                            </p:stCondLst>
                            <p:childTnLst>
                              <p:par>
                                <p:cTn id="85" presetID="16" presetClass="entr" presetSubtype="42" fill="hold" grpId="0" nodeType="clickEffect">
                                  <p:stCondLst>
                                    <p:cond delay="0"/>
                                  </p:stCondLst>
                                  <p:childTnLst>
                                    <p:set>
                                      <p:cBhvr>
                                        <p:cTn id="86" dur="1" fill="hold">
                                          <p:stCondLst>
                                            <p:cond delay="0"/>
                                          </p:stCondLst>
                                        </p:cTn>
                                        <p:tgtEl>
                                          <p:spTgt spid="113668"/>
                                        </p:tgtEl>
                                        <p:attrNameLst>
                                          <p:attrName>style.visibility</p:attrName>
                                        </p:attrNameLst>
                                      </p:cBhvr>
                                      <p:to>
                                        <p:strVal val="visible"/>
                                      </p:to>
                                    </p:set>
                                    <p:animEffect transition="in" filter="barn(outHorizontal)">
                                      <p:cBhvr>
                                        <p:cTn id="87" dur="500"/>
                                        <p:tgtEl>
                                          <p:spTgt spid="113668"/>
                                        </p:tgtEl>
                                      </p:cBhvr>
                                    </p:animEffect>
                                  </p:childTnLst>
                                </p:cTn>
                              </p:par>
                            </p:childTnLst>
                          </p:cTn>
                        </p:par>
                      </p:childTnLst>
                    </p:cTn>
                  </p:par>
                  <p:par>
                    <p:cTn id="88" fill="hold" nodeType="clickPar">
                      <p:stCondLst>
                        <p:cond delay="indefinite"/>
                      </p:stCondLst>
                      <p:childTnLst>
                        <p:par>
                          <p:cTn id="89" fill="hold" nodeType="withGroup">
                            <p:stCondLst>
                              <p:cond delay="0"/>
                            </p:stCondLst>
                            <p:childTnLst>
                              <p:par>
                                <p:cTn id="90" presetID="22" presetClass="entr" presetSubtype="4" fill="hold" nodeType="clickEffect">
                                  <p:stCondLst>
                                    <p:cond delay="0"/>
                                  </p:stCondLst>
                                  <p:childTnLst>
                                    <p:set>
                                      <p:cBhvr>
                                        <p:cTn id="91" dur="1" fill="hold">
                                          <p:stCondLst>
                                            <p:cond delay="0"/>
                                          </p:stCondLst>
                                        </p:cTn>
                                        <p:tgtEl>
                                          <p:spTgt spid="113681"/>
                                        </p:tgtEl>
                                        <p:attrNameLst>
                                          <p:attrName>style.visibility</p:attrName>
                                        </p:attrNameLst>
                                      </p:cBhvr>
                                      <p:to>
                                        <p:strVal val="visible"/>
                                      </p:to>
                                    </p:set>
                                    <p:animEffect transition="in" filter="wipe(down)">
                                      <p:cBhvr>
                                        <p:cTn id="92" dur="500"/>
                                        <p:tgtEl>
                                          <p:spTgt spid="113681"/>
                                        </p:tgtEl>
                                      </p:cBhvr>
                                    </p:animEffect>
                                  </p:childTnLst>
                                </p:cTn>
                              </p:par>
                            </p:childTnLst>
                          </p:cTn>
                        </p:par>
                      </p:childTnLst>
                    </p:cTn>
                  </p:par>
                  <p:par>
                    <p:cTn id="93" fill="hold" nodeType="clickPar">
                      <p:stCondLst>
                        <p:cond delay="indefinite"/>
                      </p:stCondLst>
                      <p:childTnLst>
                        <p:par>
                          <p:cTn id="94" fill="hold" nodeType="withGroup">
                            <p:stCondLst>
                              <p:cond delay="0"/>
                            </p:stCondLst>
                            <p:childTnLst>
                              <p:par>
                                <p:cTn id="95" presetID="22" presetClass="entr" presetSubtype="8" fill="hold" grpId="0" nodeType="clickEffect">
                                  <p:stCondLst>
                                    <p:cond delay="0"/>
                                  </p:stCondLst>
                                  <p:childTnLst>
                                    <p:set>
                                      <p:cBhvr>
                                        <p:cTn id="96" dur="1" fill="hold">
                                          <p:stCondLst>
                                            <p:cond delay="0"/>
                                          </p:stCondLst>
                                        </p:cTn>
                                        <p:tgtEl>
                                          <p:spTgt spid="113680"/>
                                        </p:tgtEl>
                                        <p:attrNameLst>
                                          <p:attrName>style.visibility</p:attrName>
                                        </p:attrNameLst>
                                      </p:cBhvr>
                                      <p:to>
                                        <p:strVal val="visible"/>
                                      </p:to>
                                    </p:set>
                                    <p:animEffect transition="in" filter="wipe(left)">
                                      <p:cBhvr>
                                        <p:cTn id="97" dur="500"/>
                                        <p:tgtEl>
                                          <p:spTgt spid="113680"/>
                                        </p:tgtEl>
                                      </p:cBhvr>
                                    </p:animEffect>
                                  </p:childTnLst>
                                </p:cTn>
                              </p:par>
                            </p:childTnLst>
                          </p:cTn>
                        </p:par>
                      </p:childTnLst>
                    </p:cTn>
                  </p:par>
                  <p:par>
                    <p:cTn id="98" fill="hold" nodeType="clickPar">
                      <p:stCondLst>
                        <p:cond delay="indefinite"/>
                      </p:stCondLst>
                      <p:childTnLst>
                        <p:par>
                          <p:cTn id="99" fill="hold" nodeType="withGroup">
                            <p:stCondLst>
                              <p:cond delay="0"/>
                            </p:stCondLst>
                            <p:childTnLst>
                              <p:par>
                                <p:cTn id="100" presetID="22" presetClass="entr" presetSubtype="8" fill="hold" nodeType="clickEffect">
                                  <p:stCondLst>
                                    <p:cond delay="0"/>
                                  </p:stCondLst>
                                  <p:childTnLst>
                                    <p:set>
                                      <p:cBhvr>
                                        <p:cTn id="101" dur="1" fill="hold">
                                          <p:stCondLst>
                                            <p:cond delay="0"/>
                                          </p:stCondLst>
                                        </p:cTn>
                                        <p:tgtEl>
                                          <p:spTgt spid="113685"/>
                                        </p:tgtEl>
                                        <p:attrNameLst>
                                          <p:attrName>style.visibility</p:attrName>
                                        </p:attrNameLst>
                                      </p:cBhvr>
                                      <p:to>
                                        <p:strVal val="visible"/>
                                      </p:to>
                                    </p:set>
                                    <p:animEffect transition="in" filter="wipe(left)">
                                      <p:cBhvr>
                                        <p:cTn id="102" dur="500"/>
                                        <p:tgtEl>
                                          <p:spTgt spid="113685"/>
                                        </p:tgtEl>
                                      </p:cBhvr>
                                    </p:animEffect>
                                  </p:childTnLst>
                                </p:cTn>
                              </p:par>
                            </p:childTnLst>
                          </p:cTn>
                        </p:par>
                      </p:childTnLst>
                    </p:cTn>
                  </p:par>
                  <p:par>
                    <p:cTn id="103" fill="hold" nodeType="clickPar">
                      <p:stCondLst>
                        <p:cond delay="indefinite"/>
                      </p:stCondLst>
                      <p:childTnLst>
                        <p:par>
                          <p:cTn id="104" fill="hold" nodeType="withGroup">
                            <p:stCondLst>
                              <p:cond delay="0"/>
                            </p:stCondLst>
                            <p:childTnLst>
                              <p:par>
                                <p:cTn id="105" presetID="22" presetClass="entr" presetSubtype="8" fill="hold" nodeType="clickEffect">
                                  <p:stCondLst>
                                    <p:cond delay="0"/>
                                  </p:stCondLst>
                                  <p:childTnLst>
                                    <p:set>
                                      <p:cBhvr>
                                        <p:cTn id="106" dur="1" fill="hold">
                                          <p:stCondLst>
                                            <p:cond delay="0"/>
                                          </p:stCondLst>
                                        </p:cTn>
                                        <p:tgtEl>
                                          <p:spTgt spid="113686"/>
                                        </p:tgtEl>
                                        <p:attrNameLst>
                                          <p:attrName>style.visibility</p:attrName>
                                        </p:attrNameLst>
                                      </p:cBhvr>
                                      <p:to>
                                        <p:strVal val="visible"/>
                                      </p:to>
                                    </p:set>
                                    <p:animEffect transition="in" filter="wipe(left)">
                                      <p:cBhvr>
                                        <p:cTn id="107" dur="500"/>
                                        <p:tgtEl>
                                          <p:spTgt spid="113686"/>
                                        </p:tgtEl>
                                      </p:cBhvr>
                                    </p:animEffect>
                                  </p:childTnLst>
                                </p:cTn>
                              </p:par>
                            </p:childTnLst>
                          </p:cTn>
                        </p:par>
                      </p:childTnLst>
                    </p:cTn>
                  </p:par>
                  <p:par>
                    <p:cTn id="108" fill="hold" nodeType="clickPar">
                      <p:stCondLst>
                        <p:cond delay="indefinite"/>
                      </p:stCondLst>
                      <p:childTnLst>
                        <p:par>
                          <p:cTn id="109" fill="hold" nodeType="withGroup">
                            <p:stCondLst>
                              <p:cond delay="0"/>
                            </p:stCondLst>
                            <p:childTnLst>
                              <p:par>
                                <p:cTn id="110" presetID="22" presetClass="entr" presetSubtype="8" fill="hold" nodeType="clickEffect">
                                  <p:stCondLst>
                                    <p:cond delay="0"/>
                                  </p:stCondLst>
                                  <p:childTnLst>
                                    <p:set>
                                      <p:cBhvr>
                                        <p:cTn id="111" dur="1" fill="hold">
                                          <p:stCondLst>
                                            <p:cond delay="0"/>
                                          </p:stCondLst>
                                        </p:cTn>
                                        <p:tgtEl>
                                          <p:spTgt spid="113687"/>
                                        </p:tgtEl>
                                        <p:attrNameLst>
                                          <p:attrName>style.visibility</p:attrName>
                                        </p:attrNameLst>
                                      </p:cBhvr>
                                      <p:to>
                                        <p:strVal val="visible"/>
                                      </p:to>
                                    </p:set>
                                    <p:animEffect transition="in" filter="wipe(left)">
                                      <p:cBhvr>
                                        <p:cTn id="112" dur="500"/>
                                        <p:tgtEl>
                                          <p:spTgt spid="113687"/>
                                        </p:tgtEl>
                                      </p:cBhvr>
                                    </p:animEffect>
                                  </p:childTnLst>
                                </p:cTn>
                              </p:par>
                            </p:childTnLst>
                          </p:cTn>
                        </p:par>
                      </p:childTnLst>
                    </p:cTn>
                  </p:par>
                  <p:par>
                    <p:cTn id="113" fill="hold" nodeType="clickPar">
                      <p:stCondLst>
                        <p:cond delay="indefinite"/>
                      </p:stCondLst>
                      <p:childTnLst>
                        <p:par>
                          <p:cTn id="114" fill="hold" nodeType="withGroup">
                            <p:stCondLst>
                              <p:cond delay="0"/>
                            </p:stCondLst>
                            <p:childTnLst>
                              <p:par>
                                <p:cTn id="115" presetID="22" presetClass="entr" presetSubtype="8" fill="hold" nodeType="clickEffect">
                                  <p:stCondLst>
                                    <p:cond delay="0"/>
                                  </p:stCondLst>
                                  <p:childTnLst>
                                    <p:set>
                                      <p:cBhvr>
                                        <p:cTn id="116" dur="1" fill="hold">
                                          <p:stCondLst>
                                            <p:cond delay="0"/>
                                          </p:stCondLst>
                                        </p:cTn>
                                        <p:tgtEl>
                                          <p:spTgt spid="113688"/>
                                        </p:tgtEl>
                                        <p:attrNameLst>
                                          <p:attrName>style.visibility</p:attrName>
                                        </p:attrNameLst>
                                      </p:cBhvr>
                                      <p:to>
                                        <p:strVal val="visible"/>
                                      </p:to>
                                    </p:set>
                                    <p:animEffect transition="in" filter="wipe(left)">
                                      <p:cBhvr>
                                        <p:cTn id="117" dur="500"/>
                                        <p:tgtEl>
                                          <p:spTgt spid="113688"/>
                                        </p:tgtEl>
                                      </p:cBhvr>
                                    </p:animEffect>
                                  </p:childTnLst>
                                </p:cTn>
                              </p:par>
                            </p:childTnLst>
                          </p:cTn>
                        </p:par>
                      </p:childTnLst>
                    </p:cTn>
                  </p:par>
                  <p:par>
                    <p:cTn id="118" fill="hold" nodeType="clickPar">
                      <p:stCondLst>
                        <p:cond delay="indefinite"/>
                      </p:stCondLst>
                      <p:childTnLst>
                        <p:par>
                          <p:cTn id="119" fill="hold" nodeType="withGroup">
                            <p:stCondLst>
                              <p:cond delay="0"/>
                            </p:stCondLst>
                            <p:childTnLst>
                              <p:par>
                                <p:cTn id="120" presetID="22" presetClass="entr" presetSubtype="8" fill="hold" nodeType="clickEffect">
                                  <p:stCondLst>
                                    <p:cond delay="0"/>
                                  </p:stCondLst>
                                  <p:childTnLst>
                                    <p:set>
                                      <p:cBhvr>
                                        <p:cTn id="121" dur="1" fill="hold">
                                          <p:stCondLst>
                                            <p:cond delay="0"/>
                                          </p:stCondLst>
                                        </p:cTn>
                                        <p:tgtEl>
                                          <p:spTgt spid="113689"/>
                                        </p:tgtEl>
                                        <p:attrNameLst>
                                          <p:attrName>style.visibility</p:attrName>
                                        </p:attrNameLst>
                                      </p:cBhvr>
                                      <p:to>
                                        <p:strVal val="visible"/>
                                      </p:to>
                                    </p:set>
                                    <p:animEffect transition="in" filter="wipe(left)">
                                      <p:cBhvr>
                                        <p:cTn id="122" dur="500"/>
                                        <p:tgtEl>
                                          <p:spTgt spid="113689"/>
                                        </p:tgtEl>
                                      </p:cBhvr>
                                    </p:animEffect>
                                  </p:childTnLst>
                                </p:cTn>
                              </p:par>
                            </p:childTnLst>
                          </p:cTn>
                        </p:par>
                      </p:childTnLst>
                    </p:cTn>
                  </p:par>
                  <p:par>
                    <p:cTn id="123" fill="hold" nodeType="clickPar">
                      <p:stCondLst>
                        <p:cond delay="indefinite"/>
                      </p:stCondLst>
                      <p:childTnLst>
                        <p:par>
                          <p:cTn id="124" fill="hold" nodeType="withGroup">
                            <p:stCondLst>
                              <p:cond delay="0"/>
                            </p:stCondLst>
                            <p:childTnLst>
                              <p:par>
                                <p:cTn id="125" presetID="22" presetClass="entr" presetSubtype="8" fill="hold" grpId="0" nodeType="clickEffect">
                                  <p:stCondLst>
                                    <p:cond delay="0"/>
                                  </p:stCondLst>
                                  <p:childTnLst>
                                    <p:set>
                                      <p:cBhvr>
                                        <p:cTn id="126" dur="1" fill="hold">
                                          <p:stCondLst>
                                            <p:cond delay="0"/>
                                          </p:stCondLst>
                                        </p:cTn>
                                        <p:tgtEl>
                                          <p:spTgt spid="113691"/>
                                        </p:tgtEl>
                                        <p:attrNameLst>
                                          <p:attrName>style.visibility</p:attrName>
                                        </p:attrNameLst>
                                      </p:cBhvr>
                                      <p:to>
                                        <p:strVal val="visible"/>
                                      </p:to>
                                    </p:set>
                                    <p:animEffect transition="in" filter="wipe(left)">
                                      <p:cBhvr>
                                        <p:cTn id="127" dur="500"/>
                                        <p:tgtEl>
                                          <p:spTgt spid="1136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666" grpId="0" autoUpdateAnimBg="0"/>
      <p:bldP spid="113667" grpId="0" autoUpdateAnimBg="0"/>
      <p:bldP spid="113668" grpId="0" animBg="1"/>
      <p:bldP spid="113670" grpId="0" animBg="1"/>
      <p:bldP spid="113676" grpId="0" animBg="1"/>
      <p:bldP spid="113680" grpId="0" autoUpdateAnimBg="0"/>
      <p:bldP spid="113691" grpId="0"/>
      <p:bldP spid="11369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Text Box 2"/>
          <p:cNvSpPr txBox="1">
            <a:spLocks noChangeArrowheads="1"/>
          </p:cNvSpPr>
          <p:nvPr/>
        </p:nvSpPr>
        <p:spPr bwMode="auto">
          <a:xfrm>
            <a:off x="414338" y="382588"/>
            <a:ext cx="341153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chemeClr val="bg1"/>
                </a:solidFill>
                <a:latin typeface="Times New Roman" panose="02020603050405020304" pitchFamily="18" charset="0"/>
                <a:ea typeface="楷体_GB2312" pitchFamily="49" charset="-122"/>
                <a:cs typeface="Times New Roman" panose="02020603050405020304" pitchFamily="18" charset="0"/>
              </a:rPr>
              <a:t>(3) </a:t>
            </a:r>
            <a:r>
              <a:rPr kumimoji="1" lang="zh-CN" altLang="en-US" sz="2400" b="1">
                <a:solidFill>
                  <a:schemeClr val="bg1"/>
                </a:solidFill>
                <a:latin typeface="Times New Roman" panose="02020603050405020304" pitchFamily="18" charset="0"/>
                <a:ea typeface="楷体_GB2312" pitchFamily="49" charset="-122"/>
                <a:cs typeface="Times New Roman" panose="02020603050405020304" pitchFamily="18" charset="0"/>
              </a:rPr>
              <a:t>感应电动势的功率</a:t>
            </a:r>
          </a:p>
        </p:txBody>
      </p:sp>
      <p:sp>
        <p:nvSpPr>
          <p:cNvPr id="114691" name="Text Box 3"/>
          <p:cNvSpPr txBox="1">
            <a:spLocks noChangeArrowheads="1"/>
          </p:cNvSpPr>
          <p:nvPr/>
        </p:nvSpPr>
        <p:spPr bwMode="auto">
          <a:xfrm>
            <a:off x="841375" y="923925"/>
            <a:ext cx="34655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楷体_GB2312" pitchFamily="49" charset="-122"/>
                <a:ea typeface="楷体_GB2312" pitchFamily="49" charset="-122"/>
              </a:rPr>
              <a:t>设电路中感应电流为</a:t>
            </a:r>
            <a:r>
              <a:rPr kumimoji="1" lang="en-US" altLang="zh-CN" sz="2400" b="1" i="1">
                <a:solidFill>
                  <a:schemeClr val="bg1"/>
                </a:solidFill>
                <a:latin typeface="楷体_GB2312" pitchFamily="49" charset="-122"/>
                <a:ea typeface="楷体_GB2312" pitchFamily="49" charset="-122"/>
              </a:rPr>
              <a:t>I</a:t>
            </a:r>
            <a:endParaRPr kumimoji="1" lang="en-US" altLang="zh-CN" sz="2400" b="1" i="1">
              <a:solidFill>
                <a:schemeClr val="hlink"/>
              </a:solidFill>
              <a:latin typeface="楷体_GB2312" pitchFamily="49" charset="-122"/>
              <a:ea typeface="楷体_GB2312" pitchFamily="49" charset="-122"/>
            </a:endParaRPr>
          </a:p>
        </p:txBody>
      </p:sp>
      <p:grpSp>
        <p:nvGrpSpPr>
          <p:cNvPr id="114692" name="Group 4"/>
          <p:cNvGrpSpPr>
            <a:grpSpLocks/>
          </p:cNvGrpSpPr>
          <p:nvPr/>
        </p:nvGrpSpPr>
        <p:grpSpPr bwMode="auto">
          <a:xfrm>
            <a:off x="5029200" y="400050"/>
            <a:ext cx="3429000" cy="1600200"/>
            <a:chOff x="1392" y="3408"/>
            <a:chExt cx="1680" cy="624"/>
          </a:xfrm>
        </p:grpSpPr>
        <p:sp>
          <p:nvSpPr>
            <p:cNvPr id="16448" name="Line 5"/>
            <p:cNvSpPr>
              <a:spLocks noChangeShapeType="1"/>
            </p:cNvSpPr>
            <p:nvPr/>
          </p:nvSpPr>
          <p:spPr bwMode="auto">
            <a:xfrm>
              <a:off x="1392" y="3408"/>
              <a:ext cx="1680" cy="0"/>
            </a:xfrm>
            <a:prstGeom prst="line">
              <a:avLst/>
            </a:prstGeom>
            <a:noFill/>
            <a:ln w="381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449" name="Line 6"/>
            <p:cNvSpPr>
              <a:spLocks noChangeShapeType="1"/>
            </p:cNvSpPr>
            <p:nvPr/>
          </p:nvSpPr>
          <p:spPr bwMode="auto">
            <a:xfrm>
              <a:off x="1392" y="4032"/>
              <a:ext cx="1680" cy="0"/>
            </a:xfrm>
            <a:prstGeom prst="line">
              <a:avLst/>
            </a:prstGeom>
            <a:noFill/>
            <a:ln w="381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450" name="Line 7"/>
            <p:cNvSpPr>
              <a:spLocks noChangeShapeType="1"/>
            </p:cNvSpPr>
            <p:nvPr/>
          </p:nvSpPr>
          <p:spPr bwMode="auto">
            <a:xfrm>
              <a:off x="1392" y="3408"/>
              <a:ext cx="0" cy="624"/>
            </a:xfrm>
            <a:prstGeom prst="line">
              <a:avLst/>
            </a:prstGeom>
            <a:noFill/>
            <a:ln w="381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4696" name="Rectangle 8"/>
          <p:cNvSpPr>
            <a:spLocks noChangeArrowheads="1"/>
          </p:cNvSpPr>
          <p:nvPr/>
        </p:nvSpPr>
        <p:spPr bwMode="auto">
          <a:xfrm>
            <a:off x="7086600" y="323850"/>
            <a:ext cx="152400" cy="1752600"/>
          </a:xfrm>
          <a:prstGeom prst="rect">
            <a:avLst/>
          </a:prstGeom>
          <a:gradFill rotWithShape="0">
            <a:gsLst>
              <a:gs pos="0">
                <a:schemeClr val="accent1">
                  <a:gamma/>
                  <a:shade val="46275"/>
                  <a:invGamma/>
                </a:schemeClr>
              </a:gs>
              <a:gs pos="50000">
                <a:schemeClr val="accent1"/>
              </a:gs>
              <a:gs pos="100000">
                <a:schemeClr val="accent1">
                  <a:gamma/>
                  <a:shade val="46275"/>
                  <a:invGamma/>
                </a:schemeClr>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zh-CN" altLang="en-US">
              <a:latin typeface="Arial" charset="0"/>
              <a:ea typeface="宋体" charset="-122"/>
            </a:endParaRPr>
          </a:p>
        </p:txBody>
      </p:sp>
      <p:grpSp>
        <p:nvGrpSpPr>
          <p:cNvPr id="114697" name="Group 9"/>
          <p:cNvGrpSpPr>
            <a:grpSpLocks/>
          </p:cNvGrpSpPr>
          <p:nvPr/>
        </p:nvGrpSpPr>
        <p:grpSpPr bwMode="auto">
          <a:xfrm>
            <a:off x="5638800" y="1238250"/>
            <a:ext cx="381000" cy="381000"/>
            <a:chOff x="1296" y="2016"/>
            <a:chExt cx="240" cy="240"/>
          </a:xfrm>
        </p:grpSpPr>
        <p:sp>
          <p:nvSpPr>
            <p:cNvPr id="16445" name="Line 10"/>
            <p:cNvSpPr>
              <a:spLocks noChangeShapeType="1"/>
            </p:cNvSpPr>
            <p:nvPr/>
          </p:nvSpPr>
          <p:spPr bwMode="auto">
            <a:xfrm>
              <a:off x="1344" y="2064"/>
              <a:ext cx="144" cy="144"/>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446" name="Line 11"/>
            <p:cNvSpPr>
              <a:spLocks noChangeShapeType="1"/>
            </p:cNvSpPr>
            <p:nvPr/>
          </p:nvSpPr>
          <p:spPr bwMode="auto">
            <a:xfrm flipH="1">
              <a:off x="1344" y="2064"/>
              <a:ext cx="144" cy="144"/>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447" name="Oval 12"/>
            <p:cNvSpPr>
              <a:spLocks noChangeArrowheads="1"/>
            </p:cNvSpPr>
            <p:nvPr/>
          </p:nvSpPr>
          <p:spPr bwMode="auto">
            <a:xfrm>
              <a:off x="1296" y="2016"/>
              <a:ext cx="240" cy="240"/>
            </a:xfrm>
            <a:prstGeom prst="ellipse">
              <a:avLst/>
            </a:prstGeom>
            <a:noFill/>
            <a:ln w="9525">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graphicFrame>
        <p:nvGraphicFramePr>
          <p:cNvPr id="114701" name="Object 13"/>
          <p:cNvGraphicFramePr>
            <a:graphicFrameLocks/>
          </p:cNvGraphicFramePr>
          <p:nvPr/>
        </p:nvGraphicFramePr>
        <p:xfrm>
          <a:off x="5659438" y="812800"/>
          <a:ext cx="280987" cy="366713"/>
        </p:xfrm>
        <a:graphic>
          <a:graphicData uri="http://schemas.openxmlformats.org/presentationml/2006/ole">
            <mc:AlternateContent xmlns:mc="http://schemas.openxmlformats.org/markup-compatibility/2006">
              <mc:Choice xmlns:v="urn:schemas-microsoft-com:vml" Requires="v">
                <p:oleObj spid="_x0000_s16476" name="公式" r:id="rId3" imgW="171534" imgH="276210" progId="Equation.3">
                  <p:embed/>
                </p:oleObj>
              </mc:Choice>
              <mc:Fallback>
                <p:oleObj name="公式" r:id="rId3" imgW="171534" imgH="276210" progId="Equation.3">
                  <p:embed/>
                  <p:pic>
                    <p:nvPicPr>
                      <p:cNvPr id="0" name="Object 1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59438" y="812800"/>
                        <a:ext cx="280987" cy="366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4702" name="Object 14"/>
          <p:cNvGraphicFramePr>
            <a:graphicFrameLocks/>
          </p:cNvGraphicFramePr>
          <p:nvPr/>
        </p:nvGraphicFramePr>
        <p:xfrm>
          <a:off x="8118475" y="1089025"/>
          <a:ext cx="230188" cy="306388"/>
        </p:xfrm>
        <a:graphic>
          <a:graphicData uri="http://schemas.openxmlformats.org/presentationml/2006/ole">
            <mc:AlternateContent xmlns:mc="http://schemas.openxmlformats.org/markup-compatibility/2006">
              <mc:Choice xmlns:v="urn:schemas-microsoft-com:vml" Requires="v">
                <p:oleObj spid="_x0000_s16477" name="公式" r:id="rId5" imgW="123721" imgH="200070" progId="Equation.3">
                  <p:embed/>
                </p:oleObj>
              </mc:Choice>
              <mc:Fallback>
                <p:oleObj name="公式" r:id="rId5" imgW="123721" imgH="200070" progId="Equation.3">
                  <p:embed/>
                  <p:pic>
                    <p:nvPicPr>
                      <p:cNvPr id="0" name="Object 14"/>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18475" y="1089025"/>
                        <a:ext cx="230188" cy="3063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4703" name="Line 15"/>
          <p:cNvSpPr>
            <a:spLocks noChangeShapeType="1"/>
          </p:cNvSpPr>
          <p:nvPr/>
        </p:nvSpPr>
        <p:spPr bwMode="auto">
          <a:xfrm>
            <a:off x="7696200" y="1466850"/>
            <a:ext cx="685800" cy="0"/>
          </a:xfrm>
          <a:prstGeom prst="line">
            <a:avLst/>
          </a:prstGeom>
          <a:noFill/>
          <a:ln w="254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14704" name="Object 16"/>
          <p:cNvGraphicFramePr>
            <a:graphicFrameLocks/>
          </p:cNvGraphicFramePr>
          <p:nvPr/>
        </p:nvGraphicFramePr>
        <p:xfrm>
          <a:off x="6765925" y="427038"/>
          <a:ext cx="230188" cy="230187"/>
        </p:xfrm>
        <a:graphic>
          <a:graphicData uri="http://schemas.openxmlformats.org/presentationml/2006/ole">
            <mc:AlternateContent xmlns:mc="http://schemas.openxmlformats.org/markup-compatibility/2006">
              <mc:Choice xmlns:v="urn:schemas-microsoft-com:vml" Requires="v">
                <p:oleObj spid="_x0000_s16478" name="公式" r:id="rId7" imgW="123721" imgH="123930" progId="Equation.3">
                  <p:embed/>
                </p:oleObj>
              </mc:Choice>
              <mc:Fallback>
                <p:oleObj name="公式" r:id="rId7" imgW="123721" imgH="123930" progId="Equation.3">
                  <p:embed/>
                  <p:pic>
                    <p:nvPicPr>
                      <p:cNvPr id="0" name="Object 16"/>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765925" y="427038"/>
                        <a:ext cx="230188" cy="2301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4705" name="Object 17"/>
          <p:cNvGraphicFramePr>
            <a:graphicFrameLocks/>
          </p:cNvGraphicFramePr>
          <p:nvPr/>
        </p:nvGraphicFramePr>
        <p:xfrm>
          <a:off x="6807200" y="1543050"/>
          <a:ext cx="201613" cy="315913"/>
        </p:xfrm>
        <a:graphic>
          <a:graphicData uri="http://schemas.openxmlformats.org/presentationml/2006/ole">
            <mc:AlternateContent xmlns:mc="http://schemas.openxmlformats.org/markup-compatibility/2006">
              <mc:Choice xmlns:v="urn:schemas-microsoft-com:vml" Requires="v">
                <p:oleObj spid="_x0000_s16479" name="公式" r:id="rId9" imgW="95357" imgH="209520" progId="Equation.3">
                  <p:embed/>
                </p:oleObj>
              </mc:Choice>
              <mc:Fallback>
                <p:oleObj name="公式" r:id="rId9" imgW="95357" imgH="209520" progId="Equation.3">
                  <p:embed/>
                  <p:pic>
                    <p:nvPicPr>
                      <p:cNvPr id="0" name="Object 17"/>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807200" y="1543050"/>
                        <a:ext cx="201613" cy="315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14706" name="Group 18"/>
          <p:cNvGrpSpPr>
            <a:grpSpLocks/>
          </p:cNvGrpSpPr>
          <p:nvPr/>
        </p:nvGrpSpPr>
        <p:grpSpPr bwMode="auto">
          <a:xfrm>
            <a:off x="5181600" y="552450"/>
            <a:ext cx="381000" cy="762000"/>
            <a:chOff x="3264" y="288"/>
            <a:chExt cx="240" cy="480"/>
          </a:xfrm>
        </p:grpSpPr>
        <p:sp>
          <p:nvSpPr>
            <p:cNvPr id="16443" name="Line 19"/>
            <p:cNvSpPr>
              <a:spLocks noChangeShapeType="1"/>
            </p:cNvSpPr>
            <p:nvPr/>
          </p:nvSpPr>
          <p:spPr bwMode="auto">
            <a:xfrm>
              <a:off x="3264" y="288"/>
              <a:ext cx="0" cy="480"/>
            </a:xfrm>
            <a:prstGeom prst="line">
              <a:avLst/>
            </a:prstGeom>
            <a:noFill/>
            <a:ln w="19050">
              <a:solidFill>
                <a:srgbClr val="FF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444" name="Line 20"/>
            <p:cNvSpPr>
              <a:spLocks noChangeShapeType="1"/>
            </p:cNvSpPr>
            <p:nvPr/>
          </p:nvSpPr>
          <p:spPr bwMode="auto">
            <a:xfrm>
              <a:off x="3264" y="288"/>
              <a:ext cx="240" cy="0"/>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4709" name="Line 21"/>
          <p:cNvSpPr>
            <a:spLocks noChangeShapeType="1"/>
          </p:cNvSpPr>
          <p:nvPr/>
        </p:nvSpPr>
        <p:spPr bwMode="auto">
          <a:xfrm flipH="1">
            <a:off x="6400800" y="1238250"/>
            <a:ext cx="685800" cy="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10" name="Text Box 22"/>
          <p:cNvSpPr txBox="1">
            <a:spLocks noChangeArrowheads="1"/>
          </p:cNvSpPr>
          <p:nvPr/>
        </p:nvSpPr>
        <p:spPr bwMode="auto">
          <a:xfrm>
            <a:off x="814388" y="19431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楷体_GB2312" pitchFamily="49" charset="-122"/>
                <a:ea typeface="楷体_GB2312" pitchFamily="49" charset="-122"/>
              </a:rPr>
              <a:t>导线受安培力</a:t>
            </a:r>
          </a:p>
        </p:txBody>
      </p:sp>
      <p:sp>
        <p:nvSpPr>
          <p:cNvPr id="114711" name="Line 23"/>
          <p:cNvSpPr>
            <a:spLocks noChangeShapeType="1"/>
          </p:cNvSpPr>
          <p:nvPr/>
        </p:nvSpPr>
        <p:spPr bwMode="auto">
          <a:xfrm>
            <a:off x="7239000" y="1238250"/>
            <a:ext cx="685800" cy="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12" name="Text Box 24"/>
          <p:cNvSpPr txBox="1">
            <a:spLocks noChangeArrowheads="1"/>
          </p:cNvSpPr>
          <p:nvPr/>
        </p:nvSpPr>
        <p:spPr bwMode="auto">
          <a:xfrm>
            <a:off x="833438" y="25146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楷体_GB2312" pitchFamily="49" charset="-122"/>
                <a:ea typeface="楷体_GB2312" pitchFamily="49" charset="-122"/>
              </a:rPr>
              <a:t>导线匀速运动</a:t>
            </a:r>
          </a:p>
        </p:txBody>
      </p:sp>
      <p:sp>
        <p:nvSpPr>
          <p:cNvPr id="114713" name="Text Box 25"/>
          <p:cNvSpPr txBox="1">
            <a:spLocks noChangeArrowheads="1"/>
          </p:cNvSpPr>
          <p:nvPr/>
        </p:nvSpPr>
        <p:spPr bwMode="auto">
          <a:xfrm>
            <a:off x="4857750" y="2181225"/>
            <a:ext cx="4038600" cy="1463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5000"/>
              </a:lnSpc>
            </a:pPr>
            <a:r>
              <a:rPr kumimoji="1" lang="zh-CN" altLang="en-US" sz="2400" b="1">
                <a:solidFill>
                  <a:schemeClr val="bg1"/>
                </a:solidFill>
                <a:latin typeface="楷体_GB2312" pitchFamily="49" charset="-122"/>
                <a:ea typeface="楷体_GB2312" pitchFamily="49" charset="-122"/>
              </a:rPr>
              <a:t>电路中感应电动势提供的电能是由外力做功所消耗的机械能转换而来的</a:t>
            </a:r>
          </a:p>
        </p:txBody>
      </p:sp>
      <p:sp>
        <p:nvSpPr>
          <p:cNvPr id="114714" name="Text Box 26"/>
          <p:cNvSpPr txBox="1">
            <a:spLocks noChangeArrowheads="1"/>
          </p:cNvSpPr>
          <p:nvPr/>
        </p:nvSpPr>
        <p:spPr bwMode="auto">
          <a:xfrm>
            <a:off x="395288" y="3867150"/>
            <a:ext cx="35020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chemeClr val="bg1"/>
                </a:solidFill>
                <a:latin typeface="Times New Roman" panose="02020603050405020304" pitchFamily="18" charset="0"/>
                <a:ea typeface="楷体_GB2312" pitchFamily="49" charset="-122"/>
                <a:cs typeface="Times New Roman" panose="02020603050405020304" pitchFamily="18" charset="0"/>
              </a:rPr>
              <a:t>(4) </a:t>
            </a:r>
            <a:r>
              <a:rPr kumimoji="1" lang="zh-CN" altLang="en-US" sz="2400" b="1">
                <a:solidFill>
                  <a:schemeClr val="bg1"/>
                </a:solidFill>
                <a:latin typeface="Times New Roman" panose="02020603050405020304" pitchFamily="18" charset="0"/>
                <a:ea typeface="楷体_GB2312" pitchFamily="49" charset="-122"/>
                <a:cs typeface="Times New Roman" panose="02020603050405020304" pitchFamily="18" charset="0"/>
              </a:rPr>
              <a:t>感应电动势做功，</a:t>
            </a:r>
          </a:p>
        </p:txBody>
      </p:sp>
      <p:sp>
        <p:nvSpPr>
          <p:cNvPr id="114715" name="Rectangle 27"/>
          <p:cNvSpPr>
            <a:spLocks noChangeArrowheads="1"/>
          </p:cNvSpPr>
          <p:nvPr/>
        </p:nvSpPr>
        <p:spPr bwMode="auto">
          <a:xfrm>
            <a:off x="3178175" y="3848100"/>
            <a:ext cx="28876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Times New Roman" panose="02020603050405020304" pitchFamily="18" charset="0"/>
                <a:ea typeface="楷体_GB2312" pitchFamily="49" charset="-122"/>
              </a:rPr>
              <a:t>洛伦兹力不做功？</a:t>
            </a:r>
          </a:p>
        </p:txBody>
      </p:sp>
      <p:sp>
        <p:nvSpPr>
          <p:cNvPr id="114716" name="Rectangle 28"/>
          <p:cNvSpPr>
            <a:spLocks noChangeArrowheads="1"/>
          </p:cNvSpPr>
          <p:nvPr/>
        </p:nvSpPr>
        <p:spPr bwMode="auto">
          <a:xfrm>
            <a:off x="4864100" y="2262188"/>
            <a:ext cx="3886200" cy="1349375"/>
          </a:xfrm>
          <a:prstGeom prst="rect">
            <a:avLst/>
          </a:prstGeom>
          <a:noFill/>
          <a:ln w="19050">
            <a:solidFill>
              <a:srgbClr val="66FF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14717" name="Rectangle 29"/>
          <p:cNvSpPr>
            <a:spLocks noChangeArrowheads="1"/>
          </p:cNvSpPr>
          <p:nvPr/>
        </p:nvSpPr>
        <p:spPr bwMode="auto">
          <a:xfrm>
            <a:off x="6972300" y="3862388"/>
            <a:ext cx="609600" cy="2590800"/>
          </a:xfrm>
          <a:prstGeom prst="rect">
            <a:avLst/>
          </a:prstGeom>
          <a:gradFill rotWithShape="0">
            <a:gsLst>
              <a:gs pos="0">
                <a:srgbClr val="182F76"/>
              </a:gs>
              <a:gs pos="50000">
                <a:srgbClr val="3366FF"/>
              </a:gs>
              <a:gs pos="100000">
                <a:srgbClr val="182F76"/>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nvGrpSpPr>
          <p:cNvPr id="114718" name="Group 30"/>
          <p:cNvGrpSpPr>
            <a:grpSpLocks/>
          </p:cNvGrpSpPr>
          <p:nvPr/>
        </p:nvGrpSpPr>
        <p:grpSpPr bwMode="auto">
          <a:xfrm>
            <a:off x="7810500" y="4014788"/>
            <a:ext cx="533400" cy="533400"/>
            <a:chOff x="624" y="3072"/>
            <a:chExt cx="336" cy="336"/>
          </a:xfrm>
        </p:grpSpPr>
        <p:sp>
          <p:nvSpPr>
            <p:cNvPr id="16440" name="Oval 31"/>
            <p:cNvSpPr>
              <a:spLocks noChangeArrowheads="1"/>
            </p:cNvSpPr>
            <p:nvPr/>
          </p:nvSpPr>
          <p:spPr bwMode="auto">
            <a:xfrm>
              <a:off x="624" y="3072"/>
              <a:ext cx="336" cy="336"/>
            </a:xfrm>
            <a:prstGeom prst="ellipse">
              <a:avLst/>
            </a:prstGeom>
            <a:noFill/>
            <a:ln w="19050">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6441" name="Line 32"/>
            <p:cNvSpPr>
              <a:spLocks noChangeShapeType="1"/>
            </p:cNvSpPr>
            <p:nvPr/>
          </p:nvSpPr>
          <p:spPr bwMode="auto">
            <a:xfrm>
              <a:off x="672" y="3120"/>
              <a:ext cx="240" cy="240"/>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442" name="Line 33"/>
            <p:cNvSpPr>
              <a:spLocks noChangeShapeType="1"/>
            </p:cNvSpPr>
            <p:nvPr/>
          </p:nvSpPr>
          <p:spPr bwMode="auto">
            <a:xfrm flipH="1">
              <a:off x="672" y="3120"/>
              <a:ext cx="240" cy="240"/>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aphicFrame>
        <p:nvGraphicFramePr>
          <p:cNvPr id="114722" name="Object 34"/>
          <p:cNvGraphicFramePr>
            <a:graphicFrameLocks/>
          </p:cNvGraphicFramePr>
          <p:nvPr/>
        </p:nvGraphicFramePr>
        <p:xfrm>
          <a:off x="8402638" y="4033838"/>
          <a:ext cx="280987" cy="366712"/>
        </p:xfrm>
        <a:graphic>
          <a:graphicData uri="http://schemas.openxmlformats.org/presentationml/2006/ole">
            <mc:AlternateContent xmlns:mc="http://schemas.openxmlformats.org/markup-compatibility/2006">
              <mc:Choice xmlns:v="urn:schemas-microsoft-com:vml" Requires="v">
                <p:oleObj spid="_x0000_s16480" name="公式" r:id="rId11" imgW="171534" imgH="276210" progId="Equation.3">
                  <p:embed/>
                </p:oleObj>
              </mc:Choice>
              <mc:Fallback>
                <p:oleObj name="公式" r:id="rId11" imgW="171534" imgH="276210" progId="Equation.3">
                  <p:embed/>
                  <p:pic>
                    <p:nvPicPr>
                      <p:cNvPr id="0" name="Object 34"/>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402638" y="4033838"/>
                        <a:ext cx="280987" cy="3667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4723" name="Line 35"/>
          <p:cNvSpPr>
            <a:spLocks noChangeShapeType="1"/>
          </p:cNvSpPr>
          <p:nvPr/>
        </p:nvSpPr>
        <p:spPr bwMode="auto">
          <a:xfrm>
            <a:off x="7429500" y="4852988"/>
            <a:ext cx="762000" cy="0"/>
          </a:xfrm>
          <a:prstGeom prst="line">
            <a:avLst/>
          </a:prstGeom>
          <a:noFill/>
          <a:ln w="25400">
            <a:solidFill>
              <a:srgbClr val="FF99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14724" name="Object 36"/>
          <p:cNvGraphicFramePr>
            <a:graphicFrameLocks/>
          </p:cNvGraphicFramePr>
          <p:nvPr/>
        </p:nvGraphicFramePr>
        <p:xfrm>
          <a:off x="8366125" y="4703763"/>
          <a:ext cx="230188" cy="306387"/>
        </p:xfrm>
        <a:graphic>
          <a:graphicData uri="http://schemas.openxmlformats.org/presentationml/2006/ole">
            <mc:AlternateContent xmlns:mc="http://schemas.openxmlformats.org/markup-compatibility/2006">
              <mc:Choice xmlns:v="urn:schemas-microsoft-com:vml" Requires="v">
                <p:oleObj spid="_x0000_s16481" name="公式" r:id="rId13" imgW="123721" imgH="200070" progId="Equation.3">
                  <p:embed/>
                </p:oleObj>
              </mc:Choice>
              <mc:Fallback>
                <p:oleObj name="公式" r:id="rId13" imgW="123721" imgH="200070" progId="Equation.3">
                  <p:embed/>
                  <p:pic>
                    <p:nvPicPr>
                      <p:cNvPr id="0" name="Object 36"/>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366125" y="4703763"/>
                        <a:ext cx="230188" cy="3063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4725" name="Line 37"/>
          <p:cNvSpPr>
            <a:spLocks noChangeShapeType="1"/>
          </p:cNvSpPr>
          <p:nvPr/>
        </p:nvSpPr>
        <p:spPr bwMode="auto">
          <a:xfrm>
            <a:off x="7277100" y="5005388"/>
            <a:ext cx="0" cy="1066800"/>
          </a:xfrm>
          <a:prstGeom prst="line">
            <a:avLst/>
          </a:prstGeom>
          <a:noFill/>
          <a:ln w="22225">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14726" name="Object 38"/>
          <p:cNvGraphicFramePr>
            <a:graphicFrameLocks/>
          </p:cNvGraphicFramePr>
          <p:nvPr/>
        </p:nvGraphicFramePr>
        <p:xfrm>
          <a:off x="7297738" y="5756275"/>
          <a:ext cx="280987" cy="471488"/>
        </p:xfrm>
        <a:graphic>
          <a:graphicData uri="http://schemas.openxmlformats.org/presentationml/2006/ole">
            <mc:AlternateContent xmlns:mc="http://schemas.openxmlformats.org/markup-compatibility/2006">
              <mc:Choice xmlns:v="urn:schemas-microsoft-com:vml" Requires="v">
                <p:oleObj spid="_x0000_s16482" name="公式" r:id="rId15" imgW="171534" imgH="362070" progId="Equation.3">
                  <p:embed/>
                </p:oleObj>
              </mc:Choice>
              <mc:Fallback>
                <p:oleObj name="公式" r:id="rId15" imgW="171534" imgH="362070" progId="Equation.3">
                  <p:embed/>
                  <p:pic>
                    <p:nvPicPr>
                      <p:cNvPr id="0" name="Object 38"/>
                      <p:cNvPicPr>
                        <a:picLocks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297738" y="5756275"/>
                        <a:ext cx="280987" cy="4714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4727" name="Line 39"/>
          <p:cNvSpPr>
            <a:spLocks noChangeShapeType="1"/>
          </p:cNvSpPr>
          <p:nvPr/>
        </p:nvSpPr>
        <p:spPr bwMode="auto">
          <a:xfrm>
            <a:off x="7277100" y="5005388"/>
            <a:ext cx="0" cy="685800"/>
          </a:xfrm>
          <a:prstGeom prst="line">
            <a:avLst/>
          </a:prstGeom>
          <a:noFill/>
          <a:ln w="34925">
            <a:solidFill>
              <a:srgbClr val="FF99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28" name="Line 40"/>
          <p:cNvSpPr>
            <a:spLocks noChangeShapeType="1"/>
          </p:cNvSpPr>
          <p:nvPr/>
        </p:nvSpPr>
        <p:spPr bwMode="auto">
          <a:xfrm flipV="1">
            <a:off x="7277100" y="5691188"/>
            <a:ext cx="914400" cy="0"/>
          </a:xfrm>
          <a:prstGeom prst="line">
            <a:avLst/>
          </a:prstGeom>
          <a:noFill/>
          <a:ln w="9525">
            <a:solidFill>
              <a:schemeClr val="bg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29" name="Line 41"/>
          <p:cNvSpPr>
            <a:spLocks noChangeShapeType="1"/>
          </p:cNvSpPr>
          <p:nvPr/>
        </p:nvSpPr>
        <p:spPr bwMode="auto">
          <a:xfrm>
            <a:off x="8191500" y="4852988"/>
            <a:ext cx="0" cy="762000"/>
          </a:xfrm>
          <a:prstGeom prst="line">
            <a:avLst/>
          </a:prstGeom>
          <a:noFill/>
          <a:ln w="9525">
            <a:solidFill>
              <a:schemeClr val="bg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30" name="Line 42"/>
          <p:cNvSpPr>
            <a:spLocks noChangeShapeType="1"/>
          </p:cNvSpPr>
          <p:nvPr/>
        </p:nvSpPr>
        <p:spPr bwMode="auto">
          <a:xfrm>
            <a:off x="7353300" y="4929188"/>
            <a:ext cx="838200" cy="762000"/>
          </a:xfrm>
          <a:prstGeom prst="line">
            <a:avLst/>
          </a:prstGeom>
          <a:noFill/>
          <a:ln w="349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14731" name="Object 43"/>
          <p:cNvGraphicFramePr>
            <a:graphicFrameLocks/>
          </p:cNvGraphicFramePr>
          <p:nvPr/>
        </p:nvGraphicFramePr>
        <p:xfrm>
          <a:off x="8267700" y="5583238"/>
          <a:ext cx="306388" cy="366712"/>
        </p:xfrm>
        <a:graphic>
          <a:graphicData uri="http://schemas.openxmlformats.org/presentationml/2006/ole">
            <mc:AlternateContent xmlns:mc="http://schemas.openxmlformats.org/markup-compatibility/2006">
              <mc:Choice xmlns:v="urn:schemas-microsoft-com:vml" Requires="v">
                <p:oleObj spid="_x0000_s16483" name="公式" r:id="rId17" imgW="199898" imgH="276210" progId="Equation.3">
                  <p:embed/>
                </p:oleObj>
              </mc:Choice>
              <mc:Fallback>
                <p:oleObj name="公式" r:id="rId17" imgW="199898" imgH="276210" progId="Equation.3">
                  <p:embed/>
                  <p:pic>
                    <p:nvPicPr>
                      <p:cNvPr id="0" name="Object 43"/>
                      <p:cNvPicPr>
                        <a:picLocks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8267700" y="5583238"/>
                        <a:ext cx="306388" cy="3667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4732" name="Line 44"/>
          <p:cNvSpPr>
            <a:spLocks noChangeShapeType="1"/>
          </p:cNvSpPr>
          <p:nvPr/>
        </p:nvSpPr>
        <p:spPr bwMode="auto">
          <a:xfrm flipH="1">
            <a:off x="6438900" y="4852988"/>
            <a:ext cx="685800" cy="0"/>
          </a:xfrm>
          <a:prstGeom prst="line">
            <a:avLst/>
          </a:prstGeom>
          <a:noFill/>
          <a:ln w="25400">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14733" name="Object 45"/>
          <p:cNvGraphicFramePr>
            <a:graphicFrameLocks/>
          </p:cNvGraphicFramePr>
          <p:nvPr/>
        </p:nvGraphicFramePr>
        <p:xfrm>
          <a:off x="6510338" y="4260850"/>
          <a:ext cx="344487" cy="468313"/>
        </p:xfrm>
        <a:graphic>
          <a:graphicData uri="http://schemas.openxmlformats.org/presentationml/2006/ole">
            <mc:AlternateContent xmlns:mc="http://schemas.openxmlformats.org/markup-compatibility/2006">
              <mc:Choice xmlns:v="urn:schemas-microsoft-com:vml" Requires="v">
                <p:oleObj spid="_x0000_s16484" name="公式" r:id="rId19" imgW="238257" imgH="362070" progId="Equation.3">
                  <p:embed/>
                </p:oleObj>
              </mc:Choice>
              <mc:Fallback>
                <p:oleObj name="公式" r:id="rId19" imgW="238257" imgH="362070" progId="Equation.3">
                  <p:embed/>
                  <p:pic>
                    <p:nvPicPr>
                      <p:cNvPr id="0" name="Object 45"/>
                      <p:cNvPicPr>
                        <a:picLocks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6510338" y="4260850"/>
                        <a:ext cx="344487" cy="468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4734" name="Line 46"/>
          <p:cNvSpPr>
            <a:spLocks noChangeShapeType="1"/>
          </p:cNvSpPr>
          <p:nvPr/>
        </p:nvSpPr>
        <p:spPr bwMode="auto">
          <a:xfrm>
            <a:off x="6438900" y="4852988"/>
            <a:ext cx="0" cy="1219200"/>
          </a:xfrm>
          <a:prstGeom prst="line">
            <a:avLst/>
          </a:prstGeom>
          <a:noFill/>
          <a:ln w="9525">
            <a:solidFill>
              <a:schemeClr val="bg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35" name="Line 47"/>
          <p:cNvSpPr>
            <a:spLocks noChangeShapeType="1"/>
          </p:cNvSpPr>
          <p:nvPr/>
        </p:nvSpPr>
        <p:spPr bwMode="auto">
          <a:xfrm>
            <a:off x="6438900" y="6072188"/>
            <a:ext cx="838200" cy="0"/>
          </a:xfrm>
          <a:prstGeom prst="line">
            <a:avLst/>
          </a:prstGeom>
          <a:noFill/>
          <a:ln w="9525">
            <a:solidFill>
              <a:schemeClr val="bg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36" name="Line 48"/>
          <p:cNvSpPr>
            <a:spLocks noChangeShapeType="1"/>
          </p:cNvSpPr>
          <p:nvPr/>
        </p:nvSpPr>
        <p:spPr bwMode="auto">
          <a:xfrm flipH="1">
            <a:off x="6438900" y="5005388"/>
            <a:ext cx="762000" cy="1066800"/>
          </a:xfrm>
          <a:prstGeom prst="line">
            <a:avLst/>
          </a:prstGeom>
          <a:noFill/>
          <a:ln w="38100">
            <a:solidFill>
              <a:srgbClr val="FF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14737" name="Object 49"/>
          <p:cNvGraphicFramePr>
            <a:graphicFrameLocks/>
          </p:cNvGraphicFramePr>
          <p:nvPr/>
        </p:nvGraphicFramePr>
        <p:xfrm>
          <a:off x="6016625" y="5729288"/>
          <a:ext cx="306388" cy="366712"/>
        </p:xfrm>
        <a:graphic>
          <a:graphicData uri="http://schemas.openxmlformats.org/presentationml/2006/ole">
            <mc:AlternateContent xmlns:mc="http://schemas.openxmlformats.org/markup-compatibility/2006">
              <mc:Choice xmlns:v="urn:schemas-microsoft-com:vml" Requires="v">
                <p:oleObj spid="_x0000_s16485" name="公式" r:id="rId21" imgW="199898" imgH="276210" progId="Equation.3">
                  <p:embed/>
                </p:oleObj>
              </mc:Choice>
              <mc:Fallback>
                <p:oleObj name="公式" r:id="rId21" imgW="199898" imgH="276210" progId="Equation.3">
                  <p:embed/>
                  <p:pic>
                    <p:nvPicPr>
                      <p:cNvPr id="0" name="Object 49"/>
                      <p:cNvPicPr>
                        <a:picLocks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6016625" y="5729288"/>
                        <a:ext cx="306388" cy="3667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4738" name="Object 50"/>
          <p:cNvGraphicFramePr>
            <a:graphicFrameLocks/>
          </p:cNvGraphicFramePr>
          <p:nvPr/>
        </p:nvGraphicFramePr>
        <p:xfrm>
          <a:off x="904875" y="4475163"/>
          <a:ext cx="758825" cy="368300"/>
        </p:xfrm>
        <a:graphic>
          <a:graphicData uri="http://schemas.openxmlformats.org/presentationml/2006/ole">
            <mc:AlternateContent xmlns:mc="http://schemas.openxmlformats.org/markup-compatibility/2006">
              <mc:Choice xmlns:v="urn:schemas-microsoft-com:vml" Requires="v">
                <p:oleObj spid="_x0000_s16486" name="公式" r:id="rId23" imgW="657233" imgH="276210" progId="Equation.3">
                  <p:embed/>
                </p:oleObj>
              </mc:Choice>
              <mc:Fallback>
                <p:oleObj name="公式" r:id="rId23" imgW="657233" imgH="276210" progId="Equation.3">
                  <p:embed/>
                  <p:pic>
                    <p:nvPicPr>
                      <p:cNvPr id="0" name="Object 50"/>
                      <p:cNvPicPr>
                        <a:picLocks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904875" y="4475163"/>
                        <a:ext cx="758825" cy="368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4739" name="Object 51"/>
          <p:cNvGraphicFramePr>
            <a:graphicFrameLocks/>
          </p:cNvGraphicFramePr>
          <p:nvPr/>
        </p:nvGraphicFramePr>
        <p:xfrm>
          <a:off x="1754188" y="4432300"/>
          <a:ext cx="2754312" cy="469900"/>
        </p:xfrm>
        <a:graphic>
          <a:graphicData uri="http://schemas.openxmlformats.org/presentationml/2006/ole">
            <mc:AlternateContent xmlns:mc="http://schemas.openxmlformats.org/markup-compatibility/2006">
              <mc:Choice xmlns:v="urn:schemas-microsoft-com:vml" Requires="v">
                <p:oleObj spid="_x0000_s16487" name="公式" r:id="rId25" imgW="2647843" imgH="362070" progId="Equation.3">
                  <p:embed/>
                </p:oleObj>
              </mc:Choice>
              <mc:Fallback>
                <p:oleObj name="公式" r:id="rId25" imgW="2647843" imgH="362070" progId="Equation.3">
                  <p:embed/>
                  <p:pic>
                    <p:nvPicPr>
                      <p:cNvPr id="0" name="Object 51"/>
                      <p:cNvPicPr>
                        <a:picLocks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1754188" y="4432300"/>
                        <a:ext cx="2754312" cy="469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4740" name="Object 52"/>
          <p:cNvGraphicFramePr>
            <a:graphicFrameLocks/>
          </p:cNvGraphicFramePr>
          <p:nvPr/>
        </p:nvGraphicFramePr>
        <p:xfrm>
          <a:off x="1743075" y="5048250"/>
          <a:ext cx="1843088" cy="469900"/>
        </p:xfrm>
        <a:graphic>
          <a:graphicData uri="http://schemas.openxmlformats.org/presentationml/2006/ole">
            <mc:AlternateContent xmlns:mc="http://schemas.openxmlformats.org/markup-compatibility/2006">
              <mc:Choice xmlns:v="urn:schemas-microsoft-com:vml" Requires="v">
                <p:oleObj spid="_x0000_s16488" name="公式" r:id="rId27" imgW="1733443" imgH="362070" progId="Equation.3">
                  <p:embed/>
                </p:oleObj>
              </mc:Choice>
              <mc:Fallback>
                <p:oleObj name="公式" r:id="rId27" imgW="1733443" imgH="362070" progId="Equation.3">
                  <p:embed/>
                  <p:pic>
                    <p:nvPicPr>
                      <p:cNvPr id="0" name="Object 52"/>
                      <p:cNvPicPr>
                        <a:picLocks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1743075" y="5048250"/>
                        <a:ext cx="1843088" cy="469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4741" name="Object 53"/>
          <p:cNvGraphicFramePr>
            <a:graphicFrameLocks/>
          </p:cNvGraphicFramePr>
          <p:nvPr/>
        </p:nvGraphicFramePr>
        <p:xfrm>
          <a:off x="1727200" y="5619750"/>
          <a:ext cx="2540000" cy="315913"/>
        </p:xfrm>
        <a:graphic>
          <a:graphicData uri="http://schemas.openxmlformats.org/presentationml/2006/ole">
            <mc:AlternateContent xmlns:mc="http://schemas.openxmlformats.org/markup-compatibility/2006">
              <mc:Choice xmlns:v="urn:schemas-microsoft-com:vml" Requires="v">
                <p:oleObj spid="_x0000_s16489" name="公式" r:id="rId29" imgW="2447945" imgH="209520" progId="Equation.3">
                  <p:embed/>
                </p:oleObj>
              </mc:Choice>
              <mc:Fallback>
                <p:oleObj name="公式" r:id="rId29" imgW="2447945" imgH="209520" progId="Equation.3">
                  <p:embed/>
                  <p:pic>
                    <p:nvPicPr>
                      <p:cNvPr id="0" name="Object 53"/>
                      <p:cNvPicPr>
                        <a:picLocks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1727200" y="5619750"/>
                        <a:ext cx="2540000" cy="315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4742" name="Object 54"/>
          <p:cNvGraphicFramePr>
            <a:graphicFrameLocks/>
          </p:cNvGraphicFramePr>
          <p:nvPr/>
        </p:nvGraphicFramePr>
        <p:xfrm>
          <a:off x="4244975" y="5619750"/>
          <a:ext cx="493713" cy="315913"/>
        </p:xfrm>
        <a:graphic>
          <a:graphicData uri="http://schemas.openxmlformats.org/presentationml/2006/ole">
            <mc:AlternateContent xmlns:mc="http://schemas.openxmlformats.org/markup-compatibility/2006">
              <mc:Choice xmlns:v="urn:schemas-microsoft-com:vml" Requires="v">
                <p:oleObj spid="_x0000_s16490" name="公式" r:id="rId31" imgW="390612" imgH="209520" progId="Equation.3">
                  <p:embed/>
                </p:oleObj>
              </mc:Choice>
              <mc:Fallback>
                <p:oleObj name="公式" r:id="rId31" imgW="390612" imgH="209520" progId="Equation.3">
                  <p:embed/>
                  <p:pic>
                    <p:nvPicPr>
                      <p:cNvPr id="0" name="Object 54"/>
                      <p:cNvPicPr>
                        <a:picLocks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4244975" y="5619750"/>
                        <a:ext cx="493713" cy="315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4743" name="Object 55"/>
          <p:cNvGraphicFramePr>
            <a:graphicFrameLocks noChangeAspect="1"/>
          </p:cNvGraphicFramePr>
          <p:nvPr/>
        </p:nvGraphicFramePr>
        <p:xfrm>
          <a:off x="6972300" y="4243388"/>
          <a:ext cx="533400" cy="442912"/>
        </p:xfrm>
        <a:graphic>
          <a:graphicData uri="http://schemas.openxmlformats.org/presentationml/2006/ole">
            <mc:AlternateContent xmlns:mc="http://schemas.openxmlformats.org/markup-compatibility/2006">
              <mc:Choice xmlns:v="urn:schemas-microsoft-com:vml" Requires="v">
                <p:oleObj spid="_x0000_s16491" name="Equation" r:id="rId33" imgW="123721" imgH="47520" progId="Equation.3">
                  <p:embed/>
                </p:oleObj>
              </mc:Choice>
              <mc:Fallback>
                <p:oleObj name="Equation" r:id="rId33" imgW="123721" imgH="47520" progId="Equation.3">
                  <p:embed/>
                  <p:pic>
                    <p:nvPicPr>
                      <p:cNvPr id="0" name="Object 55"/>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6972300" y="4243388"/>
                        <a:ext cx="533400" cy="4429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4744" name="Object 56"/>
          <p:cNvGraphicFramePr>
            <a:graphicFrameLocks/>
          </p:cNvGraphicFramePr>
          <p:nvPr/>
        </p:nvGraphicFramePr>
        <p:xfrm>
          <a:off x="7386638" y="5314950"/>
          <a:ext cx="306387" cy="315913"/>
        </p:xfrm>
        <a:graphic>
          <a:graphicData uri="http://schemas.openxmlformats.org/presentationml/2006/ole">
            <mc:AlternateContent xmlns:mc="http://schemas.openxmlformats.org/markup-compatibility/2006">
              <mc:Choice xmlns:v="urn:schemas-microsoft-com:vml" Requires="v">
                <p:oleObj spid="_x0000_s16492" name="公式" r:id="rId35" imgW="199898" imgH="209520" progId="Equation.3">
                  <p:embed/>
                </p:oleObj>
              </mc:Choice>
              <mc:Fallback>
                <p:oleObj name="公式" r:id="rId35" imgW="199898" imgH="209520" progId="Equation.3">
                  <p:embed/>
                  <p:pic>
                    <p:nvPicPr>
                      <p:cNvPr id="0" name="Object 56"/>
                      <p:cNvPicPr>
                        <a:picLocks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7386638" y="5314950"/>
                        <a:ext cx="306387" cy="315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4745" name="Object 57"/>
          <p:cNvGraphicFramePr>
            <a:graphicFrameLocks noChangeAspect="1"/>
          </p:cNvGraphicFramePr>
          <p:nvPr/>
        </p:nvGraphicFramePr>
        <p:xfrm>
          <a:off x="1044575" y="1411288"/>
          <a:ext cx="2082800" cy="431800"/>
        </p:xfrm>
        <a:graphic>
          <a:graphicData uri="http://schemas.openxmlformats.org/presentationml/2006/ole">
            <mc:AlternateContent xmlns:mc="http://schemas.openxmlformats.org/markup-compatibility/2006">
              <mc:Choice xmlns:v="urn:schemas-microsoft-com:vml" Requires="v">
                <p:oleObj spid="_x0000_s16493" name="公式" r:id="rId37" imgW="1990610" imgH="323730" progId="Equation.3">
                  <p:embed/>
                </p:oleObj>
              </mc:Choice>
              <mc:Fallback>
                <p:oleObj name="公式" r:id="rId37" imgW="1990610" imgH="323730" progId="Equation.3">
                  <p:embed/>
                  <p:pic>
                    <p:nvPicPr>
                      <p:cNvPr id="0" name="Object 57"/>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1044575" y="1411288"/>
                        <a:ext cx="2082800" cy="43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14746" name="Object 58"/>
          <p:cNvGraphicFramePr>
            <a:graphicFrameLocks noChangeAspect="1"/>
          </p:cNvGraphicFramePr>
          <p:nvPr/>
        </p:nvGraphicFramePr>
        <p:xfrm>
          <a:off x="2765425" y="2014538"/>
          <a:ext cx="1257300" cy="431800"/>
        </p:xfrm>
        <a:graphic>
          <a:graphicData uri="http://schemas.openxmlformats.org/presentationml/2006/ole">
            <mc:AlternateContent xmlns:mc="http://schemas.openxmlformats.org/markup-compatibility/2006">
              <mc:Choice xmlns:v="urn:schemas-microsoft-com:vml" Requires="v">
                <p:oleObj spid="_x0000_s16494" name="公式" r:id="rId39" imgW="1152657" imgH="323730" progId="Equation.3">
                  <p:embed/>
                </p:oleObj>
              </mc:Choice>
              <mc:Fallback>
                <p:oleObj name="公式" r:id="rId39" imgW="1152657" imgH="323730" progId="Equation.3">
                  <p:embed/>
                  <p:pic>
                    <p:nvPicPr>
                      <p:cNvPr id="0" name="Object 58"/>
                      <p:cNvPicPr>
                        <a:picLocks noChangeAspect="1" noChangeArrowheads="1"/>
                      </p:cNvPicPr>
                      <p:nvPr/>
                    </p:nvPicPr>
                    <p:blipFill>
                      <a:blip r:embed="rId40">
                        <a:extLst>
                          <a:ext uri="{28A0092B-C50C-407E-A947-70E740481C1C}">
                            <a14:useLocalDpi xmlns:a14="http://schemas.microsoft.com/office/drawing/2010/main" val="0"/>
                          </a:ext>
                        </a:extLst>
                      </a:blip>
                      <a:srcRect/>
                      <a:stretch>
                        <a:fillRect/>
                      </a:stretch>
                    </p:blipFill>
                    <p:spPr bwMode="auto">
                      <a:xfrm>
                        <a:off x="2765425" y="2014538"/>
                        <a:ext cx="1257300" cy="43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14747" name="Object 59"/>
          <p:cNvGraphicFramePr>
            <a:graphicFrameLocks noChangeAspect="1"/>
          </p:cNvGraphicFramePr>
          <p:nvPr/>
        </p:nvGraphicFramePr>
        <p:xfrm>
          <a:off x="2786063" y="2527300"/>
          <a:ext cx="1460500" cy="469900"/>
        </p:xfrm>
        <a:graphic>
          <a:graphicData uri="http://schemas.openxmlformats.org/presentationml/2006/ole">
            <mc:AlternateContent xmlns:mc="http://schemas.openxmlformats.org/markup-compatibility/2006">
              <mc:Choice xmlns:v="urn:schemas-microsoft-com:vml" Requires="v">
                <p:oleObj spid="_x0000_s16495" name="公式" r:id="rId41" imgW="1352556" imgH="362070" progId="Equation.3">
                  <p:embed/>
                </p:oleObj>
              </mc:Choice>
              <mc:Fallback>
                <p:oleObj name="公式" r:id="rId41" imgW="1352556" imgH="362070" progId="Equation.3">
                  <p:embed/>
                  <p:pic>
                    <p:nvPicPr>
                      <p:cNvPr id="0" name="Object 59"/>
                      <p:cNvPicPr>
                        <a:picLocks noChangeAspect="1" noChangeArrowheads="1"/>
                      </p:cNvPicPr>
                      <p:nvPr/>
                    </p:nvPicPr>
                    <p:blipFill>
                      <a:blip r:embed="rId42">
                        <a:extLst>
                          <a:ext uri="{28A0092B-C50C-407E-A947-70E740481C1C}">
                            <a14:useLocalDpi xmlns:a14="http://schemas.microsoft.com/office/drawing/2010/main" val="0"/>
                          </a:ext>
                        </a:extLst>
                      </a:blip>
                      <a:srcRect/>
                      <a:stretch>
                        <a:fillRect/>
                      </a:stretch>
                    </p:blipFill>
                    <p:spPr bwMode="auto">
                      <a:xfrm>
                        <a:off x="2786063" y="2527300"/>
                        <a:ext cx="1460500" cy="469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14748" name="Object 60"/>
          <p:cNvGraphicFramePr>
            <a:graphicFrameLocks noChangeAspect="1"/>
          </p:cNvGraphicFramePr>
          <p:nvPr/>
        </p:nvGraphicFramePr>
        <p:xfrm>
          <a:off x="931863" y="3267075"/>
          <a:ext cx="2565400" cy="431800"/>
        </p:xfrm>
        <a:graphic>
          <a:graphicData uri="http://schemas.openxmlformats.org/presentationml/2006/ole">
            <mc:AlternateContent xmlns:mc="http://schemas.openxmlformats.org/markup-compatibility/2006">
              <mc:Choice xmlns:v="urn:schemas-microsoft-com:vml" Requires="v">
                <p:oleObj spid="_x0000_s16496" name="公式" r:id="rId43" imgW="2457399" imgH="323730" progId="Equation.3">
                  <p:embed/>
                </p:oleObj>
              </mc:Choice>
              <mc:Fallback>
                <p:oleObj name="公式" r:id="rId43" imgW="2457399" imgH="323730" progId="Equation.3">
                  <p:embed/>
                  <p:pic>
                    <p:nvPicPr>
                      <p:cNvPr id="0" name="Object 60"/>
                      <p:cNvPicPr>
                        <a:picLocks noChangeAspect="1" noChangeArrowheads="1"/>
                      </p:cNvPicPr>
                      <p:nvPr/>
                    </p:nvPicPr>
                    <p:blipFill>
                      <a:blip r:embed="rId44">
                        <a:extLst>
                          <a:ext uri="{28A0092B-C50C-407E-A947-70E740481C1C}">
                            <a14:useLocalDpi xmlns:a14="http://schemas.microsoft.com/office/drawing/2010/main" val="0"/>
                          </a:ext>
                        </a:extLst>
                      </a:blip>
                      <a:srcRect/>
                      <a:stretch>
                        <a:fillRect/>
                      </a:stretch>
                    </p:blipFill>
                    <p:spPr bwMode="auto">
                      <a:xfrm>
                        <a:off x="931863" y="3267075"/>
                        <a:ext cx="2565400" cy="43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14749" name="Object 61"/>
          <p:cNvGraphicFramePr>
            <a:graphicFrameLocks noChangeAspect="1"/>
          </p:cNvGraphicFramePr>
          <p:nvPr/>
        </p:nvGraphicFramePr>
        <p:xfrm>
          <a:off x="3506788" y="3282950"/>
          <a:ext cx="558800" cy="292100"/>
        </p:xfrm>
        <a:graphic>
          <a:graphicData uri="http://schemas.openxmlformats.org/presentationml/2006/ole">
            <mc:AlternateContent xmlns:mc="http://schemas.openxmlformats.org/markup-compatibility/2006">
              <mc:Choice xmlns:v="urn:schemas-microsoft-com:vml" Requires="v">
                <p:oleObj spid="_x0000_s16497" name="公式" r:id="rId45" imgW="466790" imgH="200070" progId="Equation.3">
                  <p:embed/>
                </p:oleObj>
              </mc:Choice>
              <mc:Fallback>
                <p:oleObj name="公式" r:id="rId45" imgW="466790" imgH="200070" progId="Equation.3">
                  <p:embed/>
                  <p:pic>
                    <p:nvPicPr>
                      <p:cNvPr id="0" name="Object 61"/>
                      <p:cNvPicPr>
                        <a:picLocks noChangeAspect="1" noChangeArrowheads="1"/>
                      </p:cNvPicPr>
                      <p:nvPr/>
                    </p:nvPicPr>
                    <p:blipFill>
                      <a:blip r:embed="rId46">
                        <a:extLst>
                          <a:ext uri="{28A0092B-C50C-407E-A947-70E740481C1C}">
                            <a14:useLocalDpi xmlns:a14="http://schemas.microsoft.com/office/drawing/2010/main" val="0"/>
                          </a:ext>
                        </a:extLst>
                      </a:blip>
                      <a:srcRect/>
                      <a:stretch>
                        <a:fillRect/>
                      </a:stretch>
                    </p:blipFill>
                    <p:spPr bwMode="auto">
                      <a:xfrm>
                        <a:off x="3506788" y="3282950"/>
                        <a:ext cx="558800" cy="292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14750" name="Object 62"/>
          <p:cNvGraphicFramePr>
            <a:graphicFrameLocks noChangeAspect="1"/>
          </p:cNvGraphicFramePr>
          <p:nvPr/>
        </p:nvGraphicFramePr>
        <p:xfrm>
          <a:off x="6472238" y="700088"/>
          <a:ext cx="406400" cy="469900"/>
        </p:xfrm>
        <a:graphic>
          <a:graphicData uri="http://schemas.openxmlformats.org/presentationml/2006/ole">
            <mc:AlternateContent xmlns:mc="http://schemas.openxmlformats.org/markup-compatibility/2006">
              <mc:Choice xmlns:v="urn:schemas-microsoft-com:vml" Requires="v">
                <p:oleObj spid="_x0000_s16498" name="公式" r:id="rId47" imgW="314435" imgH="362070" progId="Equation.3">
                  <p:embed/>
                </p:oleObj>
              </mc:Choice>
              <mc:Fallback>
                <p:oleObj name="公式" r:id="rId47" imgW="314435" imgH="362070" progId="Equation.3">
                  <p:embed/>
                  <p:pic>
                    <p:nvPicPr>
                      <p:cNvPr id="0" name="Object 62"/>
                      <p:cNvPicPr>
                        <a:picLocks noChangeAspect="1" noChangeArrowheads="1"/>
                      </p:cNvPicPr>
                      <p:nvPr/>
                    </p:nvPicPr>
                    <p:blipFill>
                      <a:blip r:embed="rId48">
                        <a:extLst>
                          <a:ext uri="{28A0092B-C50C-407E-A947-70E740481C1C}">
                            <a14:useLocalDpi xmlns:a14="http://schemas.microsoft.com/office/drawing/2010/main" val="0"/>
                          </a:ext>
                        </a:extLst>
                      </a:blip>
                      <a:srcRect/>
                      <a:stretch>
                        <a:fillRect/>
                      </a:stretch>
                    </p:blipFill>
                    <p:spPr bwMode="auto">
                      <a:xfrm>
                        <a:off x="6472238" y="700088"/>
                        <a:ext cx="406400" cy="469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14751" name="Object 63"/>
          <p:cNvGraphicFramePr>
            <a:graphicFrameLocks noChangeAspect="1"/>
          </p:cNvGraphicFramePr>
          <p:nvPr/>
        </p:nvGraphicFramePr>
        <p:xfrm>
          <a:off x="7435850" y="717550"/>
          <a:ext cx="495300" cy="469900"/>
        </p:xfrm>
        <a:graphic>
          <a:graphicData uri="http://schemas.openxmlformats.org/presentationml/2006/ole">
            <mc:AlternateContent xmlns:mc="http://schemas.openxmlformats.org/markup-compatibility/2006">
              <mc:Choice xmlns:v="urn:schemas-microsoft-com:vml" Requires="v">
                <p:oleObj spid="_x0000_s16499" name="公式" r:id="rId49" imgW="390612" imgH="362070" progId="Equation.3">
                  <p:embed/>
                </p:oleObj>
              </mc:Choice>
              <mc:Fallback>
                <p:oleObj name="公式" r:id="rId49" imgW="390612" imgH="362070" progId="Equation.3">
                  <p:embed/>
                  <p:pic>
                    <p:nvPicPr>
                      <p:cNvPr id="0" name="Object 63"/>
                      <p:cNvPicPr>
                        <a:picLocks noChangeAspect="1" noChangeArrowheads="1"/>
                      </p:cNvPicPr>
                      <p:nvPr/>
                    </p:nvPicPr>
                    <p:blipFill>
                      <a:blip r:embed="rId50">
                        <a:extLst>
                          <a:ext uri="{28A0092B-C50C-407E-A947-70E740481C1C}">
                            <a14:useLocalDpi xmlns:a14="http://schemas.microsoft.com/office/drawing/2010/main" val="0"/>
                          </a:ext>
                        </a:extLst>
                      </a:blip>
                      <a:srcRect/>
                      <a:stretch>
                        <a:fillRect/>
                      </a:stretch>
                    </p:blipFill>
                    <p:spPr bwMode="auto">
                      <a:xfrm>
                        <a:off x="7435850" y="717550"/>
                        <a:ext cx="495300" cy="469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14752" name="Object 64"/>
          <p:cNvGraphicFramePr>
            <a:graphicFrameLocks noChangeAspect="1"/>
          </p:cNvGraphicFramePr>
          <p:nvPr/>
        </p:nvGraphicFramePr>
        <p:xfrm>
          <a:off x="4643438" y="530225"/>
          <a:ext cx="203200" cy="292100"/>
        </p:xfrm>
        <a:graphic>
          <a:graphicData uri="http://schemas.openxmlformats.org/presentationml/2006/ole">
            <mc:AlternateContent xmlns:mc="http://schemas.openxmlformats.org/markup-compatibility/2006">
              <mc:Choice xmlns:v="urn:schemas-microsoft-com:vml" Requires="v">
                <p:oleObj spid="_x0000_s16500" name="公式" r:id="rId51" imgW="95357" imgH="200070" progId="Equation.3">
                  <p:embed/>
                </p:oleObj>
              </mc:Choice>
              <mc:Fallback>
                <p:oleObj name="公式" r:id="rId51" imgW="95357" imgH="200070" progId="Equation.3">
                  <p:embed/>
                  <p:pic>
                    <p:nvPicPr>
                      <p:cNvPr id="0" name="Object 64"/>
                      <p:cNvPicPr>
                        <a:picLocks noChangeAspect="1" noChangeArrowheads="1"/>
                      </p:cNvPicPr>
                      <p:nvPr/>
                    </p:nvPicPr>
                    <p:blipFill>
                      <a:blip r:embed="rId52">
                        <a:extLst>
                          <a:ext uri="{28A0092B-C50C-407E-A947-70E740481C1C}">
                            <a14:useLocalDpi xmlns:a14="http://schemas.microsoft.com/office/drawing/2010/main" val="0"/>
                          </a:ext>
                        </a:extLst>
                      </a:blip>
                      <a:srcRect/>
                      <a:stretch>
                        <a:fillRect/>
                      </a:stretch>
                    </p:blipFill>
                    <p:spPr bwMode="auto">
                      <a:xfrm>
                        <a:off x="4643438" y="530225"/>
                        <a:ext cx="203200" cy="292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14753" name="Text Box 65"/>
          <p:cNvSpPr txBox="1">
            <a:spLocks noChangeArrowheads="1"/>
          </p:cNvSpPr>
          <p:nvPr/>
        </p:nvSpPr>
        <p:spPr bwMode="auto">
          <a:xfrm>
            <a:off x="520700" y="5988050"/>
            <a:ext cx="4740275" cy="904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tIns="82800" bIns="8280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kumimoji="1" lang="zh-CN" altLang="en-US" sz="2400" b="1">
                <a:solidFill>
                  <a:srgbClr val="66FFFF"/>
                </a:solidFill>
                <a:latin typeface="Times New Roman" panose="02020603050405020304" pitchFamily="18" charset="0"/>
                <a:ea typeface="楷体_GB2312" pitchFamily="49" charset="-122"/>
              </a:rPr>
              <a:t>洛伦兹力做功为零，洛伦兹力只起到传递能量的作用。</a:t>
            </a:r>
            <a:endParaRPr lang="zh-CN" altLang="en-US" sz="2400" b="1">
              <a:solidFill>
                <a:srgbClr val="66FFFF"/>
              </a:solidFill>
              <a:latin typeface="Times New Roman" panose="02020603050405020304" pitchFamily="18" charset="0"/>
              <a:ea typeface="楷体_GB2312" pitchFamily="49" charset="-122"/>
            </a:endParaRPr>
          </a:p>
        </p:txBody>
      </p:sp>
      <p:sp>
        <p:nvSpPr>
          <p:cNvPr id="114754" name="Oval 66"/>
          <p:cNvSpPr>
            <a:spLocks noChangeArrowheads="1"/>
          </p:cNvSpPr>
          <p:nvPr/>
        </p:nvSpPr>
        <p:spPr bwMode="auto">
          <a:xfrm>
            <a:off x="7124700" y="4719638"/>
            <a:ext cx="304800" cy="304800"/>
          </a:xfrm>
          <a:prstGeom prst="ellipse">
            <a:avLst/>
          </a:prstGeom>
          <a:gradFill rotWithShape="0">
            <a:gsLst>
              <a:gs pos="0">
                <a:srgbClr val="00FF00"/>
              </a:gs>
              <a:gs pos="100000">
                <a:srgbClr val="007600"/>
              </a:gs>
            </a:gsLst>
            <a:path path="shape">
              <a:fillToRect l="50000" t="50000" r="50000" b="50000"/>
            </a:path>
          </a:gradFill>
          <a:ln w="9525">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14690"/>
                                        </p:tgtEl>
                                        <p:attrNameLst>
                                          <p:attrName>style.visibility</p:attrName>
                                        </p:attrNameLst>
                                      </p:cBhvr>
                                      <p:to>
                                        <p:strVal val="visible"/>
                                      </p:to>
                                    </p:set>
                                    <p:animEffect transition="in" filter="wipe(left)">
                                      <p:cBhvr>
                                        <p:cTn id="7" dur="500"/>
                                        <p:tgtEl>
                                          <p:spTgt spid="11469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7" presetClass="entr" presetSubtype="8" fill="hold" nodeType="clickEffect">
                                  <p:stCondLst>
                                    <p:cond delay="0"/>
                                  </p:stCondLst>
                                  <p:childTnLst>
                                    <p:set>
                                      <p:cBhvr>
                                        <p:cTn id="11" dur="1" fill="hold">
                                          <p:stCondLst>
                                            <p:cond delay="0"/>
                                          </p:stCondLst>
                                        </p:cTn>
                                        <p:tgtEl>
                                          <p:spTgt spid="114692"/>
                                        </p:tgtEl>
                                        <p:attrNameLst>
                                          <p:attrName>style.visibility</p:attrName>
                                        </p:attrNameLst>
                                      </p:cBhvr>
                                      <p:to>
                                        <p:strVal val="visible"/>
                                      </p:to>
                                    </p:set>
                                    <p:anim calcmode="lin" valueType="num">
                                      <p:cBhvr additive="base">
                                        <p:cTn id="12" dur="5000" fill="hold"/>
                                        <p:tgtEl>
                                          <p:spTgt spid="114692"/>
                                        </p:tgtEl>
                                        <p:attrNameLst>
                                          <p:attrName>ppt_x</p:attrName>
                                        </p:attrNameLst>
                                      </p:cBhvr>
                                      <p:tavLst>
                                        <p:tav tm="0">
                                          <p:val>
                                            <p:strVal val="0-#ppt_w/2"/>
                                          </p:val>
                                        </p:tav>
                                        <p:tav tm="100000">
                                          <p:val>
                                            <p:strVal val="#ppt_x"/>
                                          </p:val>
                                        </p:tav>
                                      </p:tavLst>
                                    </p:anim>
                                    <p:anim calcmode="lin" valueType="num">
                                      <p:cBhvr additive="base">
                                        <p:cTn id="13" dur="5000" fill="hold"/>
                                        <p:tgtEl>
                                          <p:spTgt spid="114692"/>
                                        </p:tgtEl>
                                        <p:attrNameLst>
                                          <p:attrName>ppt_y</p:attrName>
                                        </p:attrNameLst>
                                      </p:cBhvr>
                                      <p:tavLst>
                                        <p:tav tm="0">
                                          <p:val>
                                            <p:strVal val="#ppt_y"/>
                                          </p:val>
                                        </p:tav>
                                        <p:tav tm="100000">
                                          <p:val>
                                            <p:strVal val="#ppt_y"/>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1" presetClass="entr" presetSubtype="0" fill="hold" nodeType="clickEffect">
                                  <p:stCondLst>
                                    <p:cond delay="0"/>
                                  </p:stCondLst>
                                  <p:childTnLst>
                                    <p:set>
                                      <p:cBhvr>
                                        <p:cTn id="17" dur="1" fill="hold">
                                          <p:stCondLst>
                                            <p:cond delay="499"/>
                                          </p:stCondLst>
                                        </p:cTn>
                                        <p:tgtEl>
                                          <p:spTgt spid="114697"/>
                                        </p:tgtEl>
                                        <p:attrNameLst>
                                          <p:attrName>style.visibility</p:attrName>
                                        </p:attrNameLst>
                                      </p:cBhvr>
                                      <p:to>
                                        <p:strVal val="visible"/>
                                      </p:to>
                                    </p:set>
                                  </p:childTnLst>
                                </p:cTn>
                              </p:par>
                            </p:childTnLst>
                          </p:cTn>
                        </p:par>
                        <p:par>
                          <p:cTn id="18" fill="hold" nodeType="afterGroup">
                            <p:stCondLst>
                              <p:cond delay="500"/>
                            </p:stCondLst>
                            <p:childTnLst>
                              <p:par>
                                <p:cTn id="19" presetID="1" presetClass="entr" presetSubtype="0" fill="hold" nodeType="afterEffect">
                                  <p:stCondLst>
                                    <p:cond delay="0"/>
                                  </p:stCondLst>
                                  <p:childTnLst>
                                    <p:set>
                                      <p:cBhvr>
                                        <p:cTn id="20" dur="1" fill="hold">
                                          <p:stCondLst>
                                            <p:cond delay="499"/>
                                          </p:stCondLst>
                                        </p:cTn>
                                        <p:tgtEl>
                                          <p:spTgt spid="114701"/>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7" presetClass="entr" presetSubtype="8" fill="hold" grpId="0" nodeType="clickEffect">
                                  <p:stCondLst>
                                    <p:cond delay="0"/>
                                  </p:stCondLst>
                                  <p:childTnLst>
                                    <p:set>
                                      <p:cBhvr>
                                        <p:cTn id="24" dur="1" fill="hold">
                                          <p:stCondLst>
                                            <p:cond delay="0"/>
                                          </p:stCondLst>
                                        </p:cTn>
                                        <p:tgtEl>
                                          <p:spTgt spid="114696"/>
                                        </p:tgtEl>
                                        <p:attrNameLst>
                                          <p:attrName>style.visibility</p:attrName>
                                        </p:attrNameLst>
                                      </p:cBhvr>
                                      <p:to>
                                        <p:strVal val="visible"/>
                                      </p:to>
                                    </p:set>
                                    <p:anim calcmode="lin" valueType="num">
                                      <p:cBhvr additive="base">
                                        <p:cTn id="25" dur="5000" fill="hold"/>
                                        <p:tgtEl>
                                          <p:spTgt spid="114696"/>
                                        </p:tgtEl>
                                        <p:attrNameLst>
                                          <p:attrName>ppt_x</p:attrName>
                                        </p:attrNameLst>
                                      </p:cBhvr>
                                      <p:tavLst>
                                        <p:tav tm="0">
                                          <p:val>
                                            <p:strVal val="0-#ppt_w/2"/>
                                          </p:val>
                                        </p:tav>
                                        <p:tav tm="100000">
                                          <p:val>
                                            <p:strVal val="#ppt_x"/>
                                          </p:val>
                                        </p:tav>
                                      </p:tavLst>
                                    </p:anim>
                                    <p:anim calcmode="lin" valueType="num">
                                      <p:cBhvr additive="base">
                                        <p:cTn id="26" dur="5000" fill="hold"/>
                                        <p:tgtEl>
                                          <p:spTgt spid="114696"/>
                                        </p:tgtEl>
                                        <p:attrNameLst>
                                          <p:attrName>ppt_y</p:attrName>
                                        </p:attrNameLst>
                                      </p:cBhvr>
                                      <p:tavLst>
                                        <p:tav tm="0">
                                          <p:val>
                                            <p:strVal val="#ppt_y"/>
                                          </p:val>
                                        </p:tav>
                                        <p:tav tm="100000">
                                          <p:val>
                                            <p:strVal val="#ppt_y"/>
                                          </p:val>
                                        </p:tav>
                                      </p:tavLst>
                                    </p:anim>
                                  </p:childTnLst>
                                </p:cTn>
                              </p:par>
                            </p:childTnLst>
                          </p:cTn>
                        </p:par>
                        <p:par>
                          <p:cTn id="27" fill="hold" nodeType="afterGroup">
                            <p:stCondLst>
                              <p:cond delay="5000"/>
                            </p:stCondLst>
                            <p:childTnLst>
                              <p:par>
                                <p:cTn id="28" presetID="1" presetClass="entr" presetSubtype="0" fill="hold" nodeType="afterEffect">
                                  <p:stCondLst>
                                    <p:cond delay="0"/>
                                  </p:stCondLst>
                                  <p:childTnLst>
                                    <p:set>
                                      <p:cBhvr>
                                        <p:cTn id="29" dur="1" fill="hold">
                                          <p:stCondLst>
                                            <p:cond delay="499"/>
                                          </p:stCondLst>
                                        </p:cTn>
                                        <p:tgtEl>
                                          <p:spTgt spid="114704"/>
                                        </p:tgtEl>
                                        <p:attrNameLst>
                                          <p:attrName>style.visibility</p:attrName>
                                        </p:attrNameLst>
                                      </p:cBhvr>
                                      <p:to>
                                        <p:strVal val="visible"/>
                                      </p:to>
                                    </p:set>
                                  </p:childTnLst>
                                </p:cTn>
                              </p:par>
                            </p:childTnLst>
                          </p:cTn>
                        </p:par>
                        <p:par>
                          <p:cTn id="30" fill="hold" nodeType="afterGroup">
                            <p:stCondLst>
                              <p:cond delay="5500"/>
                            </p:stCondLst>
                            <p:childTnLst>
                              <p:par>
                                <p:cTn id="31" presetID="1" presetClass="entr" presetSubtype="0" fill="hold" nodeType="afterEffect">
                                  <p:stCondLst>
                                    <p:cond delay="0"/>
                                  </p:stCondLst>
                                  <p:childTnLst>
                                    <p:set>
                                      <p:cBhvr>
                                        <p:cTn id="32" dur="1" fill="hold">
                                          <p:stCondLst>
                                            <p:cond delay="499"/>
                                          </p:stCondLst>
                                        </p:cTn>
                                        <p:tgtEl>
                                          <p:spTgt spid="114705"/>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2" presetClass="entr" presetSubtype="8" fill="hold" nodeType="clickEffect">
                                  <p:stCondLst>
                                    <p:cond delay="0"/>
                                  </p:stCondLst>
                                  <p:childTnLst>
                                    <p:set>
                                      <p:cBhvr>
                                        <p:cTn id="36" dur="1" fill="hold">
                                          <p:stCondLst>
                                            <p:cond delay="0"/>
                                          </p:stCondLst>
                                        </p:cTn>
                                        <p:tgtEl>
                                          <p:spTgt spid="114703"/>
                                        </p:tgtEl>
                                        <p:attrNameLst>
                                          <p:attrName>style.visibility</p:attrName>
                                        </p:attrNameLst>
                                      </p:cBhvr>
                                      <p:to>
                                        <p:strVal val="visible"/>
                                      </p:to>
                                    </p:set>
                                    <p:animEffect transition="in" filter="slide(fromLeft)">
                                      <p:cBhvr>
                                        <p:cTn id="37" dur="500"/>
                                        <p:tgtEl>
                                          <p:spTgt spid="114703"/>
                                        </p:tgtEl>
                                      </p:cBhvr>
                                    </p:animEffect>
                                  </p:childTnLst>
                                </p:cTn>
                              </p:par>
                            </p:childTnLst>
                          </p:cTn>
                        </p:par>
                        <p:par>
                          <p:cTn id="38" fill="hold" nodeType="afterGroup">
                            <p:stCondLst>
                              <p:cond delay="500"/>
                            </p:stCondLst>
                            <p:childTnLst>
                              <p:par>
                                <p:cTn id="39" presetID="1" presetClass="entr" presetSubtype="0" fill="hold" nodeType="afterEffect">
                                  <p:stCondLst>
                                    <p:cond delay="0"/>
                                  </p:stCondLst>
                                  <p:childTnLst>
                                    <p:set>
                                      <p:cBhvr>
                                        <p:cTn id="40" dur="1" fill="hold">
                                          <p:stCondLst>
                                            <p:cond delay="499"/>
                                          </p:stCondLst>
                                        </p:cTn>
                                        <p:tgtEl>
                                          <p:spTgt spid="114702"/>
                                        </p:tgtEl>
                                        <p:attrNameLst>
                                          <p:attrName>style.visibility</p:attrName>
                                        </p:attrNameLst>
                                      </p:cBhvr>
                                      <p:to>
                                        <p:strVal val="visible"/>
                                      </p:to>
                                    </p:set>
                                  </p:childTnLst>
                                </p:cTn>
                              </p:par>
                            </p:childTnLst>
                          </p:cTn>
                        </p:par>
                      </p:childTnLst>
                    </p:cTn>
                  </p:par>
                  <p:par>
                    <p:cTn id="41" fill="hold" nodeType="clickPar">
                      <p:stCondLst>
                        <p:cond delay="indefinite"/>
                      </p:stCondLst>
                      <p:childTnLst>
                        <p:par>
                          <p:cTn id="42" fill="hold" nodeType="withGroup">
                            <p:stCondLst>
                              <p:cond delay="0"/>
                            </p:stCondLst>
                            <p:childTnLst>
                              <p:par>
                                <p:cTn id="43" presetID="22" presetClass="entr" presetSubtype="8" fill="hold" grpId="0" nodeType="clickEffect">
                                  <p:stCondLst>
                                    <p:cond delay="0"/>
                                  </p:stCondLst>
                                  <p:childTnLst>
                                    <p:set>
                                      <p:cBhvr>
                                        <p:cTn id="44" dur="1" fill="hold">
                                          <p:stCondLst>
                                            <p:cond delay="0"/>
                                          </p:stCondLst>
                                        </p:cTn>
                                        <p:tgtEl>
                                          <p:spTgt spid="114691"/>
                                        </p:tgtEl>
                                        <p:attrNameLst>
                                          <p:attrName>style.visibility</p:attrName>
                                        </p:attrNameLst>
                                      </p:cBhvr>
                                      <p:to>
                                        <p:strVal val="visible"/>
                                      </p:to>
                                    </p:set>
                                    <p:animEffect transition="in" filter="wipe(left)">
                                      <p:cBhvr>
                                        <p:cTn id="45" dur="500"/>
                                        <p:tgtEl>
                                          <p:spTgt spid="114691"/>
                                        </p:tgtEl>
                                      </p:cBhvr>
                                    </p:animEffect>
                                  </p:childTnLst>
                                </p:cTn>
                              </p:par>
                            </p:childTnLst>
                          </p:cTn>
                        </p:par>
                      </p:childTnLst>
                    </p:cTn>
                  </p:par>
                  <p:par>
                    <p:cTn id="46" fill="hold" nodeType="clickPar">
                      <p:stCondLst>
                        <p:cond delay="indefinite"/>
                      </p:stCondLst>
                      <p:childTnLst>
                        <p:par>
                          <p:cTn id="47" fill="hold" nodeType="withGroup">
                            <p:stCondLst>
                              <p:cond delay="0"/>
                            </p:stCondLst>
                            <p:childTnLst>
                              <p:par>
                                <p:cTn id="48" presetID="22" presetClass="entr" presetSubtype="1" fill="hold" nodeType="clickEffect">
                                  <p:stCondLst>
                                    <p:cond delay="0"/>
                                  </p:stCondLst>
                                  <p:childTnLst>
                                    <p:set>
                                      <p:cBhvr>
                                        <p:cTn id="49" dur="1" fill="hold">
                                          <p:stCondLst>
                                            <p:cond delay="0"/>
                                          </p:stCondLst>
                                        </p:cTn>
                                        <p:tgtEl>
                                          <p:spTgt spid="114752"/>
                                        </p:tgtEl>
                                        <p:attrNameLst>
                                          <p:attrName>style.visibility</p:attrName>
                                        </p:attrNameLst>
                                      </p:cBhvr>
                                      <p:to>
                                        <p:strVal val="visible"/>
                                      </p:to>
                                    </p:set>
                                    <p:animEffect transition="in" filter="wipe(up)">
                                      <p:cBhvr>
                                        <p:cTn id="50" dur="500"/>
                                        <p:tgtEl>
                                          <p:spTgt spid="114752"/>
                                        </p:tgtEl>
                                      </p:cBhvr>
                                    </p:animEffect>
                                  </p:childTnLst>
                                </p:cTn>
                              </p:par>
                            </p:childTnLst>
                          </p:cTn>
                        </p:par>
                        <p:par>
                          <p:cTn id="51" fill="hold" nodeType="afterGroup">
                            <p:stCondLst>
                              <p:cond delay="500"/>
                            </p:stCondLst>
                            <p:childTnLst>
                              <p:par>
                                <p:cTn id="52" presetID="12" presetClass="entr" presetSubtype="1" fill="hold" nodeType="afterEffect">
                                  <p:stCondLst>
                                    <p:cond delay="0"/>
                                  </p:stCondLst>
                                  <p:childTnLst>
                                    <p:set>
                                      <p:cBhvr>
                                        <p:cTn id="53" dur="1" fill="hold">
                                          <p:stCondLst>
                                            <p:cond delay="0"/>
                                          </p:stCondLst>
                                        </p:cTn>
                                        <p:tgtEl>
                                          <p:spTgt spid="114706"/>
                                        </p:tgtEl>
                                        <p:attrNameLst>
                                          <p:attrName>style.visibility</p:attrName>
                                        </p:attrNameLst>
                                      </p:cBhvr>
                                      <p:to>
                                        <p:strVal val="visible"/>
                                      </p:to>
                                    </p:set>
                                    <p:animEffect transition="in" filter="slide(fromTop)">
                                      <p:cBhvr>
                                        <p:cTn id="54" dur="500"/>
                                        <p:tgtEl>
                                          <p:spTgt spid="114706"/>
                                        </p:tgtEl>
                                      </p:cBhvr>
                                    </p:animEffect>
                                  </p:childTnLst>
                                </p:cTn>
                              </p:par>
                            </p:childTnLst>
                          </p:cTn>
                        </p:par>
                      </p:childTnLst>
                    </p:cTn>
                  </p:par>
                  <p:par>
                    <p:cTn id="55" fill="hold" nodeType="clickPar">
                      <p:stCondLst>
                        <p:cond delay="indefinite"/>
                      </p:stCondLst>
                      <p:childTnLst>
                        <p:par>
                          <p:cTn id="56" fill="hold" nodeType="withGroup">
                            <p:stCondLst>
                              <p:cond delay="0"/>
                            </p:stCondLst>
                            <p:childTnLst>
                              <p:par>
                                <p:cTn id="57" presetID="22" presetClass="entr" presetSubtype="8" fill="hold" nodeType="clickEffect">
                                  <p:stCondLst>
                                    <p:cond delay="0"/>
                                  </p:stCondLst>
                                  <p:childTnLst>
                                    <p:set>
                                      <p:cBhvr>
                                        <p:cTn id="58" dur="1" fill="hold">
                                          <p:stCondLst>
                                            <p:cond delay="0"/>
                                          </p:stCondLst>
                                        </p:cTn>
                                        <p:tgtEl>
                                          <p:spTgt spid="114745"/>
                                        </p:tgtEl>
                                        <p:attrNameLst>
                                          <p:attrName>style.visibility</p:attrName>
                                        </p:attrNameLst>
                                      </p:cBhvr>
                                      <p:to>
                                        <p:strVal val="visible"/>
                                      </p:to>
                                    </p:set>
                                    <p:animEffect transition="in" filter="wipe(left)">
                                      <p:cBhvr>
                                        <p:cTn id="59" dur="500"/>
                                        <p:tgtEl>
                                          <p:spTgt spid="114745"/>
                                        </p:tgtEl>
                                      </p:cBhvr>
                                    </p:animEffect>
                                  </p:childTnLst>
                                </p:cTn>
                              </p:par>
                            </p:childTnLst>
                          </p:cTn>
                        </p:par>
                      </p:childTnLst>
                    </p:cTn>
                  </p:par>
                  <p:par>
                    <p:cTn id="60" fill="hold" nodeType="clickPar">
                      <p:stCondLst>
                        <p:cond delay="indefinite"/>
                      </p:stCondLst>
                      <p:childTnLst>
                        <p:par>
                          <p:cTn id="61" fill="hold" nodeType="withGroup">
                            <p:stCondLst>
                              <p:cond delay="0"/>
                            </p:stCondLst>
                            <p:childTnLst>
                              <p:par>
                                <p:cTn id="62" presetID="22" presetClass="entr" presetSubtype="8" fill="hold" grpId="0" nodeType="clickEffect">
                                  <p:stCondLst>
                                    <p:cond delay="0"/>
                                  </p:stCondLst>
                                  <p:childTnLst>
                                    <p:set>
                                      <p:cBhvr>
                                        <p:cTn id="63" dur="1" fill="hold">
                                          <p:stCondLst>
                                            <p:cond delay="0"/>
                                          </p:stCondLst>
                                        </p:cTn>
                                        <p:tgtEl>
                                          <p:spTgt spid="114710"/>
                                        </p:tgtEl>
                                        <p:attrNameLst>
                                          <p:attrName>style.visibility</p:attrName>
                                        </p:attrNameLst>
                                      </p:cBhvr>
                                      <p:to>
                                        <p:strVal val="visible"/>
                                      </p:to>
                                    </p:set>
                                    <p:animEffect transition="in" filter="wipe(left)">
                                      <p:cBhvr>
                                        <p:cTn id="64" dur="500"/>
                                        <p:tgtEl>
                                          <p:spTgt spid="114710"/>
                                        </p:tgtEl>
                                      </p:cBhvr>
                                    </p:animEffect>
                                  </p:childTnLst>
                                </p:cTn>
                              </p:par>
                            </p:childTnLst>
                          </p:cTn>
                        </p:par>
                      </p:childTnLst>
                    </p:cTn>
                  </p:par>
                  <p:par>
                    <p:cTn id="65" fill="hold" nodeType="clickPar">
                      <p:stCondLst>
                        <p:cond delay="indefinite"/>
                      </p:stCondLst>
                      <p:childTnLst>
                        <p:par>
                          <p:cTn id="66" fill="hold" nodeType="withGroup">
                            <p:stCondLst>
                              <p:cond delay="0"/>
                            </p:stCondLst>
                            <p:childTnLst>
                              <p:par>
                                <p:cTn id="67" presetID="22" presetClass="entr" presetSubtype="8" fill="hold" nodeType="clickEffect">
                                  <p:stCondLst>
                                    <p:cond delay="0"/>
                                  </p:stCondLst>
                                  <p:childTnLst>
                                    <p:set>
                                      <p:cBhvr>
                                        <p:cTn id="68" dur="1" fill="hold">
                                          <p:stCondLst>
                                            <p:cond delay="0"/>
                                          </p:stCondLst>
                                        </p:cTn>
                                        <p:tgtEl>
                                          <p:spTgt spid="114746"/>
                                        </p:tgtEl>
                                        <p:attrNameLst>
                                          <p:attrName>style.visibility</p:attrName>
                                        </p:attrNameLst>
                                      </p:cBhvr>
                                      <p:to>
                                        <p:strVal val="visible"/>
                                      </p:to>
                                    </p:set>
                                    <p:animEffect transition="in" filter="wipe(left)">
                                      <p:cBhvr>
                                        <p:cTn id="69" dur="500"/>
                                        <p:tgtEl>
                                          <p:spTgt spid="114746"/>
                                        </p:tgtEl>
                                      </p:cBhvr>
                                    </p:animEffect>
                                  </p:childTnLst>
                                </p:cTn>
                              </p:par>
                            </p:childTnLst>
                          </p:cTn>
                        </p:par>
                      </p:childTnLst>
                    </p:cTn>
                  </p:par>
                  <p:par>
                    <p:cTn id="70" fill="hold" nodeType="clickPar">
                      <p:stCondLst>
                        <p:cond delay="indefinite"/>
                      </p:stCondLst>
                      <p:childTnLst>
                        <p:par>
                          <p:cTn id="71" fill="hold" nodeType="withGroup">
                            <p:stCondLst>
                              <p:cond delay="0"/>
                            </p:stCondLst>
                            <p:childTnLst>
                              <p:par>
                                <p:cTn id="72" presetID="22" presetClass="entr" presetSubtype="2" fill="hold" nodeType="clickEffect">
                                  <p:stCondLst>
                                    <p:cond delay="0"/>
                                  </p:stCondLst>
                                  <p:childTnLst>
                                    <p:set>
                                      <p:cBhvr>
                                        <p:cTn id="73" dur="1" fill="hold">
                                          <p:stCondLst>
                                            <p:cond delay="0"/>
                                          </p:stCondLst>
                                        </p:cTn>
                                        <p:tgtEl>
                                          <p:spTgt spid="114709"/>
                                        </p:tgtEl>
                                        <p:attrNameLst>
                                          <p:attrName>style.visibility</p:attrName>
                                        </p:attrNameLst>
                                      </p:cBhvr>
                                      <p:to>
                                        <p:strVal val="visible"/>
                                      </p:to>
                                    </p:set>
                                    <p:animEffect transition="in" filter="wipe(right)">
                                      <p:cBhvr>
                                        <p:cTn id="74" dur="500"/>
                                        <p:tgtEl>
                                          <p:spTgt spid="114709"/>
                                        </p:tgtEl>
                                      </p:cBhvr>
                                    </p:animEffect>
                                  </p:childTnLst>
                                </p:cTn>
                              </p:par>
                            </p:childTnLst>
                          </p:cTn>
                        </p:par>
                        <p:par>
                          <p:cTn id="75" fill="hold" nodeType="afterGroup">
                            <p:stCondLst>
                              <p:cond delay="500"/>
                            </p:stCondLst>
                            <p:childTnLst>
                              <p:par>
                                <p:cTn id="76" presetID="22" presetClass="entr" presetSubtype="8" fill="hold" nodeType="afterEffect">
                                  <p:stCondLst>
                                    <p:cond delay="0"/>
                                  </p:stCondLst>
                                  <p:childTnLst>
                                    <p:set>
                                      <p:cBhvr>
                                        <p:cTn id="77" dur="1" fill="hold">
                                          <p:stCondLst>
                                            <p:cond delay="0"/>
                                          </p:stCondLst>
                                        </p:cTn>
                                        <p:tgtEl>
                                          <p:spTgt spid="114750"/>
                                        </p:tgtEl>
                                        <p:attrNameLst>
                                          <p:attrName>style.visibility</p:attrName>
                                        </p:attrNameLst>
                                      </p:cBhvr>
                                      <p:to>
                                        <p:strVal val="visible"/>
                                      </p:to>
                                    </p:set>
                                    <p:animEffect transition="in" filter="wipe(left)">
                                      <p:cBhvr>
                                        <p:cTn id="78" dur="500"/>
                                        <p:tgtEl>
                                          <p:spTgt spid="114750"/>
                                        </p:tgtEl>
                                      </p:cBhvr>
                                    </p:animEffect>
                                  </p:childTnLst>
                                </p:cTn>
                              </p:par>
                            </p:childTnLst>
                          </p:cTn>
                        </p:par>
                      </p:childTnLst>
                    </p:cTn>
                  </p:par>
                  <p:par>
                    <p:cTn id="79" fill="hold" nodeType="clickPar">
                      <p:stCondLst>
                        <p:cond delay="indefinite"/>
                      </p:stCondLst>
                      <p:childTnLst>
                        <p:par>
                          <p:cTn id="80" fill="hold" nodeType="withGroup">
                            <p:stCondLst>
                              <p:cond delay="0"/>
                            </p:stCondLst>
                            <p:childTnLst>
                              <p:par>
                                <p:cTn id="81" presetID="3" presetClass="entr" presetSubtype="10" fill="hold" grpId="0" nodeType="clickEffect">
                                  <p:stCondLst>
                                    <p:cond delay="0"/>
                                  </p:stCondLst>
                                  <p:iterate type="wd">
                                    <p:tmPct val="100000"/>
                                  </p:iterate>
                                  <p:childTnLst>
                                    <p:set>
                                      <p:cBhvr>
                                        <p:cTn id="82" dur="1" fill="hold">
                                          <p:stCondLst>
                                            <p:cond delay="0"/>
                                          </p:stCondLst>
                                        </p:cTn>
                                        <p:tgtEl>
                                          <p:spTgt spid="114712"/>
                                        </p:tgtEl>
                                        <p:attrNameLst>
                                          <p:attrName>style.visibility</p:attrName>
                                        </p:attrNameLst>
                                      </p:cBhvr>
                                      <p:to>
                                        <p:strVal val="visible"/>
                                      </p:to>
                                    </p:set>
                                    <p:animEffect transition="in" filter="blinds(horizontal)">
                                      <p:cBhvr>
                                        <p:cTn id="83" dur="300"/>
                                        <p:tgtEl>
                                          <p:spTgt spid="114712"/>
                                        </p:tgtEl>
                                      </p:cBhvr>
                                    </p:animEffect>
                                  </p:childTnLst>
                                </p:cTn>
                              </p:par>
                            </p:childTnLst>
                          </p:cTn>
                        </p:par>
                      </p:childTnLst>
                    </p:cTn>
                  </p:par>
                  <p:par>
                    <p:cTn id="84" fill="hold" nodeType="clickPar">
                      <p:stCondLst>
                        <p:cond delay="indefinite"/>
                      </p:stCondLst>
                      <p:childTnLst>
                        <p:par>
                          <p:cTn id="85" fill="hold" nodeType="withGroup">
                            <p:stCondLst>
                              <p:cond delay="0"/>
                            </p:stCondLst>
                            <p:childTnLst>
                              <p:par>
                                <p:cTn id="86" presetID="12" presetClass="entr" presetSubtype="8" fill="hold" nodeType="clickEffect">
                                  <p:stCondLst>
                                    <p:cond delay="0"/>
                                  </p:stCondLst>
                                  <p:childTnLst>
                                    <p:set>
                                      <p:cBhvr>
                                        <p:cTn id="87" dur="1" fill="hold">
                                          <p:stCondLst>
                                            <p:cond delay="0"/>
                                          </p:stCondLst>
                                        </p:cTn>
                                        <p:tgtEl>
                                          <p:spTgt spid="114711"/>
                                        </p:tgtEl>
                                        <p:attrNameLst>
                                          <p:attrName>style.visibility</p:attrName>
                                        </p:attrNameLst>
                                      </p:cBhvr>
                                      <p:to>
                                        <p:strVal val="visible"/>
                                      </p:to>
                                    </p:set>
                                    <p:animEffect transition="in" filter="slide(fromLeft)">
                                      <p:cBhvr>
                                        <p:cTn id="88" dur="500"/>
                                        <p:tgtEl>
                                          <p:spTgt spid="114711"/>
                                        </p:tgtEl>
                                      </p:cBhvr>
                                    </p:animEffect>
                                  </p:childTnLst>
                                </p:cTn>
                              </p:par>
                            </p:childTnLst>
                          </p:cTn>
                        </p:par>
                        <p:par>
                          <p:cTn id="89" fill="hold" nodeType="afterGroup">
                            <p:stCondLst>
                              <p:cond delay="500"/>
                            </p:stCondLst>
                            <p:childTnLst>
                              <p:par>
                                <p:cTn id="90" presetID="22" presetClass="entr" presetSubtype="8" fill="hold" nodeType="afterEffect">
                                  <p:stCondLst>
                                    <p:cond delay="0"/>
                                  </p:stCondLst>
                                  <p:childTnLst>
                                    <p:set>
                                      <p:cBhvr>
                                        <p:cTn id="91" dur="1" fill="hold">
                                          <p:stCondLst>
                                            <p:cond delay="0"/>
                                          </p:stCondLst>
                                        </p:cTn>
                                        <p:tgtEl>
                                          <p:spTgt spid="114751"/>
                                        </p:tgtEl>
                                        <p:attrNameLst>
                                          <p:attrName>style.visibility</p:attrName>
                                        </p:attrNameLst>
                                      </p:cBhvr>
                                      <p:to>
                                        <p:strVal val="visible"/>
                                      </p:to>
                                    </p:set>
                                    <p:animEffect transition="in" filter="wipe(left)">
                                      <p:cBhvr>
                                        <p:cTn id="92" dur="500"/>
                                        <p:tgtEl>
                                          <p:spTgt spid="114751"/>
                                        </p:tgtEl>
                                      </p:cBhvr>
                                    </p:animEffect>
                                  </p:childTnLst>
                                </p:cTn>
                              </p:par>
                            </p:childTnLst>
                          </p:cTn>
                        </p:par>
                      </p:childTnLst>
                    </p:cTn>
                  </p:par>
                  <p:par>
                    <p:cTn id="93" fill="hold" nodeType="clickPar">
                      <p:stCondLst>
                        <p:cond delay="indefinite"/>
                      </p:stCondLst>
                      <p:childTnLst>
                        <p:par>
                          <p:cTn id="94" fill="hold" nodeType="withGroup">
                            <p:stCondLst>
                              <p:cond delay="0"/>
                            </p:stCondLst>
                            <p:childTnLst>
                              <p:par>
                                <p:cTn id="95" presetID="22" presetClass="entr" presetSubtype="8" fill="hold" nodeType="clickEffect">
                                  <p:stCondLst>
                                    <p:cond delay="0"/>
                                  </p:stCondLst>
                                  <p:childTnLst>
                                    <p:set>
                                      <p:cBhvr>
                                        <p:cTn id="96" dur="1" fill="hold">
                                          <p:stCondLst>
                                            <p:cond delay="0"/>
                                          </p:stCondLst>
                                        </p:cTn>
                                        <p:tgtEl>
                                          <p:spTgt spid="114747"/>
                                        </p:tgtEl>
                                        <p:attrNameLst>
                                          <p:attrName>style.visibility</p:attrName>
                                        </p:attrNameLst>
                                      </p:cBhvr>
                                      <p:to>
                                        <p:strVal val="visible"/>
                                      </p:to>
                                    </p:set>
                                    <p:animEffect transition="in" filter="wipe(left)">
                                      <p:cBhvr>
                                        <p:cTn id="97" dur="500"/>
                                        <p:tgtEl>
                                          <p:spTgt spid="114747"/>
                                        </p:tgtEl>
                                      </p:cBhvr>
                                    </p:animEffect>
                                  </p:childTnLst>
                                </p:cTn>
                              </p:par>
                            </p:childTnLst>
                          </p:cTn>
                        </p:par>
                      </p:childTnLst>
                    </p:cTn>
                  </p:par>
                  <p:par>
                    <p:cTn id="98" fill="hold" nodeType="clickPar">
                      <p:stCondLst>
                        <p:cond delay="indefinite"/>
                      </p:stCondLst>
                      <p:childTnLst>
                        <p:par>
                          <p:cTn id="99" fill="hold" nodeType="withGroup">
                            <p:stCondLst>
                              <p:cond delay="0"/>
                            </p:stCondLst>
                            <p:childTnLst>
                              <p:par>
                                <p:cTn id="100" presetID="22" presetClass="entr" presetSubtype="8" fill="hold" nodeType="clickEffect">
                                  <p:stCondLst>
                                    <p:cond delay="0"/>
                                  </p:stCondLst>
                                  <p:childTnLst>
                                    <p:set>
                                      <p:cBhvr>
                                        <p:cTn id="101" dur="1" fill="hold">
                                          <p:stCondLst>
                                            <p:cond delay="0"/>
                                          </p:stCondLst>
                                        </p:cTn>
                                        <p:tgtEl>
                                          <p:spTgt spid="114748"/>
                                        </p:tgtEl>
                                        <p:attrNameLst>
                                          <p:attrName>style.visibility</p:attrName>
                                        </p:attrNameLst>
                                      </p:cBhvr>
                                      <p:to>
                                        <p:strVal val="visible"/>
                                      </p:to>
                                    </p:set>
                                    <p:animEffect transition="in" filter="wipe(left)">
                                      <p:cBhvr>
                                        <p:cTn id="102" dur="500"/>
                                        <p:tgtEl>
                                          <p:spTgt spid="114748"/>
                                        </p:tgtEl>
                                      </p:cBhvr>
                                    </p:animEffect>
                                  </p:childTnLst>
                                </p:cTn>
                              </p:par>
                            </p:childTnLst>
                          </p:cTn>
                        </p:par>
                      </p:childTnLst>
                    </p:cTn>
                  </p:par>
                  <p:par>
                    <p:cTn id="103" fill="hold" nodeType="clickPar">
                      <p:stCondLst>
                        <p:cond delay="indefinite"/>
                      </p:stCondLst>
                      <p:childTnLst>
                        <p:par>
                          <p:cTn id="104" fill="hold" nodeType="withGroup">
                            <p:stCondLst>
                              <p:cond delay="0"/>
                            </p:stCondLst>
                            <p:childTnLst>
                              <p:par>
                                <p:cTn id="105" presetID="22" presetClass="entr" presetSubtype="8" fill="hold" nodeType="clickEffect">
                                  <p:stCondLst>
                                    <p:cond delay="0"/>
                                  </p:stCondLst>
                                  <p:childTnLst>
                                    <p:set>
                                      <p:cBhvr>
                                        <p:cTn id="106" dur="1" fill="hold">
                                          <p:stCondLst>
                                            <p:cond delay="0"/>
                                          </p:stCondLst>
                                        </p:cTn>
                                        <p:tgtEl>
                                          <p:spTgt spid="114749"/>
                                        </p:tgtEl>
                                        <p:attrNameLst>
                                          <p:attrName>style.visibility</p:attrName>
                                        </p:attrNameLst>
                                      </p:cBhvr>
                                      <p:to>
                                        <p:strVal val="visible"/>
                                      </p:to>
                                    </p:set>
                                    <p:animEffect transition="in" filter="wipe(left)">
                                      <p:cBhvr>
                                        <p:cTn id="107" dur="500"/>
                                        <p:tgtEl>
                                          <p:spTgt spid="114749"/>
                                        </p:tgtEl>
                                      </p:cBhvr>
                                    </p:animEffect>
                                  </p:childTnLst>
                                </p:cTn>
                              </p:par>
                            </p:childTnLst>
                          </p:cTn>
                        </p:par>
                      </p:childTnLst>
                    </p:cTn>
                  </p:par>
                  <p:par>
                    <p:cTn id="108" fill="hold" nodeType="clickPar">
                      <p:stCondLst>
                        <p:cond delay="indefinite"/>
                      </p:stCondLst>
                      <p:childTnLst>
                        <p:par>
                          <p:cTn id="109" fill="hold" nodeType="withGroup">
                            <p:stCondLst>
                              <p:cond delay="0"/>
                            </p:stCondLst>
                            <p:childTnLst>
                              <p:par>
                                <p:cTn id="110" presetID="5" presetClass="entr" presetSubtype="10" fill="hold" grpId="0" nodeType="clickEffect">
                                  <p:stCondLst>
                                    <p:cond delay="0"/>
                                  </p:stCondLst>
                                  <p:iterate type="wd">
                                    <p:tmPct val="100000"/>
                                  </p:iterate>
                                  <p:childTnLst>
                                    <p:set>
                                      <p:cBhvr>
                                        <p:cTn id="111" dur="1" fill="hold">
                                          <p:stCondLst>
                                            <p:cond delay="0"/>
                                          </p:stCondLst>
                                        </p:cTn>
                                        <p:tgtEl>
                                          <p:spTgt spid="114713"/>
                                        </p:tgtEl>
                                        <p:attrNameLst>
                                          <p:attrName>style.visibility</p:attrName>
                                        </p:attrNameLst>
                                      </p:cBhvr>
                                      <p:to>
                                        <p:strVal val="visible"/>
                                      </p:to>
                                    </p:set>
                                    <p:animEffect transition="in" filter="checkerboard(across)">
                                      <p:cBhvr>
                                        <p:cTn id="112" dur="300"/>
                                        <p:tgtEl>
                                          <p:spTgt spid="114713"/>
                                        </p:tgtEl>
                                      </p:cBhvr>
                                    </p:animEffect>
                                  </p:childTnLst>
                                </p:cTn>
                              </p:par>
                            </p:childTnLst>
                          </p:cTn>
                        </p:par>
                      </p:childTnLst>
                    </p:cTn>
                  </p:par>
                  <p:par>
                    <p:cTn id="113" fill="hold" nodeType="clickPar">
                      <p:stCondLst>
                        <p:cond delay="indefinite"/>
                      </p:stCondLst>
                      <p:childTnLst>
                        <p:par>
                          <p:cTn id="114" fill="hold" nodeType="withGroup">
                            <p:stCondLst>
                              <p:cond delay="0"/>
                            </p:stCondLst>
                            <p:childTnLst>
                              <p:par>
                                <p:cTn id="115" presetID="23" presetClass="entr" presetSubtype="528" fill="hold" grpId="0" nodeType="clickEffect">
                                  <p:stCondLst>
                                    <p:cond delay="0"/>
                                  </p:stCondLst>
                                  <p:childTnLst>
                                    <p:set>
                                      <p:cBhvr>
                                        <p:cTn id="116" dur="1" fill="hold">
                                          <p:stCondLst>
                                            <p:cond delay="0"/>
                                          </p:stCondLst>
                                        </p:cTn>
                                        <p:tgtEl>
                                          <p:spTgt spid="114716"/>
                                        </p:tgtEl>
                                        <p:attrNameLst>
                                          <p:attrName>style.visibility</p:attrName>
                                        </p:attrNameLst>
                                      </p:cBhvr>
                                      <p:to>
                                        <p:strVal val="visible"/>
                                      </p:to>
                                    </p:set>
                                    <p:anim calcmode="lin" valueType="num">
                                      <p:cBhvr>
                                        <p:cTn id="117" dur="500" fill="hold"/>
                                        <p:tgtEl>
                                          <p:spTgt spid="114716"/>
                                        </p:tgtEl>
                                        <p:attrNameLst>
                                          <p:attrName>ppt_w</p:attrName>
                                        </p:attrNameLst>
                                      </p:cBhvr>
                                      <p:tavLst>
                                        <p:tav tm="0">
                                          <p:val>
                                            <p:fltVal val="0"/>
                                          </p:val>
                                        </p:tav>
                                        <p:tav tm="100000">
                                          <p:val>
                                            <p:strVal val="#ppt_w"/>
                                          </p:val>
                                        </p:tav>
                                      </p:tavLst>
                                    </p:anim>
                                    <p:anim calcmode="lin" valueType="num">
                                      <p:cBhvr>
                                        <p:cTn id="118" dur="500" fill="hold"/>
                                        <p:tgtEl>
                                          <p:spTgt spid="114716"/>
                                        </p:tgtEl>
                                        <p:attrNameLst>
                                          <p:attrName>ppt_h</p:attrName>
                                        </p:attrNameLst>
                                      </p:cBhvr>
                                      <p:tavLst>
                                        <p:tav tm="0">
                                          <p:val>
                                            <p:fltVal val="0"/>
                                          </p:val>
                                        </p:tav>
                                        <p:tav tm="100000">
                                          <p:val>
                                            <p:strVal val="#ppt_h"/>
                                          </p:val>
                                        </p:tav>
                                      </p:tavLst>
                                    </p:anim>
                                    <p:anim calcmode="lin" valueType="num">
                                      <p:cBhvr>
                                        <p:cTn id="119" dur="500" fill="hold"/>
                                        <p:tgtEl>
                                          <p:spTgt spid="114716"/>
                                        </p:tgtEl>
                                        <p:attrNameLst>
                                          <p:attrName>ppt_x</p:attrName>
                                        </p:attrNameLst>
                                      </p:cBhvr>
                                      <p:tavLst>
                                        <p:tav tm="0">
                                          <p:val>
                                            <p:fltVal val="0.5"/>
                                          </p:val>
                                        </p:tav>
                                        <p:tav tm="100000">
                                          <p:val>
                                            <p:strVal val="#ppt_x"/>
                                          </p:val>
                                        </p:tav>
                                      </p:tavLst>
                                    </p:anim>
                                    <p:anim calcmode="lin" valueType="num">
                                      <p:cBhvr>
                                        <p:cTn id="120" dur="500" fill="hold"/>
                                        <p:tgtEl>
                                          <p:spTgt spid="114716"/>
                                        </p:tgtEl>
                                        <p:attrNameLst>
                                          <p:attrName>ppt_y</p:attrName>
                                        </p:attrNameLst>
                                      </p:cBhvr>
                                      <p:tavLst>
                                        <p:tav tm="0">
                                          <p:val>
                                            <p:fltVal val="0.5"/>
                                          </p:val>
                                        </p:tav>
                                        <p:tav tm="100000">
                                          <p:val>
                                            <p:strVal val="#ppt_y"/>
                                          </p:val>
                                        </p:tav>
                                      </p:tavLst>
                                    </p:anim>
                                  </p:childTnLst>
                                </p:cTn>
                              </p:par>
                            </p:childTnLst>
                          </p:cTn>
                        </p:par>
                      </p:childTnLst>
                    </p:cTn>
                  </p:par>
                  <p:par>
                    <p:cTn id="121" fill="hold" nodeType="clickPar">
                      <p:stCondLst>
                        <p:cond delay="indefinite"/>
                      </p:stCondLst>
                      <p:childTnLst>
                        <p:par>
                          <p:cTn id="122" fill="hold" nodeType="withGroup">
                            <p:stCondLst>
                              <p:cond delay="0"/>
                            </p:stCondLst>
                            <p:childTnLst>
                              <p:par>
                                <p:cTn id="123" presetID="22" presetClass="entr" presetSubtype="8" fill="hold" grpId="0" nodeType="clickEffect">
                                  <p:stCondLst>
                                    <p:cond delay="0"/>
                                  </p:stCondLst>
                                  <p:childTnLst>
                                    <p:set>
                                      <p:cBhvr>
                                        <p:cTn id="124" dur="1" fill="hold">
                                          <p:stCondLst>
                                            <p:cond delay="0"/>
                                          </p:stCondLst>
                                        </p:cTn>
                                        <p:tgtEl>
                                          <p:spTgt spid="114714"/>
                                        </p:tgtEl>
                                        <p:attrNameLst>
                                          <p:attrName>style.visibility</p:attrName>
                                        </p:attrNameLst>
                                      </p:cBhvr>
                                      <p:to>
                                        <p:strVal val="visible"/>
                                      </p:to>
                                    </p:set>
                                    <p:animEffect transition="in" filter="wipe(left)">
                                      <p:cBhvr>
                                        <p:cTn id="125" dur="500"/>
                                        <p:tgtEl>
                                          <p:spTgt spid="114714"/>
                                        </p:tgtEl>
                                      </p:cBhvr>
                                    </p:animEffect>
                                  </p:childTnLst>
                                </p:cTn>
                              </p:par>
                            </p:childTnLst>
                          </p:cTn>
                        </p:par>
                      </p:childTnLst>
                    </p:cTn>
                  </p:par>
                  <p:par>
                    <p:cTn id="126" fill="hold" nodeType="clickPar">
                      <p:stCondLst>
                        <p:cond delay="indefinite"/>
                      </p:stCondLst>
                      <p:childTnLst>
                        <p:par>
                          <p:cTn id="127" fill="hold" nodeType="withGroup">
                            <p:stCondLst>
                              <p:cond delay="0"/>
                            </p:stCondLst>
                            <p:childTnLst>
                              <p:par>
                                <p:cTn id="128" presetID="22" presetClass="entr" presetSubtype="8" fill="hold" grpId="0" nodeType="clickEffect">
                                  <p:stCondLst>
                                    <p:cond delay="0"/>
                                  </p:stCondLst>
                                  <p:childTnLst>
                                    <p:set>
                                      <p:cBhvr>
                                        <p:cTn id="129" dur="1" fill="hold">
                                          <p:stCondLst>
                                            <p:cond delay="0"/>
                                          </p:stCondLst>
                                        </p:cTn>
                                        <p:tgtEl>
                                          <p:spTgt spid="114715"/>
                                        </p:tgtEl>
                                        <p:attrNameLst>
                                          <p:attrName>style.visibility</p:attrName>
                                        </p:attrNameLst>
                                      </p:cBhvr>
                                      <p:to>
                                        <p:strVal val="visible"/>
                                      </p:to>
                                    </p:set>
                                    <p:animEffect transition="in" filter="wipe(left)">
                                      <p:cBhvr>
                                        <p:cTn id="130" dur="500"/>
                                        <p:tgtEl>
                                          <p:spTgt spid="114715"/>
                                        </p:tgtEl>
                                      </p:cBhvr>
                                    </p:animEffect>
                                  </p:childTnLst>
                                </p:cTn>
                              </p:par>
                            </p:childTnLst>
                          </p:cTn>
                        </p:par>
                      </p:childTnLst>
                    </p:cTn>
                  </p:par>
                  <p:par>
                    <p:cTn id="131" fill="hold" nodeType="clickPar">
                      <p:stCondLst>
                        <p:cond delay="indefinite"/>
                      </p:stCondLst>
                      <p:childTnLst>
                        <p:par>
                          <p:cTn id="132" fill="hold" nodeType="withGroup">
                            <p:stCondLst>
                              <p:cond delay="0"/>
                            </p:stCondLst>
                            <p:childTnLst>
                              <p:par>
                                <p:cTn id="133" presetID="7" presetClass="entr" presetSubtype="2" fill="hold" grpId="0" nodeType="clickEffect">
                                  <p:stCondLst>
                                    <p:cond delay="0"/>
                                  </p:stCondLst>
                                  <p:childTnLst>
                                    <p:set>
                                      <p:cBhvr>
                                        <p:cTn id="134" dur="1" fill="hold">
                                          <p:stCondLst>
                                            <p:cond delay="0"/>
                                          </p:stCondLst>
                                        </p:cTn>
                                        <p:tgtEl>
                                          <p:spTgt spid="114717"/>
                                        </p:tgtEl>
                                        <p:attrNameLst>
                                          <p:attrName>style.visibility</p:attrName>
                                        </p:attrNameLst>
                                      </p:cBhvr>
                                      <p:to>
                                        <p:strVal val="visible"/>
                                      </p:to>
                                    </p:set>
                                    <p:anim calcmode="lin" valueType="num">
                                      <p:cBhvr additive="base">
                                        <p:cTn id="135" dur="5000" fill="hold"/>
                                        <p:tgtEl>
                                          <p:spTgt spid="114717"/>
                                        </p:tgtEl>
                                        <p:attrNameLst>
                                          <p:attrName>ppt_x</p:attrName>
                                        </p:attrNameLst>
                                      </p:cBhvr>
                                      <p:tavLst>
                                        <p:tav tm="0">
                                          <p:val>
                                            <p:strVal val="1+#ppt_w/2"/>
                                          </p:val>
                                        </p:tav>
                                        <p:tav tm="100000">
                                          <p:val>
                                            <p:strVal val="#ppt_x"/>
                                          </p:val>
                                        </p:tav>
                                      </p:tavLst>
                                    </p:anim>
                                    <p:anim calcmode="lin" valueType="num">
                                      <p:cBhvr additive="base">
                                        <p:cTn id="136" dur="5000" fill="hold"/>
                                        <p:tgtEl>
                                          <p:spTgt spid="114717"/>
                                        </p:tgtEl>
                                        <p:attrNameLst>
                                          <p:attrName>ppt_y</p:attrName>
                                        </p:attrNameLst>
                                      </p:cBhvr>
                                      <p:tavLst>
                                        <p:tav tm="0">
                                          <p:val>
                                            <p:strVal val="#ppt_y"/>
                                          </p:val>
                                        </p:tav>
                                        <p:tav tm="100000">
                                          <p:val>
                                            <p:strVal val="#ppt_y"/>
                                          </p:val>
                                        </p:tav>
                                      </p:tavLst>
                                    </p:anim>
                                  </p:childTnLst>
                                </p:cTn>
                              </p:par>
                            </p:childTnLst>
                          </p:cTn>
                        </p:par>
                      </p:childTnLst>
                    </p:cTn>
                  </p:par>
                  <p:par>
                    <p:cTn id="137" fill="hold" nodeType="clickPar">
                      <p:stCondLst>
                        <p:cond delay="indefinite"/>
                      </p:stCondLst>
                      <p:childTnLst>
                        <p:par>
                          <p:cTn id="138" fill="hold" nodeType="withGroup">
                            <p:stCondLst>
                              <p:cond delay="0"/>
                            </p:stCondLst>
                            <p:childTnLst>
                              <p:par>
                                <p:cTn id="139" presetID="9" presetClass="entr" presetSubtype="0" fill="hold" nodeType="clickEffect">
                                  <p:stCondLst>
                                    <p:cond delay="0"/>
                                  </p:stCondLst>
                                  <p:childTnLst>
                                    <p:set>
                                      <p:cBhvr>
                                        <p:cTn id="140" dur="1" fill="hold">
                                          <p:stCondLst>
                                            <p:cond delay="0"/>
                                          </p:stCondLst>
                                        </p:cTn>
                                        <p:tgtEl>
                                          <p:spTgt spid="114718"/>
                                        </p:tgtEl>
                                        <p:attrNameLst>
                                          <p:attrName>style.visibility</p:attrName>
                                        </p:attrNameLst>
                                      </p:cBhvr>
                                      <p:to>
                                        <p:strVal val="visible"/>
                                      </p:to>
                                    </p:set>
                                    <p:animEffect transition="in" filter="dissolve">
                                      <p:cBhvr>
                                        <p:cTn id="141" dur="500"/>
                                        <p:tgtEl>
                                          <p:spTgt spid="114718"/>
                                        </p:tgtEl>
                                      </p:cBhvr>
                                    </p:animEffect>
                                  </p:childTnLst>
                                </p:cTn>
                              </p:par>
                            </p:childTnLst>
                          </p:cTn>
                        </p:par>
                        <p:par>
                          <p:cTn id="142" fill="hold" nodeType="afterGroup">
                            <p:stCondLst>
                              <p:cond delay="500"/>
                            </p:stCondLst>
                            <p:childTnLst>
                              <p:par>
                                <p:cTn id="143" presetID="1" presetClass="entr" presetSubtype="0" fill="hold" nodeType="afterEffect">
                                  <p:stCondLst>
                                    <p:cond delay="0"/>
                                  </p:stCondLst>
                                  <p:childTnLst>
                                    <p:set>
                                      <p:cBhvr>
                                        <p:cTn id="144" dur="1" fill="hold">
                                          <p:stCondLst>
                                            <p:cond delay="499"/>
                                          </p:stCondLst>
                                        </p:cTn>
                                        <p:tgtEl>
                                          <p:spTgt spid="114722"/>
                                        </p:tgtEl>
                                        <p:attrNameLst>
                                          <p:attrName>style.visibility</p:attrName>
                                        </p:attrNameLst>
                                      </p:cBhvr>
                                      <p:to>
                                        <p:strVal val="visible"/>
                                      </p:to>
                                    </p:set>
                                  </p:childTnLst>
                                </p:cTn>
                              </p:par>
                            </p:childTnLst>
                          </p:cTn>
                        </p:par>
                      </p:childTnLst>
                    </p:cTn>
                  </p:par>
                  <p:par>
                    <p:cTn id="145" fill="hold" nodeType="clickPar">
                      <p:stCondLst>
                        <p:cond delay="indefinite"/>
                      </p:stCondLst>
                      <p:childTnLst>
                        <p:par>
                          <p:cTn id="146" fill="hold" nodeType="withGroup">
                            <p:stCondLst>
                              <p:cond delay="0"/>
                            </p:stCondLst>
                            <p:childTnLst>
                              <p:par>
                                <p:cTn id="147" presetID="23" presetClass="entr" presetSubtype="16" fill="hold" grpId="0" nodeType="clickEffect">
                                  <p:stCondLst>
                                    <p:cond delay="0"/>
                                  </p:stCondLst>
                                  <p:childTnLst>
                                    <p:set>
                                      <p:cBhvr>
                                        <p:cTn id="148" dur="1" fill="hold">
                                          <p:stCondLst>
                                            <p:cond delay="0"/>
                                          </p:stCondLst>
                                        </p:cTn>
                                        <p:tgtEl>
                                          <p:spTgt spid="114754"/>
                                        </p:tgtEl>
                                        <p:attrNameLst>
                                          <p:attrName>style.visibility</p:attrName>
                                        </p:attrNameLst>
                                      </p:cBhvr>
                                      <p:to>
                                        <p:strVal val="visible"/>
                                      </p:to>
                                    </p:set>
                                    <p:anim calcmode="lin" valueType="num">
                                      <p:cBhvr>
                                        <p:cTn id="149" dur="500" fill="hold"/>
                                        <p:tgtEl>
                                          <p:spTgt spid="114754"/>
                                        </p:tgtEl>
                                        <p:attrNameLst>
                                          <p:attrName>ppt_w</p:attrName>
                                        </p:attrNameLst>
                                      </p:cBhvr>
                                      <p:tavLst>
                                        <p:tav tm="0">
                                          <p:val>
                                            <p:fltVal val="0"/>
                                          </p:val>
                                        </p:tav>
                                        <p:tav tm="100000">
                                          <p:val>
                                            <p:strVal val="#ppt_w"/>
                                          </p:val>
                                        </p:tav>
                                      </p:tavLst>
                                    </p:anim>
                                    <p:anim calcmode="lin" valueType="num">
                                      <p:cBhvr>
                                        <p:cTn id="150" dur="500" fill="hold"/>
                                        <p:tgtEl>
                                          <p:spTgt spid="114754"/>
                                        </p:tgtEl>
                                        <p:attrNameLst>
                                          <p:attrName>ppt_h</p:attrName>
                                        </p:attrNameLst>
                                      </p:cBhvr>
                                      <p:tavLst>
                                        <p:tav tm="0">
                                          <p:val>
                                            <p:fltVal val="0"/>
                                          </p:val>
                                        </p:tav>
                                        <p:tav tm="100000">
                                          <p:val>
                                            <p:strVal val="#ppt_h"/>
                                          </p:val>
                                        </p:tav>
                                      </p:tavLst>
                                    </p:anim>
                                  </p:childTnLst>
                                </p:cTn>
                              </p:par>
                            </p:childTnLst>
                          </p:cTn>
                        </p:par>
                        <p:par>
                          <p:cTn id="151" fill="hold" nodeType="afterGroup">
                            <p:stCondLst>
                              <p:cond delay="500"/>
                            </p:stCondLst>
                            <p:childTnLst>
                              <p:par>
                                <p:cTn id="152" presetID="1" presetClass="entr" presetSubtype="0" fill="hold" nodeType="afterEffect">
                                  <p:stCondLst>
                                    <p:cond delay="0"/>
                                  </p:stCondLst>
                                  <p:childTnLst>
                                    <p:set>
                                      <p:cBhvr>
                                        <p:cTn id="153" dur="1" fill="hold">
                                          <p:stCondLst>
                                            <p:cond delay="499"/>
                                          </p:stCondLst>
                                        </p:cTn>
                                        <p:tgtEl>
                                          <p:spTgt spid="114743"/>
                                        </p:tgtEl>
                                        <p:attrNameLst>
                                          <p:attrName>style.visibility</p:attrName>
                                        </p:attrNameLst>
                                      </p:cBhvr>
                                      <p:to>
                                        <p:strVal val="visible"/>
                                      </p:to>
                                    </p:set>
                                  </p:childTnLst>
                                </p:cTn>
                              </p:par>
                            </p:childTnLst>
                          </p:cTn>
                        </p:par>
                      </p:childTnLst>
                    </p:cTn>
                  </p:par>
                  <p:par>
                    <p:cTn id="154" fill="hold" nodeType="clickPar">
                      <p:stCondLst>
                        <p:cond delay="indefinite"/>
                      </p:stCondLst>
                      <p:childTnLst>
                        <p:par>
                          <p:cTn id="155" fill="hold" nodeType="withGroup">
                            <p:stCondLst>
                              <p:cond delay="0"/>
                            </p:stCondLst>
                            <p:childTnLst>
                              <p:par>
                                <p:cTn id="156" presetID="12" presetClass="entr" presetSubtype="8" fill="hold" nodeType="clickEffect">
                                  <p:stCondLst>
                                    <p:cond delay="0"/>
                                  </p:stCondLst>
                                  <p:childTnLst>
                                    <p:set>
                                      <p:cBhvr>
                                        <p:cTn id="157" dur="1" fill="hold">
                                          <p:stCondLst>
                                            <p:cond delay="0"/>
                                          </p:stCondLst>
                                        </p:cTn>
                                        <p:tgtEl>
                                          <p:spTgt spid="114723"/>
                                        </p:tgtEl>
                                        <p:attrNameLst>
                                          <p:attrName>style.visibility</p:attrName>
                                        </p:attrNameLst>
                                      </p:cBhvr>
                                      <p:to>
                                        <p:strVal val="visible"/>
                                      </p:to>
                                    </p:set>
                                    <p:animEffect transition="in" filter="slide(fromLeft)">
                                      <p:cBhvr>
                                        <p:cTn id="158" dur="500"/>
                                        <p:tgtEl>
                                          <p:spTgt spid="114723"/>
                                        </p:tgtEl>
                                      </p:cBhvr>
                                    </p:animEffect>
                                  </p:childTnLst>
                                </p:cTn>
                              </p:par>
                            </p:childTnLst>
                          </p:cTn>
                        </p:par>
                        <p:par>
                          <p:cTn id="159" fill="hold" nodeType="afterGroup">
                            <p:stCondLst>
                              <p:cond delay="500"/>
                            </p:stCondLst>
                            <p:childTnLst>
                              <p:par>
                                <p:cTn id="160" presetID="1" presetClass="entr" presetSubtype="0" fill="hold" nodeType="afterEffect">
                                  <p:stCondLst>
                                    <p:cond delay="0"/>
                                  </p:stCondLst>
                                  <p:childTnLst>
                                    <p:set>
                                      <p:cBhvr>
                                        <p:cTn id="161" dur="1" fill="hold">
                                          <p:stCondLst>
                                            <p:cond delay="499"/>
                                          </p:stCondLst>
                                        </p:cTn>
                                        <p:tgtEl>
                                          <p:spTgt spid="114724"/>
                                        </p:tgtEl>
                                        <p:attrNameLst>
                                          <p:attrName>style.visibility</p:attrName>
                                        </p:attrNameLst>
                                      </p:cBhvr>
                                      <p:to>
                                        <p:strVal val="visible"/>
                                      </p:to>
                                    </p:set>
                                  </p:childTnLst>
                                </p:cTn>
                              </p:par>
                            </p:childTnLst>
                          </p:cTn>
                        </p:par>
                      </p:childTnLst>
                    </p:cTn>
                  </p:par>
                  <p:par>
                    <p:cTn id="162" fill="hold" nodeType="clickPar">
                      <p:stCondLst>
                        <p:cond delay="indefinite"/>
                      </p:stCondLst>
                      <p:childTnLst>
                        <p:par>
                          <p:cTn id="163" fill="hold" nodeType="withGroup">
                            <p:stCondLst>
                              <p:cond delay="0"/>
                            </p:stCondLst>
                            <p:childTnLst>
                              <p:par>
                                <p:cTn id="164" presetID="12" presetClass="entr" presetSubtype="1" fill="hold" nodeType="clickEffect">
                                  <p:stCondLst>
                                    <p:cond delay="0"/>
                                  </p:stCondLst>
                                  <p:childTnLst>
                                    <p:set>
                                      <p:cBhvr>
                                        <p:cTn id="165" dur="1" fill="hold">
                                          <p:stCondLst>
                                            <p:cond delay="0"/>
                                          </p:stCondLst>
                                        </p:cTn>
                                        <p:tgtEl>
                                          <p:spTgt spid="114725"/>
                                        </p:tgtEl>
                                        <p:attrNameLst>
                                          <p:attrName>style.visibility</p:attrName>
                                        </p:attrNameLst>
                                      </p:cBhvr>
                                      <p:to>
                                        <p:strVal val="visible"/>
                                      </p:to>
                                    </p:set>
                                    <p:animEffect transition="in" filter="slide(fromTop)">
                                      <p:cBhvr>
                                        <p:cTn id="166" dur="500"/>
                                        <p:tgtEl>
                                          <p:spTgt spid="114725"/>
                                        </p:tgtEl>
                                      </p:cBhvr>
                                    </p:animEffect>
                                  </p:childTnLst>
                                </p:cTn>
                              </p:par>
                            </p:childTnLst>
                          </p:cTn>
                        </p:par>
                        <p:par>
                          <p:cTn id="167" fill="hold" nodeType="afterGroup">
                            <p:stCondLst>
                              <p:cond delay="500"/>
                            </p:stCondLst>
                            <p:childTnLst>
                              <p:par>
                                <p:cTn id="168" presetID="1" presetClass="entr" presetSubtype="0" fill="hold" nodeType="afterEffect">
                                  <p:stCondLst>
                                    <p:cond delay="0"/>
                                  </p:stCondLst>
                                  <p:childTnLst>
                                    <p:set>
                                      <p:cBhvr>
                                        <p:cTn id="169" dur="1" fill="hold">
                                          <p:stCondLst>
                                            <p:cond delay="499"/>
                                          </p:stCondLst>
                                        </p:cTn>
                                        <p:tgtEl>
                                          <p:spTgt spid="114726"/>
                                        </p:tgtEl>
                                        <p:attrNameLst>
                                          <p:attrName>style.visibility</p:attrName>
                                        </p:attrNameLst>
                                      </p:cBhvr>
                                      <p:to>
                                        <p:strVal val="visible"/>
                                      </p:to>
                                    </p:set>
                                  </p:childTnLst>
                                </p:cTn>
                              </p:par>
                            </p:childTnLst>
                          </p:cTn>
                        </p:par>
                      </p:childTnLst>
                    </p:cTn>
                  </p:par>
                  <p:par>
                    <p:cTn id="170" fill="hold" nodeType="clickPar">
                      <p:stCondLst>
                        <p:cond delay="indefinite"/>
                      </p:stCondLst>
                      <p:childTnLst>
                        <p:par>
                          <p:cTn id="171" fill="hold" nodeType="withGroup">
                            <p:stCondLst>
                              <p:cond delay="0"/>
                            </p:stCondLst>
                            <p:childTnLst>
                              <p:par>
                                <p:cTn id="172" presetID="12" presetClass="entr" presetSubtype="1" fill="hold" nodeType="clickEffect">
                                  <p:stCondLst>
                                    <p:cond delay="0"/>
                                  </p:stCondLst>
                                  <p:childTnLst>
                                    <p:set>
                                      <p:cBhvr>
                                        <p:cTn id="173" dur="1" fill="hold">
                                          <p:stCondLst>
                                            <p:cond delay="0"/>
                                          </p:stCondLst>
                                        </p:cTn>
                                        <p:tgtEl>
                                          <p:spTgt spid="114727"/>
                                        </p:tgtEl>
                                        <p:attrNameLst>
                                          <p:attrName>style.visibility</p:attrName>
                                        </p:attrNameLst>
                                      </p:cBhvr>
                                      <p:to>
                                        <p:strVal val="visible"/>
                                      </p:to>
                                    </p:set>
                                    <p:animEffect transition="in" filter="slide(fromTop)">
                                      <p:cBhvr>
                                        <p:cTn id="174" dur="500"/>
                                        <p:tgtEl>
                                          <p:spTgt spid="114727"/>
                                        </p:tgtEl>
                                      </p:cBhvr>
                                    </p:animEffect>
                                  </p:childTnLst>
                                </p:cTn>
                              </p:par>
                            </p:childTnLst>
                          </p:cTn>
                        </p:par>
                        <p:par>
                          <p:cTn id="175" fill="hold" nodeType="afterGroup">
                            <p:stCondLst>
                              <p:cond delay="500"/>
                            </p:stCondLst>
                            <p:childTnLst>
                              <p:par>
                                <p:cTn id="176" presetID="1" presetClass="entr" presetSubtype="0" fill="hold" nodeType="afterEffect">
                                  <p:stCondLst>
                                    <p:cond delay="0"/>
                                  </p:stCondLst>
                                  <p:childTnLst>
                                    <p:set>
                                      <p:cBhvr>
                                        <p:cTn id="177" dur="1" fill="hold">
                                          <p:stCondLst>
                                            <p:cond delay="499"/>
                                          </p:stCondLst>
                                        </p:cTn>
                                        <p:tgtEl>
                                          <p:spTgt spid="114744"/>
                                        </p:tgtEl>
                                        <p:attrNameLst>
                                          <p:attrName>style.visibility</p:attrName>
                                        </p:attrNameLst>
                                      </p:cBhvr>
                                      <p:to>
                                        <p:strVal val="visible"/>
                                      </p:to>
                                    </p:set>
                                  </p:childTnLst>
                                </p:cTn>
                              </p:par>
                            </p:childTnLst>
                          </p:cTn>
                        </p:par>
                      </p:childTnLst>
                    </p:cTn>
                  </p:par>
                  <p:par>
                    <p:cTn id="178" fill="hold" nodeType="clickPar">
                      <p:stCondLst>
                        <p:cond delay="indefinite"/>
                      </p:stCondLst>
                      <p:childTnLst>
                        <p:par>
                          <p:cTn id="179" fill="hold" nodeType="withGroup">
                            <p:stCondLst>
                              <p:cond delay="0"/>
                            </p:stCondLst>
                            <p:childTnLst>
                              <p:par>
                                <p:cTn id="180" presetID="12" presetClass="entr" presetSubtype="2" fill="hold" nodeType="clickEffect">
                                  <p:stCondLst>
                                    <p:cond delay="0"/>
                                  </p:stCondLst>
                                  <p:childTnLst>
                                    <p:set>
                                      <p:cBhvr>
                                        <p:cTn id="181" dur="1" fill="hold">
                                          <p:stCondLst>
                                            <p:cond delay="0"/>
                                          </p:stCondLst>
                                        </p:cTn>
                                        <p:tgtEl>
                                          <p:spTgt spid="114732"/>
                                        </p:tgtEl>
                                        <p:attrNameLst>
                                          <p:attrName>style.visibility</p:attrName>
                                        </p:attrNameLst>
                                      </p:cBhvr>
                                      <p:to>
                                        <p:strVal val="visible"/>
                                      </p:to>
                                    </p:set>
                                    <p:animEffect transition="in" filter="slide(fromRight)">
                                      <p:cBhvr>
                                        <p:cTn id="182" dur="500"/>
                                        <p:tgtEl>
                                          <p:spTgt spid="114732"/>
                                        </p:tgtEl>
                                      </p:cBhvr>
                                    </p:animEffect>
                                  </p:childTnLst>
                                </p:cTn>
                              </p:par>
                            </p:childTnLst>
                          </p:cTn>
                        </p:par>
                        <p:par>
                          <p:cTn id="183" fill="hold" nodeType="afterGroup">
                            <p:stCondLst>
                              <p:cond delay="500"/>
                            </p:stCondLst>
                            <p:childTnLst>
                              <p:par>
                                <p:cTn id="184" presetID="1" presetClass="entr" presetSubtype="0" fill="hold" nodeType="afterEffect">
                                  <p:stCondLst>
                                    <p:cond delay="0"/>
                                  </p:stCondLst>
                                  <p:childTnLst>
                                    <p:set>
                                      <p:cBhvr>
                                        <p:cTn id="185" dur="1" fill="hold">
                                          <p:stCondLst>
                                            <p:cond delay="499"/>
                                          </p:stCondLst>
                                        </p:cTn>
                                        <p:tgtEl>
                                          <p:spTgt spid="114733"/>
                                        </p:tgtEl>
                                        <p:attrNameLst>
                                          <p:attrName>style.visibility</p:attrName>
                                        </p:attrNameLst>
                                      </p:cBhvr>
                                      <p:to>
                                        <p:strVal val="visible"/>
                                      </p:to>
                                    </p:set>
                                  </p:childTnLst>
                                </p:cTn>
                              </p:par>
                            </p:childTnLst>
                          </p:cTn>
                        </p:par>
                      </p:childTnLst>
                    </p:cTn>
                  </p:par>
                  <p:par>
                    <p:cTn id="186" fill="hold" nodeType="clickPar">
                      <p:stCondLst>
                        <p:cond delay="indefinite"/>
                      </p:stCondLst>
                      <p:childTnLst>
                        <p:par>
                          <p:cTn id="187" fill="hold" nodeType="withGroup">
                            <p:stCondLst>
                              <p:cond delay="0"/>
                            </p:stCondLst>
                            <p:childTnLst>
                              <p:par>
                                <p:cTn id="188" presetID="9" presetClass="entr" presetSubtype="0" fill="hold" nodeType="clickEffect">
                                  <p:stCondLst>
                                    <p:cond delay="0"/>
                                  </p:stCondLst>
                                  <p:childTnLst>
                                    <p:set>
                                      <p:cBhvr>
                                        <p:cTn id="189" dur="1" fill="hold">
                                          <p:stCondLst>
                                            <p:cond delay="0"/>
                                          </p:stCondLst>
                                        </p:cTn>
                                        <p:tgtEl>
                                          <p:spTgt spid="114734"/>
                                        </p:tgtEl>
                                        <p:attrNameLst>
                                          <p:attrName>style.visibility</p:attrName>
                                        </p:attrNameLst>
                                      </p:cBhvr>
                                      <p:to>
                                        <p:strVal val="visible"/>
                                      </p:to>
                                    </p:set>
                                    <p:animEffect transition="in" filter="dissolve">
                                      <p:cBhvr>
                                        <p:cTn id="190" dur="500"/>
                                        <p:tgtEl>
                                          <p:spTgt spid="114734"/>
                                        </p:tgtEl>
                                      </p:cBhvr>
                                    </p:animEffect>
                                  </p:childTnLst>
                                </p:cTn>
                              </p:par>
                            </p:childTnLst>
                          </p:cTn>
                        </p:par>
                      </p:childTnLst>
                    </p:cTn>
                  </p:par>
                  <p:par>
                    <p:cTn id="191" fill="hold" nodeType="clickPar">
                      <p:stCondLst>
                        <p:cond delay="indefinite"/>
                      </p:stCondLst>
                      <p:childTnLst>
                        <p:par>
                          <p:cTn id="192" fill="hold" nodeType="withGroup">
                            <p:stCondLst>
                              <p:cond delay="0"/>
                            </p:stCondLst>
                            <p:childTnLst>
                              <p:par>
                                <p:cTn id="193" presetID="12" presetClass="entr" presetSubtype="2" fill="hold" nodeType="clickEffect">
                                  <p:stCondLst>
                                    <p:cond delay="0"/>
                                  </p:stCondLst>
                                  <p:childTnLst>
                                    <p:set>
                                      <p:cBhvr>
                                        <p:cTn id="194" dur="1" fill="hold">
                                          <p:stCondLst>
                                            <p:cond delay="0"/>
                                          </p:stCondLst>
                                        </p:cTn>
                                        <p:tgtEl>
                                          <p:spTgt spid="114735"/>
                                        </p:tgtEl>
                                        <p:attrNameLst>
                                          <p:attrName>style.visibility</p:attrName>
                                        </p:attrNameLst>
                                      </p:cBhvr>
                                      <p:to>
                                        <p:strVal val="visible"/>
                                      </p:to>
                                    </p:set>
                                    <p:animEffect transition="in" filter="slide(fromRight)">
                                      <p:cBhvr>
                                        <p:cTn id="195" dur="500"/>
                                        <p:tgtEl>
                                          <p:spTgt spid="114735"/>
                                        </p:tgtEl>
                                      </p:cBhvr>
                                    </p:animEffect>
                                  </p:childTnLst>
                                </p:cTn>
                              </p:par>
                            </p:childTnLst>
                          </p:cTn>
                        </p:par>
                      </p:childTnLst>
                    </p:cTn>
                  </p:par>
                  <p:par>
                    <p:cTn id="196" fill="hold" nodeType="clickPar">
                      <p:stCondLst>
                        <p:cond delay="indefinite"/>
                      </p:stCondLst>
                      <p:childTnLst>
                        <p:par>
                          <p:cTn id="197" fill="hold" nodeType="withGroup">
                            <p:stCondLst>
                              <p:cond delay="0"/>
                            </p:stCondLst>
                            <p:childTnLst>
                              <p:par>
                                <p:cTn id="198" presetID="22" presetClass="entr" presetSubtype="2" fill="hold" nodeType="clickEffect">
                                  <p:stCondLst>
                                    <p:cond delay="0"/>
                                  </p:stCondLst>
                                  <p:childTnLst>
                                    <p:set>
                                      <p:cBhvr>
                                        <p:cTn id="199" dur="1" fill="hold">
                                          <p:stCondLst>
                                            <p:cond delay="0"/>
                                          </p:stCondLst>
                                        </p:cTn>
                                        <p:tgtEl>
                                          <p:spTgt spid="114736"/>
                                        </p:tgtEl>
                                        <p:attrNameLst>
                                          <p:attrName>style.visibility</p:attrName>
                                        </p:attrNameLst>
                                      </p:cBhvr>
                                      <p:to>
                                        <p:strVal val="visible"/>
                                      </p:to>
                                    </p:set>
                                    <p:animEffect transition="in" filter="wipe(right)">
                                      <p:cBhvr>
                                        <p:cTn id="200" dur="500"/>
                                        <p:tgtEl>
                                          <p:spTgt spid="114736"/>
                                        </p:tgtEl>
                                      </p:cBhvr>
                                    </p:animEffect>
                                  </p:childTnLst>
                                </p:cTn>
                              </p:par>
                            </p:childTnLst>
                          </p:cTn>
                        </p:par>
                        <p:par>
                          <p:cTn id="201" fill="hold" nodeType="afterGroup">
                            <p:stCondLst>
                              <p:cond delay="500"/>
                            </p:stCondLst>
                            <p:childTnLst>
                              <p:par>
                                <p:cTn id="202" presetID="1" presetClass="entr" presetSubtype="0" fill="hold" nodeType="afterEffect">
                                  <p:stCondLst>
                                    <p:cond delay="0"/>
                                  </p:stCondLst>
                                  <p:childTnLst>
                                    <p:set>
                                      <p:cBhvr>
                                        <p:cTn id="203" dur="1" fill="hold">
                                          <p:stCondLst>
                                            <p:cond delay="499"/>
                                          </p:stCondLst>
                                        </p:cTn>
                                        <p:tgtEl>
                                          <p:spTgt spid="114737"/>
                                        </p:tgtEl>
                                        <p:attrNameLst>
                                          <p:attrName>style.visibility</p:attrName>
                                        </p:attrNameLst>
                                      </p:cBhvr>
                                      <p:to>
                                        <p:strVal val="visible"/>
                                      </p:to>
                                    </p:set>
                                  </p:childTnLst>
                                </p:cTn>
                              </p:par>
                            </p:childTnLst>
                          </p:cTn>
                        </p:par>
                      </p:childTnLst>
                    </p:cTn>
                  </p:par>
                  <p:par>
                    <p:cTn id="204" fill="hold" nodeType="clickPar">
                      <p:stCondLst>
                        <p:cond delay="indefinite"/>
                      </p:stCondLst>
                      <p:childTnLst>
                        <p:par>
                          <p:cTn id="205" fill="hold" nodeType="withGroup">
                            <p:stCondLst>
                              <p:cond delay="0"/>
                            </p:stCondLst>
                            <p:childTnLst>
                              <p:par>
                                <p:cTn id="206" presetID="9" presetClass="entr" presetSubtype="0" fill="hold" nodeType="clickEffect">
                                  <p:stCondLst>
                                    <p:cond delay="0"/>
                                  </p:stCondLst>
                                  <p:childTnLst>
                                    <p:set>
                                      <p:cBhvr>
                                        <p:cTn id="207" dur="1" fill="hold">
                                          <p:stCondLst>
                                            <p:cond delay="0"/>
                                          </p:stCondLst>
                                        </p:cTn>
                                        <p:tgtEl>
                                          <p:spTgt spid="114728"/>
                                        </p:tgtEl>
                                        <p:attrNameLst>
                                          <p:attrName>style.visibility</p:attrName>
                                        </p:attrNameLst>
                                      </p:cBhvr>
                                      <p:to>
                                        <p:strVal val="visible"/>
                                      </p:to>
                                    </p:set>
                                    <p:animEffect transition="in" filter="dissolve">
                                      <p:cBhvr>
                                        <p:cTn id="208" dur="500"/>
                                        <p:tgtEl>
                                          <p:spTgt spid="114728"/>
                                        </p:tgtEl>
                                      </p:cBhvr>
                                    </p:animEffect>
                                  </p:childTnLst>
                                </p:cTn>
                              </p:par>
                            </p:childTnLst>
                          </p:cTn>
                        </p:par>
                      </p:childTnLst>
                    </p:cTn>
                  </p:par>
                  <p:par>
                    <p:cTn id="209" fill="hold" nodeType="clickPar">
                      <p:stCondLst>
                        <p:cond delay="indefinite"/>
                      </p:stCondLst>
                      <p:childTnLst>
                        <p:par>
                          <p:cTn id="210" fill="hold" nodeType="withGroup">
                            <p:stCondLst>
                              <p:cond delay="0"/>
                            </p:stCondLst>
                            <p:childTnLst>
                              <p:par>
                                <p:cTn id="211" presetID="9" presetClass="entr" presetSubtype="0" fill="hold" nodeType="clickEffect">
                                  <p:stCondLst>
                                    <p:cond delay="0"/>
                                  </p:stCondLst>
                                  <p:childTnLst>
                                    <p:set>
                                      <p:cBhvr>
                                        <p:cTn id="212" dur="1" fill="hold">
                                          <p:stCondLst>
                                            <p:cond delay="0"/>
                                          </p:stCondLst>
                                        </p:cTn>
                                        <p:tgtEl>
                                          <p:spTgt spid="114729"/>
                                        </p:tgtEl>
                                        <p:attrNameLst>
                                          <p:attrName>style.visibility</p:attrName>
                                        </p:attrNameLst>
                                      </p:cBhvr>
                                      <p:to>
                                        <p:strVal val="visible"/>
                                      </p:to>
                                    </p:set>
                                    <p:animEffect transition="in" filter="dissolve">
                                      <p:cBhvr>
                                        <p:cTn id="213" dur="500"/>
                                        <p:tgtEl>
                                          <p:spTgt spid="114729"/>
                                        </p:tgtEl>
                                      </p:cBhvr>
                                    </p:animEffect>
                                  </p:childTnLst>
                                </p:cTn>
                              </p:par>
                            </p:childTnLst>
                          </p:cTn>
                        </p:par>
                      </p:childTnLst>
                    </p:cTn>
                  </p:par>
                  <p:par>
                    <p:cTn id="214" fill="hold" nodeType="clickPar">
                      <p:stCondLst>
                        <p:cond delay="indefinite"/>
                      </p:stCondLst>
                      <p:childTnLst>
                        <p:par>
                          <p:cTn id="215" fill="hold" nodeType="withGroup">
                            <p:stCondLst>
                              <p:cond delay="0"/>
                            </p:stCondLst>
                            <p:childTnLst>
                              <p:par>
                                <p:cTn id="216" presetID="22" presetClass="entr" presetSubtype="1" fill="hold" nodeType="clickEffect">
                                  <p:stCondLst>
                                    <p:cond delay="0"/>
                                  </p:stCondLst>
                                  <p:childTnLst>
                                    <p:set>
                                      <p:cBhvr>
                                        <p:cTn id="217" dur="1" fill="hold">
                                          <p:stCondLst>
                                            <p:cond delay="0"/>
                                          </p:stCondLst>
                                        </p:cTn>
                                        <p:tgtEl>
                                          <p:spTgt spid="114730"/>
                                        </p:tgtEl>
                                        <p:attrNameLst>
                                          <p:attrName>style.visibility</p:attrName>
                                        </p:attrNameLst>
                                      </p:cBhvr>
                                      <p:to>
                                        <p:strVal val="visible"/>
                                      </p:to>
                                    </p:set>
                                    <p:animEffect transition="in" filter="wipe(up)">
                                      <p:cBhvr>
                                        <p:cTn id="218" dur="500"/>
                                        <p:tgtEl>
                                          <p:spTgt spid="114730"/>
                                        </p:tgtEl>
                                      </p:cBhvr>
                                    </p:animEffect>
                                  </p:childTnLst>
                                </p:cTn>
                              </p:par>
                            </p:childTnLst>
                          </p:cTn>
                        </p:par>
                        <p:par>
                          <p:cTn id="219" fill="hold" nodeType="afterGroup">
                            <p:stCondLst>
                              <p:cond delay="500"/>
                            </p:stCondLst>
                            <p:childTnLst>
                              <p:par>
                                <p:cTn id="220" presetID="12" presetClass="entr" presetSubtype="4" fill="hold" nodeType="afterEffect">
                                  <p:stCondLst>
                                    <p:cond delay="0"/>
                                  </p:stCondLst>
                                  <p:childTnLst>
                                    <p:set>
                                      <p:cBhvr>
                                        <p:cTn id="221" dur="1" fill="hold">
                                          <p:stCondLst>
                                            <p:cond delay="0"/>
                                          </p:stCondLst>
                                        </p:cTn>
                                        <p:tgtEl>
                                          <p:spTgt spid="114731"/>
                                        </p:tgtEl>
                                        <p:attrNameLst>
                                          <p:attrName>style.visibility</p:attrName>
                                        </p:attrNameLst>
                                      </p:cBhvr>
                                      <p:to>
                                        <p:strVal val="visible"/>
                                      </p:to>
                                    </p:set>
                                    <p:animEffect transition="in" filter="slide(fromBottom)">
                                      <p:cBhvr>
                                        <p:cTn id="222" dur="500"/>
                                        <p:tgtEl>
                                          <p:spTgt spid="114731"/>
                                        </p:tgtEl>
                                      </p:cBhvr>
                                    </p:animEffect>
                                  </p:childTnLst>
                                </p:cTn>
                              </p:par>
                            </p:childTnLst>
                          </p:cTn>
                        </p:par>
                      </p:childTnLst>
                    </p:cTn>
                  </p:par>
                  <p:par>
                    <p:cTn id="223" fill="hold" nodeType="clickPar">
                      <p:stCondLst>
                        <p:cond delay="indefinite"/>
                      </p:stCondLst>
                      <p:childTnLst>
                        <p:par>
                          <p:cTn id="224" fill="hold" nodeType="withGroup">
                            <p:stCondLst>
                              <p:cond delay="0"/>
                            </p:stCondLst>
                            <p:childTnLst>
                              <p:par>
                                <p:cTn id="225" presetID="22" presetClass="entr" presetSubtype="8" fill="hold" nodeType="clickEffect">
                                  <p:stCondLst>
                                    <p:cond delay="0"/>
                                  </p:stCondLst>
                                  <p:childTnLst>
                                    <p:set>
                                      <p:cBhvr>
                                        <p:cTn id="226" dur="1" fill="hold">
                                          <p:stCondLst>
                                            <p:cond delay="0"/>
                                          </p:stCondLst>
                                        </p:cTn>
                                        <p:tgtEl>
                                          <p:spTgt spid="114738"/>
                                        </p:tgtEl>
                                        <p:attrNameLst>
                                          <p:attrName>style.visibility</p:attrName>
                                        </p:attrNameLst>
                                      </p:cBhvr>
                                      <p:to>
                                        <p:strVal val="visible"/>
                                      </p:to>
                                    </p:set>
                                    <p:animEffect transition="in" filter="wipe(left)">
                                      <p:cBhvr>
                                        <p:cTn id="227" dur="500"/>
                                        <p:tgtEl>
                                          <p:spTgt spid="114738"/>
                                        </p:tgtEl>
                                      </p:cBhvr>
                                    </p:animEffect>
                                  </p:childTnLst>
                                </p:cTn>
                              </p:par>
                            </p:childTnLst>
                          </p:cTn>
                        </p:par>
                      </p:childTnLst>
                    </p:cTn>
                  </p:par>
                  <p:par>
                    <p:cTn id="228" fill="hold" nodeType="clickPar">
                      <p:stCondLst>
                        <p:cond delay="indefinite"/>
                      </p:stCondLst>
                      <p:childTnLst>
                        <p:par>
                          <p:cTn id="229" fill="hold" nodeType="withGroup">
                            <p:stCondLst>
                              <p:cond delay="0"/>
                            </p:stCondLst>
                            <p:childTnLst>
                              <p:par>
                                <p:cTn id="230" presetID="22" presetClass="entr" presetSubtype="8" fill="hold" nodeType="clickEffect">
                                  <p:stCondLst>
                                    <p:cond delay="0"/>
                                  </p:stCondLst>
                                  <p:childTnLst>
                                    <p:set>
                                      <p:cBhvr>
                                        <p:cTn id="231" dur="1" fill="hold">
                                          <p:stCondLst>
                                            <p:cond delay="0"/>
                                          </p:stCondLst>
                                        </p:cTn>
                                        <p:tgtEl>
                                          <p:spTgt spid="114739"/>
                                        </p:tgtEl>
                                        <p:attrNameLst>
                                          <p:attrName>style.visibility</p:attrName>
                                        </p:attrNameLst>
                                      </p:cBhvr>
                                      <p:to>
                                        <p:strVal val="visible"/>
                                      </p:to>
                                    </p:set>
                                    <p:animEffect transition="in" filter="wipe(left)">
                                      <p:cBhvr>
                                        <p:cTn id="232" dur="500"/>
                                        <p:tgtEl>
                                          <p:spTgt spid="114739"/>
                                        </p:tgtEl>
                                      </p:cBhvr>
                                    </p:animEffect>
                                  </p:childTnLst>
                                </p:cTn>
                              </p:par>
                            </p:childTnLst>
                          </p:cTn>
                        </p:par>
                      </p:childTnLst>
                    </p:cTn>
                  </p:par>
                  <p:par>
                    <p:cTn id="233" fill="hold" nodeType="clickPar">
                      <p:stCondLst>
                        <p:cond delay="indefinite"/>
                      </p:stCondLst>
                      <p:childTnLst>
                        <p:par>
                          <p:cTn id="234" fill="hold" nodeType="withGroup">
                            <p:stCondLst>
                              <p:cond delay="0"/>
                            </p:stCondLst>
                            <p:childTnLst>
                              <p:par>
                                <p:cTn id="235" presetID="22" presetClass="entr" presetSubtype="8" fill="hold" nodeType="clickEffect">
                                  <p:stCondLst>
                                    <p:cond delay="0"/>
                                  </p:stCondLst>
                                  <p:childTnLst>
                                    <p:set>
                                      <p:cBhvr>
                                        <p:cTn id="236" dur="1" fill="hold">
                                          <p:stCondLst>
                                            <p:cond delay="0"/>
                                          </p:stCondLst>
                                        </p:cTn>
                                        <p:tgtEl>
                                          <p:spTgt spid="114740"/>
                                        </p:tgtEl>
                                        <p:attrNameLst>
                                          <p:attrName>style.visibility</p:attrName>
                                        </p:attrNameLst>
                                      </p:cBhvr>
                                      <p:to>
                                        <p:strVal val="visible"/>
                                      </p:to>
                                    </p:set>
                                    <p:animEffect transition="in" filter="wipe(left)">
                                      <p:cBhvr>
                                        <p:cTn id="237" dur="500"/>
                                        <p:tgtEl>
                                          <p:spTgt spid="114740"/>
                                        </p:tgtEl>
                                      </p:cBhvr>
                                    </p:animEffect>
                                  </p:childTnLst>
                                </p:cTn>
                              </p:par>
                            </p:childTnLst>
                          </p:cTn>
                        </p:par>
                      </p:childTnLst>
                    </p:cTn>
                  </p:par>
                  <p:par>
                    <p:cTn id="238" fill="hold" nodeType="clickPar">
                      <p:stCondLst>
                        <p:cond delay="indefinite"/>
                      </p:stCondLst>
                      <p:childTnLst>
                        <p:par>
                          <p:cTn id="239" fill="hold" nodeType="withGroup">
                            <p:stCondLst>
                              <p:cond delay="0"/>
                            </p:stCondLst>
                            <p:childTnLst>
                              <p:par>
                                <p:cTn id="240" presetID="22" presetClass="entr" presetSubtype="8" fill="hold" nodeType="clickEffect">
                                  <p:stCondLst>
                                    <p:cond delay="0"/>
                                  </p:stCondLst>
                                  <p:childTnLst>
                                    <p:set>
                                      <p:cBhvr>
                                        <p:cTn id="241" dur="1" fill="hold">
                                          <p:stCondLst>
                                            <p:cond delay="0"/>
                                          </p:stCondLst>
                                        </p:cTn>
                                        <p:tgtEl>
                                          <p:spTgt spid="114741"/>
                                        </p:tgtEl>
                                        <p:attrNameLst>
                                          <p:attrName>style.visibility</p:attrName>
                                        </p:attrNameLst>
                                      </p:cBhvr>
                                      <p:to>
                                        <p:strVal val="visible"/>
                                      </p:to>
                                    </p:set>
                                    <p:animEffect transition="in" filter="wipe(left)">
                                      <p:cBhvr>
                                        <p:cTn id="242" dur="500"/>
                                        <p:tgtEl>
                                          <p:spTgt spid="114741"/>
                                        </p:tgtEl>
                                      </p:cBhvr>
                                    </p:animEffect>
                                  </p:childTnLst>
                                </p:cTn>
                              </p:par>
                            </p:childTnLst>
                          </p:cTn>
                        </p:par>
                      </p:childTnLst>
                    </p:cTn>
                  </p:par>
                  <p:par>
                    <p:cTn id="243" fill="hold" nodeType="clickPar">
                      <p:stCondLst>
                        <p:cond delay="indefinite"/>
                      </p:stCondLst>
                      <p:childTnLst>
                        <p:par>
                          <p:cTn id="244" fill="hold" nodeType="withGroup">
                            <p:stCondLst>
                              <p:cond delay="0"/>
                            </p:stCondLst>
                            <p:childTnLst>
                              <p:par>
                                <p:cTn id="245" presetID="22" presetClass="entr" presetSubtype="8" fill="hold" nodeType="clickEffect">
                                  <p:stCondLst>
                                    <p:cond delay="0"/>
                                  </p:stCondLst>
                                  <p:childTnLst>
                                    <p:set>
                                      <p:cBhvr>
                                        <p:cTn id="246" dur="1" fill="hold">
                                          <p:stCondLst>
                                            <p:cond delay="0"/>
                                          </p:stCondLst>
                                        </p:cTn>
                                        <p:tgtEl>
                                          <p:spTgt spid="114742"/>
                                        </p:tgtEl>
                                        <p:attrNameLst>
                                          <p:attrName>style.visibility</p:attrName>
                                        </p:attrNameLst>
                                      </p:cBhvr>
                                      <p:to>
                                        <p:strVal val="visible"/>
                                      </p:to>
                                    </p:set>
                                    <p:animEffect transition="in" filter="wipe(left)">
                                      <p:cBhvr>
                                        <p:cTn id="247" dur="500"/>
                                        <p:tgtEl>
                                          <p:spTgt spid="114742"/>
                                        </p:tgtEl>
                                      </p:cBhvr>
                                    </p:animEffect>
                                  </p:childTnLst>
                                </p:cTn>
                              </p:par>
                            </p:childTnLst>
                          </p:cTn>
                        </p:par>
                      </p:childTnLst>
                    </p:cTn>
                  </p:par>
                  <p:par>
                    <p:cTn id="248" fill="hold" nodeType="clickPar">
                      <p:stCondLst>
                        <p:cond delay="indefinite"/>
                      </p:stCondLst>
                      <p:childTnLst>
                        <p:par>
                          <p:cTn id="249" fill="hold" nodeType="withGroup">
                            <p:stCondLst>
                              <p:cond delay="0"/>
                            </p:stCondLst>
                            <p:childTnLst>
                              <p:par>
                                <p:cTn id="250" presetID="22" presetClass="entr" presetSubtype="8" fill="hold" grpId="0" nodeType="clickEffect">
                                  <p:stCondLst>
                                    <p:cond delay="0"/>
                                  </p:stCondLst>
                                  <p:childTnLst>
                                    <p:set>
                                      <p:cBhvr>
                                        <p:cTn id="251" dur="1" fill="hold">
                                          <p:stCondLst>
                                            <p:cond delay="0"/>
                                          </p:stCondLst>
                                        </p:cTn>
                                        <p:tgtEl>
                                          <p:spTgt spid="114753"/>
                                        </p:tgtEl>
                                        <p:attrNameLst>
                                          <p:attrName>style.visibility</p:attrName>
                                        </p:attrNameLst>
                                      </p:cBhvr>
                                      <p:to>
                                        <p:strVal val="visible"/>
                                      </p:to>
                                    </p:set>
                                    <p:animEffect transition="in" filter="wipe(left)">
                                      <p:cBhvr>
                                        <p:cTn id="252" dur="500"/>
                                        <p:tgtEl>
                                          <p:spTgt spid="1147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690" grpId="0" autoUpdateAnimBg="0"/>
      <p:bldP spid="114691" grpId="0" autoUpdateAnimBg="0"/>
      <p:bldP spid="114696" grpId="0" animBg="1"/>
      <p:bldP spid="114710" grpId="0" autoUpdateAnimBg="0"/>
      <p:bldP spid="114712" grpId="0" autoUpdateAnimBg="0"/>
      <p:bldP spid="114713" grpId="0" autoUpdateAnimBg="0"/>
      <p:bldP spid="114714" grpId="0" autoUpdateAnimBg="0"/>
      <p:bldP spid="114715" grpId="0" autoUpdateAnimBg="0"/>
      <p:bldP spid="114716" grpId="0" animBg="1"/>
      <p:bldP spid="114717" grpId="0" animBg="1"/>
      <p:bldP spid="114753" grpId="0"/>
      <p:bldP spid="11475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Text Box 2"/>
          <p:cNvSpPr txBox="1">
            <a:spLocks noChangeArrowheads="1"/>
          </p:cNvSpPr>
          <p:nvPr/>
        </p:nvSpPr>
        <p:spPr bwMode="auto">
          <a:xfrm>
            <a:off x="306388" y="100013"/>
            <a:ext cx="76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rgbClr val="FFFF00"/>
                </a:solidFill>
                <a:latin typeface="Times New Roman" panose="02020603050405020304" pitchFamily="18" charset="0"/>
              </a:rPr>
              <a:t>例</a:t>
            </a:r>
          </a:p>
        </p:txBody>
      </p:sp>
      <p:sp>
        <p:nvSpPr>
          <p:cNvPr id="115715" name="Text Box 3"/>
          <p:cNvSpPr txBox="1">
            <a:spLocks noChangeArrowheads="1"/>
          </p:cNvSpPr>
          <p:nvPr/>
        </p:nvSpPr>
        <p:spPr bwMode="auto">
          <a:xfrm>
            <a:off x="725488" y="61913"/>
            <a:ext cx="80772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Times New Roman" panose="02020603050405020304" pitchFamily="18" charset="0"/>
              </a:rPr>
              <a:t>在匀强磁场 </a:t>
            </a:r>
            <a:r>
              <a:rPr kumimoji="1" lang="en-US" altLang="zh-CN" sz="2800" b="1" i="1">
                <a:solidFill>
                  <a:srgbClr val="66FFFF"/>
                </a:solidFill>
                <a:latin typeface="Times New Roman" panose="02020603050405020304" pitchFamily="18" charset="0"/>
              </a:rPr>
              <a:t>B</a:t>
            </a:r>
            <a:r>
              <a:rPr kumimoji="1" lang="en-US" altLang="zh-CN" sz="2400" b="1">
                <a:solidFill>
                  <a:srgbClr val="CC3300"/>
                </a:solidFill>
                <a:latin typeface="Times New Roman" panose="02020603050405020304" pitchFamily="18" charset="0"/>
              </a:rPr>
              <a:t> </a:t>
            </a:r>
            <a:r>
              <a:rPr kumimoji="1" lang="zh-CN" altLang="en-US" sz="2400" b="1">
                <a:solidFill>
                  <a:schemeClr val="bg1"/>
                </a:solidFill>
                <a:latin typeface="Times New Roman" panose="02020603050405020304" pitchFamily="18" charset="0"/>
              </a:rPr>
              <a:t>中，长</a:t>
            </a:r>
            <a:r>
              <a:rPr kumimoji="1" lang="zh-CN" altLang="en-US" sz="2400" b="1">
                <a:solidFill>
                  <a:srgbClr val="66FFFF"/>
                </a:solidFill>
                <a:latin typeface="Times New Roman" panose="02020603050405020304" pitchFamily="18" charset="0"/>
              </a:rPr>
              <a:t> </a:t>
            </a:r>
            <a:r>
              <a:rPr kumimoji="1" lang="en-US" altLang="zh-CN" sz="2800" b="1" i="1">
                <a:solidFill>
                  <a:srgbClr val="66FFFF"/>
                </a:solidFill>
                <a:latin typeface="Times New Roman" panose="02020603050405020304" pitchFamily="18" charset="0"/>
              </a:rPr>
              <a:t>R</a:t>
            </a:r>
            <a:r>
              <a:rPr kumimoji="1" lang="en-US" altLang="zh-CN" sz="2800" b="1">
                <a:solidFill>
                  <a:schemeClr val="bg1"/>
                </a:solidFill>
                <a:latin typeface="Times New Roman" panose="02020603050405020304" pitchFamily="18" charset="0"/>
              </a:rPr>
              <a:t> </a:t>
            </a:r>
            <a:r>
              <a:rPr kumimoji="1" lang="zh-CN" altLang="en-US" sz="2400" b="1">
                <a:solidFill>
                  <a:schemeClr val="bg1"/>
                </a:solidFill>
                <a:latin typeface="Times New Roman" panose="02020603050405020304" pitchFamily="18" charset="0"/>
              </a:rPr>
              <a:t>的铜棒绕其一端</a:t>
            </a:r>
            <a:r>
              <a:rPr kumimoji="1" lang="zh-CN" altLang="en-US" sz="2800" b="1">
                <a:solidFill>
                  <a:schemeClr val="bg1"/>
                </a:solidFill>
                <a:latin typeface="Times New Roman" panose="02020603050405020304" pitchFamily="18" charset="0"/>
              </a:rPr>
              <a:t> </a:t>
            </a:r>
            <a:r>
              <a:rPr kumimoji="1" lang="en-US" altLang="zh-CN" sz="2800" b="1" i="1">
                <a:solidFill>
                  <a:srgbClr val="66FFFF"/>
                </a:solidFill>
                <a:latin typeface="Times New Roman" panose="02020603050405020304" pitchFamily="18" charset="0"/>
              </a:rPr>
              <a:t>O</a:t>
            </a:r>
            <a:r>
              <a:rPr kumimoji="1" lang="en-US" altLang="zh-CN" sz="2800" b="1" i="1">
                <a:solidFill>
                  <a:schemeClr val="bg1"/>
                </a:solidFill>
                <a:latin typeface="Times New Roman" panose="02020603050405020304" pitchFamily="18" charset="0"/>
              </a:rPr>
              <a:t> </a:t>
            </a:r>
            <a:r>
              <a:rPr kumimoji="1" lang="zh-CN" altLang="en-US" sz="2400" b="1">
                <a:solidFill>
                  <a:schemeClr val="bg1"/>
                </a:solidFill>
                <a:latin typeface="Times New Roman" panose="02020603050405020304" pitchFamily="18" charset="0"/>
              </a:rPr>
              <a:t>在垂直于</a:t>
            </a:r>
            <a:r>
              <a:rPr kumimoji="1" lang="zh-CN" altLang="en-US" sz="2800" b="1">
                <a:solidFill>
                  <a:srgbClr val="66FFFF"/>
                </a:solidFill>
                <a:latin typeface="Times New Roman" panose="02020603050405020304" pitchFamily="18" charset="0"/>
              </a:rPr>
              <a:t> </a:t>
            </a:r>
            <a:r>
              <a:rPr kumimoji="1" lang="en-US" altLang="zh-CN" sz="2800" b="1" i="1">
                <a:solidFill>
                  <a:srgbClr val="66FFFF"/>
                </a:solidFill>
                <a:latin typeface="Times New Roman" panose="02020603050405020304" pitchFamily="18" charset="0"/>
                <a:cs typeface="Times New Roman" panose="02020603050405020304" pitchFamily="18" charset="0"/>
              </a:rPr>
              <a:t>B</a:t>
            </a:r>
            <a:r>
              <a:rPr kumimoji="1" lang="en-US" altLang="zh-CN" sz="2800" b="1">
                <a:solidFill>
                  <a:srgbClr val="66FFFF"/>
                </a:solidFill>
                <a:latin typeface="Times New Roman" panose="02020603050405020304" pitchFamily="18" charset="0"/>
              </a:rPr>
              <a:t> </a:t>
            </a:r>
            <a:r>
              <a:rPr kumimoji="1" lang="zh-CN" altLang="en-US" sz="2400" b="1">
                <a:solidFill>
                  <a:schemeClr val="bg1"/>
                </a:solidFill>
                <a:latin typeface="Times New Roman" panose="02020603050405020304" pitchFamily="18" charset="0"/>
              </a:rPr>
              <a:t>的</a:t>
            </a:r>
            <a:endParaRPr kumimoji="1" lang="zh-CN" altLang="en-US" sz="2800" b="1">
              <a:solidFill>
                <a:schemeClr val="bg1"/>
              </a:solidFill>
              <a:latin typeface="Times New Roman" panose="02020603050405020304" pitchFamily="18" charset="0"/>
            </a:endParaRPr>
          </a:p>
        </p:txBody>
      </p:sp>
      <p:sp>
        <p:nvSpPr>
          <p:cNvPr id="115716" name="Rectangle 4"/>
          <p:cNvSpPr>
            <a:spLocks noChangeArrowheads="1"/>
          </p:cNvSpPr>
          <p:nvPr/>
        </p:nvSpPr>
        <p:spPr bwMode="auto">
          <a:xfrm>
            <a:off x="725488" y="538163"/>
            <a:ext cx="359092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Times New Roman" panose="02020603050405020304" pitchFamily="18" charset="0"/>
              </a:rPr>
              <a:t>平面内转动，角速度为</a:t>
            </a:r>
            <a:r>
              <a:rPr kumimoji="1" lang="zh-CN" altLang="en-US" sz="2800" b="1">
                <a:solidFill>
                  <a:srgbClr val="66FFFF"/>
                </a:solidFill>
                <a:latin typeface="Times New Roman" panose="02020603050405020304" pitchFamily="18" charset="0"/>
              </a:rPr>
              <a:t> </a:t>
            </a:r>
            <a:r>
              <a:rPr kumimoji="1" lang="zh-CN" altLang="en-US" sz="2800" b="1" i="1">
                <a:solidFill>
                  <a:srgbClr val="66FFFF"/>
                </a:solidFill>
                <a:latin typeface="Times New Roman" panose="02020603050405020304" pitchFamily="18" charset="0"/>
                <a:sym typeface="Symbol" panose="05050102010706020507" pitchFamily="18" charset="2"/>
              </a:rPr>
              <a:t></a:t>
            </a:r>
            <a:endParaRPr kumimoji="1" lang="zh-CN" altLang="en-US" sz="2800" b="1">
              <a:solidFill>
                <a:schemeClr val="bg1"/>
              </a:solidFill>
              <a:latin typeface="Times New Roman" panose="02020603050405020304" pitchFamily="18" charset="0"/>
              <a:sym typeface="Symbol" panose="05050102010706020507" pitchFamily="18" charset="2"/>
            </a:endParaRPr>
          </a:p>
        </p:txBody>
      </p:sp>
      <p:sp>
        <p:nvSpPr>
          <p:cNvPr id="115717" name="Oval 5"/>
          <p:cNvSpPr>
            <a:spLocks noChangeArrowheads="1"/>
          </p:cNvSpPr>
          <p:nvPr/>
        </p:nvSpPr>
        <p:spPr bwMode="auto">
          <a:xfrm>
            <a:off x="5106988" y="1071563"/>
            <a:ext cx="3124200" cy="3048000"/>
          </a:xfrm>
          <a:prstGeom prst="ellipse">
            <a:avLst/>
          </a:prstGeom>
          <a:noFill/>
          <a:ln w="9525">
            <a:solidFill>
              <a:schemeClr val="bg1"/>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15718" name="Rectangle 6"/>
          <p:cNvSpPr>
            <a:spLocks noChangeArrowheads="1"/>
          </p:cNvSpPr>
          <p:nvPr/>
        </p:nvSpPr>
        <p:spPr bwMode="auto">
          <a:xfrm>
            <a:off x="6630988" y="2519363"/>
            <a:ext cx="1600200" cy="152400"/>
          </a:xfrm>
          <a:prstGeom prst="rect">
            <a:avLst/>
          </a:prstGeom>
          <a:gradFill rotWithShape="0">
            <a:gsLst>
              <a:gs pos="0">
                <a:srgbClr val="007676"/>
              </a:gs>
              <a:gs pos="50000">
                <a:srgbClr val="00FFFF"/>
              </a:gs>
              <a:gs pos="100000">
                <a:srgbClr val="007676"/>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nvGrpSpPr>
          <p:cNvPr id="115719" name="Group 7"/>
          <p:cNvGrpSpPr>
            <a:grpSpLocks/>
          </p:cNvGrpSpPr>
          <p:nvPr/>
        </p:nvGrpSpPr>
        <p:grpSpPr bwMode="auto">
          <a:xfrm>
            <a:off x="5640388" y="1681163"/>
            <a:ext cx="533400" cy="533400"/>
            <a:chOff x="624" y="3072"/>
            <a:chExt cx="336" cy="336"/>
          </a:xfrm>
        </p:grpSpPr>
        <p:sp>
          <p:nvSpPr>
            <p:cNvPr id="17447" name="Oval 8"/>
            <p:cNvSpPr>
              <a:spLocks noChangeArrowheads="1"/>
            </p:cNvSpPr>
            <p:nvPr/>
          </p:nvSpPr>
          <p:spPr bwMode="auto">
            <a:xfrm>
              <a:off x="624" y="3072"/>
              <a:ext cx="336" cy="336"/>
            </a:xfrm>
            <a:prstGeom prst="ellipse">
              <a:avLst/>
            </a:prstGeom>
            <a:noFill/>
            <a:ln w="19050">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7448" name="Line 9"/>
            <p:cNvSpPr>
              <a:spLocks noChangeShapeType="1"/>
            </p:cNvSpPr>
            <p:nvPr/>
          </p:nvSpPr>
          <p:spPr bwMode="auto">
            <a:xfrm>
              <a:off x="672" y="3120"/>
              <a:ext cx="240" cy="240"/>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7449" name="Line 10"/>
            <p:cNvSpPr>
              <a:spLocks noChangeShapeType="1"/>
            </p:cNvSpPr>
            <p:nvPr/>
          </p:nvSpPr>
          <p:spPr bwMode="auto">
            <a:xfrm flipH="1">
              <a:off x="672" y="3120"/>
              <a:ext cx="240" cy="240"/>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aphicFrame>
        <p:nvGraphicFramePr>
          <p:cNvPr id="115723" name="Object 11"/>
          <p:cNvGraphicFramePr>
            <a:graphicFrameLocks/>
          </p:cNvGraphicFramePr>
          <p:nvPr/>
        </p:nvGraphicFramePr>
        <p:xfrm>
          <a:off x="6080125" y="1300163"/>
          <a:ext cx="280988" cy="366712"/>
        </p:xfrm>
        <a:graphic>
          <a:graphicData uri="http://schemas.openxmlformats.org/presentationml/2006/ole">
            <mc:AlternateContent xmlns:mc="http://schemas.openxmlformats.org/markup-compatibility/2006">
              <mc:Choice xmlns:v="urn:schemas-microsoft-com:vml" Requires="v">
                <p:oleObj spid="_x0000_s17465" name="公式" r:id="rId3" imgW="171534" imgH="276210" progId="Equation.3">
                  <p:embed/>
                </p:oleObj>
              </mc:Choice>
              <mc:Fallback>
                <p:oleObj name="公式" r:id="rId3" imgW="171534" imgH="276210" progId="Equation.3">
                  <p:embed/>
                  <p:pic>
                    <p:nvPicPr>
                      <p:cNvPr id="0" name="Object 11"/>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80125" y="1300163"/>
                        <a:ext cx="280988" cy="3667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5724" name="Rectangle 12"/>
          <p:cNvSpPr>
            <a:spLocks noChangeArrowheads="1"/>
          </p:cNvSpPr>
          <p:nvPr/>
        </p:nvSpPr>
        <p:spPr bwMode="auto">
          <a:xfrm>
            <a:off x="8169275" y="3133725"/>
            <a:ext cx="6715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i="1">
                <a:solidFill>
                  <a:srgbClr val="FFFF00"/>
                </a:solidFill>
                <a:latin typeface="Times New Roman" panose="02020603050405020304" pitchFamily="18" charset="0"/>
                <a:sym typeface="Symbol" panose="05050102010706020507" pitchFamily="18" charset="2"/>
              </a:rPr>
              <a:t></a:t>
            </a:r>
          </a:p>
        </p:txBody>
      </p:sp>
      <p:sp>
        <p:nvSpPr>
          <p:cNvPr id="115725" name="Rectangle 13"/>
          <p:cNvSpPr>
            <a:spLocks noChangeArrowheads="1"/>
          </p:cNvSpPr>
          <p:nvPr/>
        </p:nvSpPr>
        <p:spPr bwMode="auto">
          <a:xfrm>
            <a:off x="6192838" y="2303463"/>
            <a:ext cx="4048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i="1">
                <a:solidFill>
                  <a:srgbClr val="FFFF00"/>
                </a:solidFill>
                <a:latin typeface="Times New Roman" panose="02020603050405020304" pitchFamily="18" charset="0"/>
              </a:rPr>
              <a:t>O</a:t>
            </a:r>
          </a:p>
        </p:txBody>
      </p:sp>
      <p:sp>
        <p:nvSpPr>
          <p:cNvPr id="115726" name="Rectangle 14"/>
          <p:cNvSpPr>
            <a:spLocks noChangeArrowheads="1"/>
          </p:cNvSpPr>
          <p:nvPr/>
        </p:nvSpPr>
        <p:spPr bwMode="auto">
          <a:xfrm>
            <a:off x="7697788" y="2722563"/>
            <a:ext cx="387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i="1">
                <a:solidFill>
                  <a:srgbClr val="FFFF00"/>
                </a:solidFill>
                <a:latin typeface="Times New Roman" panose="02020603050405020304" pitchFamily="18" charset="0"/>
              </a:rPr>
              <a:t>R</a:t>
            </a:r>
          </a:p>
        </p:txBody>
      </p:sp>
      <p:sp>
        <p:nvSpPr>
          <p:cNvPr id="115727" name="Rectangle 15"/>
          <p:cNvSpPr>
            <a:spLocks noChangeArrowheads="1"/>
          </p:cNvSpPr>
          <p:nvPr/>
        </p:nvSpPr>
        <p:spPr bwMode="auto">
          <a:xfrm>
            <a:off x="279400" y="1095375"/>
            <a:ext cx="26844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rgbClr val="FFFF00"/>
                </a:solidFill>
                <a:latin typeface="Times New Roman" panose="02020603050405020304" pitchFamily="18" charset="0"/>
              </a:rPr>
              <a:t>求</a:t>
            </a:r>
            <a:r>
              <a:rPr kumimoji="1" lang="zh-CN" altLang="en-US" sz="2400" b="1">
                <a:solidFill>
                  <a:schemeClr val="bg1"/>
                </a:solidFill>
                <a:latin typeface="Times New Roman" panose="02020603050405020304" pitchFamily="18" charset="0"/>
              </a:rPr>
              <a:t>  棒上的电动势</a:t>
            </a:r>
            <a:endParaRPr kumimoji="1" lang="zh-CN" altLang="en-US" sz="2800" b="1">
              <a:solidFill>
                <a:schemeClr val="bg1"/>
              </a:solidFill>
              <a:latin typeface="Times New Roman" panose="02020603050405020304" pitchFamily="18" charset="0"/>
              <a:sym typeface="Symbol" panose="05050102010706020507" pitchFamily="18" charset="2"/>
            </a:endParaRPr>
          </a:p>
        </p:txBody>
      </p:sp>
      <p:sp>
        <p:nvSpPr>
          <p:cNvPr id="115728" name="Rectangle 16"/>
          <p:cNvSpPr>
            <a:spLocks noChangeArrowheads="1"/>
          </p:cNvSpPr>
          <p:nvPr/>
        </p:nvSpPr>
        <p:spPr bwMode="auto">
          <a:xfrm>
            <a:off x="290513" y="1574800"/>
            <a:ext cx="4921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rgbClr val="FFFF00"/>
                </a:solidFill>
                <a:latin typeface="Times New Roman" panose="02020603050405020304" pitchFamily="18" charset="0"/>
                <a:sym typeface="Symbol" panose="05050102010706020507" pitchFamily="18" charset="2"/>
              </a:rPr>
              <a:t>解</a:t>
            </a:r>
          </a:p>
        </p:txBody>
      </p:sp>
      <p:sp>
        <p:nvSpPr>
          <p:cNvPr id="115729" name="Rectangle 17"/>
          <p:cNvSpPr>
            <a:spLocks noChangeArrowheads="1"/>
          </p:cNvSpPr>
          <p:nvPr/>
        </p:nvSpPr>
        <p:spPr bwMode="auto">
          <a:xfrm>
            <a:off x="725488" y="1585913"/>
            <a:ext cx="30162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rgbClr val="66FFFF"/>
                </a:solidFill>
                <a:latin typeface="Times New Roman" panose="02020603050405020304" pitchFamily="18" charset="0"/>
                <a:sym typeface="Symbol" panose="05050102010706020507" pitchFamily="18" charset="2"/>
              </a:rPr>
              <a:t>方法一 </a:t>
            </a:r>
            <a:r>
              <a:rPr kumimoji="1" lang="en-US" altLang="zh-CN" sz="2400" b="1">
                <a:solidFill>
                  <a:srgbClr val="66FFFF"/>
                </a:solidFill>
                <a:latin typeface="Times New Roman" panose="02020603050405020304" pitchFamily="18" charset="0"/>
                <a:sym typeface="Symbol" panose="05050102010706020507" pitchFamily="18" charset="2"/>
              </a:rPr>
              <a:t>(</a:t>
            </a:r>
            <a:r>
              <a:rPr kumimoji="1" lang="zh-CN" altLang="en-US" sz="2400" b="1">
                <a:solidFill>
                  <a:schemeClr val="bg1"/>
                </a:solidFill>
                <a:latin typeface="Times New Roman" panose="02020603050405020304" pitchFamily="18" charset="0"/>
                <a:sym typeface="Symbol" panose="05050102010706020507" pitchFamily="18" charset="2"/>
              </a:rPr>
              <a:t>动生电动势</a:t>
            </a:r>
            <a:r>
              <a:rPr kumimoji="1" lang="en-US" altLang="zh-CN" sz="2400" b="1">
                <a:solidFill>
                  <a:srgbClr val="66FFFF"/>
                </a:solidFill>
                <a:latin typeface="Times New Roman" panose="02020603050405020304" pitchFamily="18" charset="0"/>
                <a:sym typeface="Symbol" panose="05050102010706020507" pitchFamily="18" charset="2"/>
              </a:rPr>
              <a:t>):</a:t>
            </a:r>
          </a:p>
        </p:txBody>
      </p:sp>
      <p:sp>
        <p:nvSpPr>
          <p:cNvPr id="115730" name="AutoShape 18"/>
          <p:cNvSpPr>
            <a:spLocks noChangeArrowheads="1"/>
          </p:cNvSpPr>
          <p:nvPr/>
        </p:nvSpPr>
        <p:spPr bwMode="auto">
          <a:xfrm>
            <a:off x="7164388" y="2470150"/>
            <a:ext cx="457200" cy="249238"/>
          </a:xfrm>
          <a:prstGeom prst="rightArrow">
            <a:avLst>
              <a:gd name="adj1" fmla="val 50000"/>
              <a:gd name="adj2" fmla="val 45860"/>
            </a:avLst>
          </a:prstGeom>
          <a:gradFill rotWithShape="0">
            <a:gsLst>
              <a:gs pos="0">
                <a:srgbClr val="762F00"/>
              </a:gs>
              <a:gs pos="50000">
                <a:srgbClr val="FF6600"/>
              </a:gs>
              <a:gs pos="100000">
                <a:srgbClr val="762F00"/>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15731" name="Rectangle 19"/>
          <p:cNvSpPr>
            <a:spLocks noChangeArrowheads="1"/>
          </p:cNvSpPr>
          <p:nvPr/>
        </p:nvSpPr>
        <p:spPr bwMode="auto">
          <a:xfrm>
            <a:off x="7526338" y="2081213"/>
            <a:ext cx="609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rgbClr val="FFFF00"/>
                </a:solidFill>
                <a:latin typeface="Times New Roman" panose="02020603050405020304" pitchFamily="18" charset="0"/>
              </a:rPr>
              <a:t>d</a:t>
            </a:r>
            <a:r>
              <a:rPr kumimoji="1" lang="en-US" altLang="zh-CN" sz="2400" b="1" i="1">
                <a:solidFill>
                  <a:srgbClr val="FFFF00"/>
                </a:solidFill>
                <a:latin typeface="Times New Roman" panose="02020603050405020304" pitchFamily="18" charset="0"/>
              </a:rPr>
              <a:t>l</a:t>
            </a:r>
          </a:p>
        </p:txBody>
      </p:sp>
      <p:graphicFrame>
        <p:nvGraphicFramePr>
          <p:cNvPr id="115732" name="Object 20"/>
          <p:cNvGraphicFramePr>
            <a:graphicFrameLocks/>
          </p:cNvGraphicFramePr>
          <p:nvPr/>
        </p:nvGraphicFramePr>
        <p:xfrm>
          <a:off x="8261350" y="2398713"/>
          <a:ext cx="280988" cy="306387"/>
        </p:xfrm>
        <a:graphic>
          <a:graphicData uri="http://schemas.openxmlformats.org/presentationml/2006/ole">
            <mc:AlternateContent xmlns:mc="http://schemas.openxmlformats.org/markup-compatibility/2006">
              <mc:Choice xmlns:v="urn:schemas-microsoft-com:vml" Requires="v">
                <p:oleObj spid="_x0000_s17466" name="公式" r:id="rId5" imgW="171534" imgH="200070" progId="Equation.3">
                  <p:embed/>
                </p:oleObj>
              </mc:Choice>
              <mc:Fallback>
                <p:oleObj name="公式" r:id="rId5" imgW="171534" imgH="200070" progId="Equation.3">
                  <p:embed/>
                  <p:pic>
                    <p:nvPicPr>
                      <p:cNvPr id="0" name="Object 20"/>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61350" y="2398713"/>
                        <a:ext cx="280988" cy="3063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5733" name="Object 21"/>
          <p:cNvGraphicFramePr>
            <a:graphicFrameLocks/>
          </p:cNvGraphicFramePr>
          <p:nvPr/>
        </p:nvGraphicFramePr>
        <p:xfrm>
          <a:off x="6870700" y="2195513"/>
          <a:ext cx="139700" cy="315912"/>
        </p:xfrm>
        <a:graphic>
          <a:graphicData uri="http://schemas.openxmlformats.org/presentationml/2006/ole">
            <mc:AlternateContent xmlns:mc="http://schemas.openxmlformats.org/markup-compatibility/2006">
              <mc:Choice xmlns:v="urn:schemas-microsoft-com:vml" Requires="v">
                <p:oleObj spid="_x0000_s17467" name="公式" r:id="rId7" imgW="47543" imgH="209520" progId="Equation.3">
                  <p:embed/>
                </p:oleObj>
              </mc:Choice>
              <mc:Fallback>
                <p:oleObj name="公式" r:id="rId7" imgW="47543" imgH="209520" progId="Equation.3">
                  <p:embed/>
                  <p:pic>
                    <p:nvPicPr>
                      <p:cNvPr id="0" name="Object 21"/>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870700" y="2195513"/>
                        <a:ext cx="139700" cy="3159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5734" name="Object 22"/>
          <p:cNvGraphicFramePr>
            <a:graphicFrameLocks/>
          </p:cNvGraphicFramePr>
          <p:nvPr/>
        </p:nvGraphicFramePr>
        <p:xfrm>
          <a:off x="995363" y="2020888"/>
          <a:ext cx="2492375" cy="687387"/>
        </p:xfrm>
        <a:graphic>
          <a:graphicData uri="http://schemas.openxmlformats.org/presentationml/2006/ole">
            <mc:AlternateContent xmlns:mc="http://schemas.openxmlformats.org/markup-compatibility/2006">
              <mc:Choice xmlns:v="urn:schemas-microsoft-com:vml" Requires="v">
                <p:oleObj spid="_x0000_s17468" name="公式" r:id="rId9" imgW="2381222" imgH="581040" progId="Equation.3">
                  <p:embed/>
                </p:oleObj>
              </mc:Choice>
              <mc:Fallback>
                <p:oleObj name="公式" r:id="rId9" imgW="2381222" imgH="581040" progId="Equation.3">
                  <p:embed/>
                  <p:pic>
                    <p:nvPicPr>
                      <p:cNvPr id="0" name="Object 22"/>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95363" y="2020888"/>
                        <a:ext cx="2492375" cy="6873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5735" name="Object 23"/>
          <p:cNvGraphicFramePr>
            <a:graphicFrameLocks/>
          </p:cNvGraphicFramePr>
          <p:nvPr/>
        </p:nvGraphicFramePr>
        <p:xfrm>
          <a:off x="1179513" y="2776538"/>
          <a:ext cx="1549400" cy="687387"/>
        </p:xfrm>
        <a:graphic>
          <a:graphicData uri="http://schemas.openxmlformats.org/presentationml/2006/ole">
            <mc:AlternateContent xmlns:mc="http://schemas.openxmlformats.org/markup-compatibility/2006">
              <mc:Choice xmlns:v="urn:schemas-microsoft-com:vml" Requires="v">
                <p:oleObj spid="_x0000_s17469" name="公式" r:id="rId11" imgW="1457367" imgH="581040" progId="Equation.3">
                  <p:embed/>
                </p:oleObj>
              </mc:Choice>
              <mc:Fallback>
                <p:oleObj name="公式" r:id="rId11" imgW="1457367" imgH="581040" progId="Equation.3">
                  <p:embed/>
                  <p:pic>
                    <p:nvPicPr>
                      <p:cNvPr id="0" name="Object 23"/>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179513" y="2776538"/>
                        <a:ext cx="1549400" cy="6873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5736" name="Object 24"/>
          <p:cNvGraphicFramePr>
            <a:graphicFrameLocks/>
          </p:cNvGraphicFramePr>
          <p:nvPr/>
        </p:nvGraphicFramePr>
        <p:xfrm>
          <a:off x="2794000" y="2778125"/>
          <a:ext cx="1727200" cy="687388"/>
        </p:xfrm>
        <a:graphic>
          <a:graphicData uri="http://schemas.openxmlformats.org/presentationml/2006/ole">
            <mc:AlternateContent xmlns:mc="http://schemas.openxmlformats.org/markup-compatibility/2006">
              <mc:Choice xmlns:v="urn:schemas-microsoft-com:vml" Requires="v">
                <p:oleObj spid="_x0000_s17470" name="公式" r:id="rId13" imgW="1619177" imgH="581040" progId="Equation.3">
                  <p:embed/>
                </p:oleObj>
              </mc:Choice>
              <mc:Fallback>
                <p:oleObj name="公式" r:id="rId13" imgW="1619177" imgH="581040" progId="Equation.3">
                  <p:embed/>
                  <p:pic>
                    <p:nvPicPr>
                      <p:cNvPr id="0" name="Object 24"/>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794000" y="2778125"/>
                        <a:ext cx="1727200" cy="6873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5737" name="Object 25"/>
          <p:cNvGraphicFramePr>
            <a:graphicFrameLocks/>
          </p:cNvGraphicFramePr>
          <p:nvPr/>
        </p:nvGraphicFramePr>
        <p:xfrm>
          <a:off x="1216025" y="3494088"/>
          <a:ext cx="1474788" cy="877887"/>
        </p:xfrm>
        <a:graphic>
          <a:graphicData uri="http://schemas.openxmlformats.org/presentationml/2006/ole">
            <mc:AlternateContent xmlns:mc="http://schemas.openxmlformats.org/markup-compatibility/2006">
              <mc:Choice xmlns:v="urn:schemas-microsoft-com:vml" Requires="v">
                <p:oleObj spid="_x0000_s17471" name="公式" r:id="rId15" imgW="1381190" imgH="771660" progId="Equation.3">
                  <p:embed/>
                </p:oleObj>
              </mc:Choice>
              <mc:Fallback>
                <p:oleObj name="公式" r:id="rId15" imgW="1381190" imgH="771660" progId="Equation.3">
                  <p:embed/>
                  <p:pic>
                    <p:nvPicPr>
                      <p:cNvPr id="0" name="Object 25"/>
                      <p:cNvPicPr>
                        <a:picLocks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216025" y="3494088"/>
                        <a:ext cx="1474788" cy="8778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5738" name="Rectangle 26"/>
          <p:cNvSpPr>
            <a:spLocks noChangeArrowheads="1"/>
          </p:cNvSpPr>
          <p:nvPr/>
        </p:nvSpPr>
        <p:spPr bwMode="auto">
          <a:xfrm>
            <a:off x="3221038" y="3738563"/>
            <a:ext cx="8985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66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rgbClr val="66FFFF"/>
                </a:solidFill>
                <a:latin typeface="Times New Roman" panose="02020603050405020304" pitchFamily="18" charset="0"/>
                <a:sym typeface="Symbol" panose="05050102010706020507" pitchFamily="18" charset="2"/>
              </a:rPr>
              <a:t>方向</a:t>
            </a:r>
          </a:p>
        </p:txBody>
      </p:sp>
      <p:graphicFrame>
        <p:nvGraphicFramePr>
          <p:cNvPr id="115739" name="Object 27"/>
          <p:cNvGraphicFramePr>
            <a:graphicFrameLocks/>
          </p:cNvGraphicFramePr>
          <p:nvPr/>
        </p:nvGraphicFramePr>
        <p:xfrm>
          <a:off x="4062413" y="3808413"/>
          <a:ext cx="1127125" cy="315912"/>
        </p:xfrm>
        <a:graphic>
          <a:graphicData uri="http://schemas.openxmlformats.org/presentationml/2006/ole">
            <mc:AlternateContent xmlns:mc="http://schemas.openxmlformats.org/markup-compatibility/2006">
              <mc:Choice xmlns:v="urn:schemas-microsoft-com:vml" Requires="v">
                <p:oleObj spid="_x0000_s17472" name="公式" r:id="rId17" imgW="1038121" imgH="209520" progId="Equation.3">
                  <p:embed/>
                </p:oleObj>
              </mc:Choice>
              <mc:Fallback>
                <p:oleObj name="公式" r:id="rId17" imgW="1038121" imgH="209520" progId="Equation.3">
                  <p:embed/>
                  <p:pic>
                    <p:nvPicPr>
                      <p:cNvPr id="0" name="Object 27"/>
                      <p:cNvPicPr>
                        <a:picLocks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062413" y="3808413"/>
                        <a:ext cx="1127125" cy="3159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5740" name="Rectangle 28"/>
          <p:cNvSpPr>
            <a:spLocks noChangeArrowheads="1"/>
          </p:cNvSpPr>
          <p:nvPr/>
        </p:nvSpPr>
        <p:spPr bwMode="auto">
          <a:xfrm>
            <a:off x="725488" y="4367213"/>
            <a:ext cx="53244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rgbClr val="66FFFF"/>
                </a:solidFill>
                <a:latin typeface="Times New Roman" panose="02020603050405020304" pitchFamily="18" charset="0"/>
                <a:sym typeface="Symbol" panose="05050102010706020507" pitchFamily="18" charset="2"/>
              </a:rPr>
              <a:t>方法二</a:t>
            </a:r>
            <a:r>
              <a:rPr kumimoji="1" lang="en-US" altLang="zh-CN" sz="2400" b="1">
                <a:solidFill>
                  <a:srgbClr val="66FFFF"/>
                </a:solidFill>
                <a:latin typeface="Times New Roman" panose="02020603050405020304" pitchFamily="18" charset="0"/>
                <a:sym typeface="Symbol" panose="05050102010706020507" pitchFamily="18" charset="2"/>
              </a:rPr>
              <a:t>(</a:t>
            </a:r>
            <a:r>
              <a:rPr lang="zh-CN" altLang="en-US" sz="2400" b="1">
                <a:solidFill>
                  <a:schemeClr val="bg1"/>
                </a:solidFill>
                <a:latin typeface="Times New Roman" panose="02020603050405020304" pitchFamily="18" charset="0"/>
              </a:rPr>
              <a:t>法拉第电磁感应定律</a:t>
            </a:r>
            <a:r>
              <a:rPr lang="en-US" altLang="zh-CN" sz="2400" b="1">
                <a:solidFill>
                  <a:srgbClr val="66FFFF"/>
                </a:solidFill>
                <a:latin typeface="Times New Roman" panose="02020603050405020304" pitchFamily="18" charset="0"/>
              </a:rPr>
              <a:t>):</a:t>
            </a:r>
            <a:endParaRPr kumimoji="1" lang="en-US" altLang="zh-CN" sz="2400" b="1">
              <a:solidFill>
                <a:srgbClr val="66FFFF"/>
              </a:solidFill>
              <a:latin typeface="Times New Roman" panose="02020603050405020304" pitchFamily="18" charset="0"/>
              <a:sym typeface="Symbol" panose="05050102010706020507" pitchFamily="18" charset="2"/>
            </a:endParaRPr>
          </a:p>
        </p:txBody>
      </p:sp>
      <p:graphicFrame>
        <p:nvGraphicFramePr>
          <p:cNvPr id="115741" name="Object 29"/>
          <p:cNvGraphicFramePr>
            <a:graphicFrameLocks/>
          </p:cNvGraphicFramePr>
          <p:nvPr/>
        </p:nvGraphicFramePr>
        <p:xfrm>
          <a:off x="5546725" y="4932363"/>
          <a:ext cx="520700" cy="457200"/>
        </p:xfrm>
        <a:graphic>
          <a:graphicData uri="http://schemas.openxmlformats.org/presentationml/2006/ole">
            <mc:AlternateContent xmlns:mc="http://schemas.openxmlformats.org/markup-compatibility/2006">
              <mc:Choice xmlns:v="urn:schemas-microsoft-com:vml" Requires="v">
                <p:oleObj spid="_x0000_s17473" name="公式" r:id="rId19" imgW="428701" imgH="352350" progId="Equation.3">
                  <p:embed/>
                </p:oleObj>
              </mc:Choice>
              <mc:Fallback>
                <p:oleObj name="公式" r:id="rId19" imgW="428701" imgH="352350" progId="Equation.3">
                  <p:embed/>
                  <p:pic>
                    <p:nvPicPr>
                      <p:cNvPr id="0" name="Object 29"/>
                      <p:cNvPicPr>
                        <a:picLocks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5546725" y="4932363"/>
                        <a:ext cx="5207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5742" name="Rectangle 30"/>
          <p:cNvSpPr>
            <a:spLocks noChangeArrowheads="1"/>
          </p:cNvSpPr>
          <p:nvPr/>
        </p:nvSpPr>
        <p:spPr bwMode="auto">
          <a:xfrm>
            <a:off x="706438" y="4921250"/>
            <a:ext cx="42862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Times New Roman" panose="02020603050405020304" pitchFamily="18" charset="0"/>
                <a:sym typeface="Symbol" panose="05050102010706020507" pitchFamily="18" charset="2"/>
              </a:rPr>
              <a:t>在 </a:t>
            </a:r>
            <a:r>
              <a:rPr kumimoji="1" lang="en-US" altLang="zh-CN" sz="2400" b="1">
                <a:solidFill>
                  <a:srgbClr val="66FFFF"/>
                </a:solidFill>
                <a:latin typeface="Times New Roman" panose="02020603050405020304" pitchFamily="18" charset="0"/>
                <a:sym typeface="Symbol" panose="05050102010706020507" pitchFamily="18" charset="2"/>
              </a:rPr>
              <a:t>d</a:t>
            </a:r>
            <a:r>
              <a:rPr kumimoji="1" lang="en-US" altLang="zh-CN" sz="2400" b="1" i="1">
                <a:solidFill>
                  <a:srgbClr val="66FFFF"/>
                </a:solidFill>
                <a:latin typeface="Times New Roman" panose="02020603050405020304" pitchFamily="18" charset="0"/>
                <a:sym typeface="Symbol" panose="05050102010706020507" pitchFamily="18" charset="2"/>
              </a:rPr>
              <a:t>t</a:t>
            </a:r>
            <a:r>
              <a:rPr kumimoji="1" lang="en-US" altLang="zh-CN" sz="2400" b="1" i="1">
                <a:solidFill>
                  <a:schemeClr val="bg1"/>
                </a:solidFill>
                <a:latin typeface="Times New Roman" panose="02020603050405020304" pitchFamily="18" charset="0"/>
                <a:sym typeface="Symbol" panose="05050102010706020507" pitchFamily="18" charset="2"/>
              </a:rPr>
              <a:t> </a:t>
            </a:r>
            <a:r>
              <a:rPr kumimoji="1" lang="zh-CN" altLang="en-US" sz="2400" b="1">
                <a:solidFill>
                  <a:schemeClr val="bg1"/>
                </a:solidFill>
                <a:latin typeface="Times New Roman" panose="02020603050405020304" pitchFamily="18" charset="0"/>
                <a:sym typeface="Symbol" panose="05050102010706020507" pitchFamily="18" charset="2"/>
              </a:rPr>
              <a:t>时间内导体棒切割磁场线</a:t>
            </a:r>
          </a:p>
        </p:txBody>
      </p:sp>
      <p:sp>
        <p:nvSpPr>
          <p:cNvPr id="115743" name="Rectangle 31"/>
          <p:cNvSpPr>
            <a:spLocks noChangeArrowheads="1"/>
          </p:cNvSpPr>
          <p:nvPr/>
        </p:nvSpPr>
        <p:spPr bwMode="auto">
          <a:xfrm rot="3354240">
            <a:off x="6275388" y="3128963"/>
            <a:ext cx="1600200" cy="152400"/>
          </a:xfrm>
          <a:prstGeom prst="rect">
            <a:avLst/>
          </a:prstGeom>
          <a:solidFill>
            <a:srgbClr val="00FFFF">
              <a:alpha val="50195"/>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115744" name="Object 32"/>
          <p:cNvGraphicFramePr>
            <a:graphicFrameLocks/>
          </p:cNvGraphicFramePr>
          <p:nvPr/>
        </p:nvGraphicFramePr>
        <p:xfrm>
          <a:off x="7054850" y="1681163"/>
          <a:ext cx="230188" cy="306387"/>
        </p:xfrm>
        <a:graphic>
          <a:graphicData uri="http://schemas.openxmlformats.org/presentationml/2006/ole">
            <mc:AlternateContent xmlns:mc="http://schemas.openxmlformats.org/markup-compatibility/2006">
              <mc:Choice xmlns:v="urn:schemas-microsoft-com:vml" Requires="v">
                <p:oleObj spid="_x0000_s17474" name="公式" r:id="rId21" imgW="123721" imgH="200070" progId="Equation.3">
                  <p:embed/>
                </p:oleObj>
              </mc:Choice>
              <mc:Fallback>
                <p:oleObj name="公式" r:id="rId21" imgW="123721" imgH="200070" progId="Equation.3">
                  <p:embed/>
                  <p:pic>
                    <p:nvPicPr>
                      <p:cNvPr id="0" name="Object 32"/>
                      <p:cNvPicPr>
                        <a:picLocks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7054850" y="1681163"/>
                        <a:ext cx="230188" cy="3063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5745" name="Line 33"/>
          <p:cNvSpPr>
            <a:spLocks noChangeShapeType="1"/>
          </p:cNvSpPr>
          <p:nvPr/>
        </p:nvSpPr>
        <p:spPr bwMode="auto">
          <a:xfrm flipV="1">
            <a:off x="7392988" y="1833563"/>
            <a:ext cx="0" cy="685800"/>
          </a:xfrm>
          <a:prstGeom prst="line">
            <a:avLst/>
          </a:prstGeom>
          <a:noFill/>
          <a:ln w="25400">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15746" name="Object 34"/>
          <p:cNvGraphicFramePr>
            <a:graphicFrameLocks/>
          </p:cNvGraphicFramePr>
          <p:nvPr/>
        </p:nvGraphicFramePr>
        <p:xfrm>
          <a:off x="7029450" y="2767013"/>
          <a:ext cx="442913" cy="315912"/>
        </p:xfrm>
        <a:graphic>
          <a:graphicData uri="http://schemas.openxmlformats.org/presentationml/2006/ole">
            <mc:AlternateContent xmlns:mc="http://schemas.openxmlformats.org/markup-compatibility/2006">
              <mc:Choice xmlns:v="urn:schemas-microsoft-com:vml" Requires="v">
                <p:oleObj spid="_x0000_s17475" name="公式" r:id="rId23" imgW="352523" imgH="209520" progId="Equation.3">
                  <p:embed/>
                </p:oleObj>
              </mc:Choice>
              <mc:Fallback>
                <p:oleObj name="公式" r:id="rId23" imgW="352523" imgH="209520" progId="Equation.3">
                  <p:embed/>
                  <p:pic>
                    <p:nvPicPr>
                      <p:cNvPr id="0" name="Object 34"/>
                      <p:cNvPicPr>
                        <a:picLocks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7029450" y="2767013"/>
                        <a:ext cx="442913" cy="3159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5747" name="Object 35"/>
          <p:cNvGraphicFramePr>
            <a:graphicFrameLocks/>
          </p:cNvGraphicFramePr>
          <p:nvPr/>
        </p:nvGraphicFramePr>
        <p:xfrm>
          <a:off x="6108700" y="4733925"/>
          <a:ext cx="1638300" cy="823913"/>
        </p:xfrm>
        <a:graphic>
          <a:graphicData uri="http://schemas.openxmlformats.org/presentationml/2006/ole">
            <mc:AlternateContent xmlns:mc="http://schemas.openxmlformats.org/markup-compatibility/2006">
              <mc:Choice xmlns:v="urn:schemas-microsoft-com:vml" Requires="v">
                <p:oleObj spid="_x0000_s17476" name="公式" r:id="rId25" imgW="1533545" imgH="733320" progId="Equation.3">
                  <p:embed/>
                </p:oleObj>
              </mc:Choice>
              <mc:Fallback>
                <p:oleObj name="公式" r:id="rId25" imgW="1533545" imgH="733320" progId="Equation.3">
                  <p:embed/>
                  <p:pic>
                    <p:nvPicPr>
                      <p:cNvPr id="0" name="Object 35"/>
                      <p:cNvPicPr>
                        <a:picLocks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6108700" y="4733925"/>
                        <a:ext cx="1638300" cy="823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5748" name="Object 36"/>
          <p:cNvGraphicFramePr>
            <a:graphicFrameLocks/>
          </p:cNvGraphicFramePr>
          <p:nvPr/>
        </p:nvGraphicFramePr>
        <p:xfrm>
          <a:off x="922338" y="5413375"/>
          <a:ext cx="1179512" cy="889000"/>
        </p:xfrm>
        <a:graphic>
          <a:graphicData uri="http://schemas.openxmlformats.org/presentationml/2006/ole">
            <mc:AlternateContent xmlns:mc="http://schemas.openxmlformats.org/markup-compatibility/2006">
              <mc:Choice xmlns:v="urn:schemas-microsoft-com:vml" Requires="v">
                <p:oleObj spid="_x0000_s17477" name="公式" r:id="rId27" imgW="1076210" imgH="781110" progId="Equation.3">
                  <p:embed/>
                </p:oleObj>
              </mc:Choice>
              <mc:Fallback>
                <p:oleObj name="公式" r:id="rId27" imgW="1076210" imgH="781110" progId="Equation.3">
                  <p:embed/>
                  <p:pic>
                    <p:nvPicPr>
                      <p:cNvPr id="0" name="Object 36"/>
                      <p:cNvPicPr>
                        <a:picLocks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922338" y="5413375"/>
                        <a:ext cx="1179512" cy="889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5749" name="Object 37"/>
          <p:cNvGraphicFramePr>
            <a:graphicFrameLocks/>
          </p:cNvGraphicFramePr>
          <p:nvPr/>
        </p:nvGraphicFramePr>
        <p:xfrm>
          <a:off x="2219325" y="5440363"/>
          <a:ext cx="1641475" cy="823912"/>
        </p:xfrm>
        <a:graphic>
          <a:graphicData uri="http://schemas.openxmlformats.org/presentationml/2006/ole">
            <mc:AlternateContent xmlns:mc="http://schemas.openxmlformats.org/markup-compatibility/2006">
              <mc:Choice xmlns:v="urn:schemas-microsoft-com:vml" Requires="v">
                <p:oleObj spid="_x0000_s17478" name="公式" r:id="rId29" imgW="1533545" imgH="733320" progId="Equation.3">
                  <p:embed/>
                </p:oleObj>
              </mc:Choice>
              <mc:Fallback>
                <p:oleObj name="公式" r:id="rId29" imgW="1533545" imgH="733320" progId="Equation.3">
                  <p:embed/>
                  <p:pic>
                    <p:nvPicPr>
                      <p:cNvPr id="0" name="Object 37"/>
                      <p:cNvPicPr>
                        <a:picLocks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2219325" y="5440363"/>
                        <a:ext cx="1641475" cy="8239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5750" name="Object 38"/>
          <p:cNvGraphicFramePr>
            <a:graphicFrameLocks/>
          </p:cNvGraphicFramePr>
          <p:nvPr/>
        </p:nvGraphicFramePr>
        <p:xfrm>
          <a:off x="3889375" y="5480050"/>
          <a:ext cx="1385888" cy="823913"/>
        </p:xfrm>
        <a:graphic>
          <a:graphicData uri="http://schemas.openxmlformats.org/presentationml/2006/ole">
            <mc:AlternateContent xmlns:mc="http://schemas.openxmlformats.org/markup-compatibility/2006">
              <mc:Choice xmlns:v="urn:schemas-microsoft-com:vml" Requires="v">
                <p:oleObj spid="_x0000_s17479" name="公式" r:id="rId31" imgW="1276378" imgH="733320" progId="Equation.3">
                  <p:embed/>
                </p:oleObj>
              </mc:Choice>
              <mc:Fallback>
                <p:oleObj name="公式" r:id="rId31" imgW="1276378" imgH="733320" progId="Equation.3">
                  <p:embed/>
                  <p:pic>
                    <p:nvPicPr>
                      <p:cNvPr id="0" name="Object 38"/>
                      <p:cNvPicPr>
                        <a:picLocks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3889375" y="5480050"/>
                        <a:ext cx="1385888" cy="823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5751" name="Rectangle 39"/>
          <p:cNvSpPr>
            <a:spLocks noChangeArrowheads="1"/>
          </p:cNvSpPr>
          <p:nvPr/>
        </p:nvSpPr>
        <p:spPr bwMode="auto">
          <a:xfrm>
            <a:off x="5597525" y="5651500"/>
            <a:ext cx="3028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rgbClr val="66FFFF"/>
                </a:solidFill>
                <a:latin typeface="Times New Roman" panose="02020603050405020304" pitchFamily="18" charset="0"/>
                <a:sym typeface="Symbol" panose="05050102010706020507" pitchFamily="18" charset="2"/>
              </a:rPr>
              <a:t>方向由楞次定律确定</a:t>
            </a:r>
          </a:p>
        </p:txBody>
      </p:sp>
      <p:sp>
        <p:nvSpPr>
          <p:cNvPr id="115752" name="Arc 40"/>
          <p:cNvSpPr>
            <a:spLocks/>
          </p:cNvSpPr>
          <p:nvPr/>
        </p:nvSpPr>
        <p:spPr bwMode="auto">
          <a:xfrm>
            <a:off x="6323013" y="2216150"/>
            <a:ext cx="781050" cy="677863"/>
          </a:xfrm>
          <a:custGeom>
            <a:avLst/>
            <a:gdLst>
              <a:gd name="T0" fmla="*/ 2147483646 w 18747"/>
              <a:gd name="T1" fmla="*/ 2147483646 h 15641"/>
              <a:gd name="T2" fmla="*/ 2147483646 w 18747"/>
              <a:gd name="T3" fmla="*/ 2147483646 h 15641"/>
              <a:gd name="T4" fmla="*/ 0 w 18747"/>
              <a:gd name="T5" fmla="*/ 0 h 15641"/>
              <a:gd name="T6" fmla="*/ 0 60000 65536"/>
              <a:gd name="T7" fmla="*/ 0 60000 65536"/>
              <a:gd name="T8" fmla="*/ 0 60000 65536"/>
            </a:gdLst>
            <a:ahLst/>
            <a:cxnLst>
              <a:cxn ang="T6">
                <a:pos x="T0" y="T1"/>
              </a:cxn>
              <a:cxn ang="T7">
                <a:pos x="T2" y="T3"/>
              </a:cxn>
              <a:cxn ang="T8">
                <a:pos x="T4" y="T5"/>
              </a:cxn>
            </a:cxnLst>
            <a:rect l="0" t="0" r="r" b="b"/>
            <a:pathLst>
              <a:path w="18747" h="15641" fill="none" extrusionOk="0">
                <a:moveTo>
                  <a:pt x="18746" y="10729"/>
                </a:moveTo>
                <a:cubicBezTo>
                  <a:pt x="17707" y="12544"/>
                  <a:pt x="16411" y="14198"/>
                  <a:pt x="14896" y="15640"/>
                </a:cubicBezTo>
              </a:path>
              <a:path w="18747" h="15641" stroke="0" extrusionOk="0">
                <a:moveTo>
                  <a:pt x="18746" y="10729"/>
                </a:moveTo>
                <a:cubicBezTo>
                  <a:pt x="17707" y="12544"/>
                  <a:pt x="16411" y="14198"/>
                  <a:pt x="14896" y="15640"/>
                </a:cubicBezTo>
                <a:lnTo>
                  <a:pt x="0" y="0"/>
                </a:lnTo>
                <a:lnTo>
                  <a:pt x="18746" y="10729"/>
                </a:lnTo>
                <a:close/>
              </a:path>
            </a:pathLst>
          </a:custGeom>
          <a:noFill/>
          <a:ln w="28575">
            <a:solidFill>
              <a:srgbClr val="FF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753" name="Arc 41"/>
          <p:cNvSpPr>
            <a:spLocks/>
          </p:cNvSpPr>
          <p:nvPr/>
        </p:nvSpPr>
        <p:spPr bwMode="auto">
          <a:xfrm rot="591254">
            <a:off x="6919913" y="2805113"/>
            <a:ext cx="1328737" cy="1073150"/>
          </a:xfrm>
          <a:custGeom>
            <a:avLst/>
            <a:gdLst>
              <a:gd name="T0" fmla="*/ 2147483646 w 21518"/>
              <a:gd name="T1" fmla="*/ 2147483646 h 14960"/>
              <a:gd name="T2" fmla="*/ 2147483646 w 21518"/>
              <a:gd name="T3" fmla="*/ 2147483646 h 14960"/>
              <a:gd name="T4" fmla="*/ 0 w 21518"/>
              <a:gd name="T5" fmla="*/ 0 h 14960"/>
              <a:gd name="T6" fmla="*/ 0 60000 65536"/>
              <a:gd name="T7" fmla="*/ 0 60000 65536"/>
              <a:gd name="T8" fmla="*/ 0 60000 65536"/>
            </a:gdLst>
            <a:ahLst/>
            <a:cxnLst>
              <a:cxn ang="T6">
                <a:pos x="T0" y="T1"/>
              </a:cxn>
              <a:cxn ang="T7">
                <a:pos x="T2" y="T3"/>
              </a:cxn>
              <a:cxn ang="T8">
                <a:pos x="T4" y="T5"/>
              </a:cxn>
            </a:cxnLst>
            <a:rect l="0" t="0" r="r" b="b"/>
            <a:pathLst>
              <a:path w="21518" h="14960" fill="none" extrusionOk="0">
                <a:moveTo>
                  <a:pt x="21518" y="1879"/>
                </a:moveTo>
                <a:cubicBezTo>
                  <a:pt x="21089" y="6789"/>
                  <a:pt x="18994" y="11405"/>
                  <a:pt x="15580" y="14960"/>
                </a:cubicBezTo>
              </a:path>
              <a:path w="21518" h="14960" stroke="0" extrusionOk="0">
                <a:moveTo>
                  <a:pt x="21518" y="1879"/>
                </a:moveTo>
                <a:cubicBezTo>
                  <a:pt x="21089" y="6789"/>
                  <a:pt x="18994" y="11405"/>
                  <a:pt x="15580" y="14960"/>
                </a:cubicBezTo>
                <a:lnTo>
                  <a:pt x="0" y="0"/>
                </a:lnTo>
                <a:lnTo>
                  <a:pt x="21518" y="1879"/>
                </a:lnTo>
                <a:close/>
              </a:path>
            </a:pathLst>
          </a:custGeom>
          <a:noFill/>
          <a:ln w="38100">
            <a:solidFill>
              <a:srgbClr val="FF0000"/>
            </a:solidFill>
            <a:round/>
            <a:headEnd type="triangle" w="med" len="me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15714"/>
                                        </p:tgtEl>
                                        <p:attrNameLst>
                                          <p:attrName>style.visibility</p:attrName>
                                        </p:attrNameLst>
                                      </p:cBhvr>
                                      <p:to>
                                        <p:strVal val="visible"/>
                                      </p:to>
                                    </p:set>
                                    <p:animEffect transition="in" filter="wipe(left)">
                                      <p:cBhvr>
                                        <p:cTn id="7" dur="500"/>
                                        <p:tgtEl>
                                          <p:spTgt spid="11571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15715"/>
                                        </p:tgtEl>
                                        <p:attrNameLst>
                                          <p:attrName>style.visibility</p:attrName>
                                        </p:attrNameLst>
                                      </p:cBhvr>
                                      <p:to>
                                        <p:strVal val="visible"/>
                                      </p:to>
                                    </p:set>
                                    <p:animEffect transition="in" filter="wipe(left)">
                                      <p:cBhvr>
                                        <p:cTn id="12" dur="500"/>
                                        <p:tgtEl>
                                          <p:spTgt spid="115715"/>
                                        </p:tgtEl>
                                      </p:cBhvr>
                                    </p:animEffect>
                                  </p:childTnLst>
                                </p:cTn>
                              </p:par>
                            </p:childTnLst>
                          </p:cTn>
                        </p:par>
                        <p:par>
                          <p:cTn id="13" fill="hold" nodeType="afterGroup">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115716"/>
                                        </p:tgtEl>
                                        <p:attrNameLst>
                                          <p:attrName>style.visibility</p:attrName>
                                        </p:attrNameLst>
                                      </p:cBhvr>
                                      <p:to>
                                        <p:strVal val="visible"/>
                                      </p:to>
                                    </p:set>
                                    <p:animEffect transition="in" filter="wipe(left)">
                                      <p:cBhvr>
                                        <p:cTn id="16" dur="500"/>
                                        <p:tgtEl>
                                          <p:spTgt spid="115716"/>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12" presetClass="entr" presetSubtype="8" fill="hold" grpId="0" nodeType="clickEffect">
                                  <p:stCondLst>
                                    <p:cond delay="0"/>
                                  </p:stCondLst>
                                  <p:childTnLst>
                                    <p:set>
                                      <p:cBhvr>
                                        <p:cTn id="20" dur="1" fill="hold">
                                          <p:stCondLst>
                                            <p:cond delay="0"/>
                                          </p:stCondLst>
                                        </p:cTn>
                                        <p:tgtEl>
                                          <p:spTgt spid="115718"/>
                                        </p:tgtEl>
                                        <p:attrNameLst>
                                          <p:attrName>style.visibility</p:attrName>
                                        </p:attrNameLst>
                                      </p:cBhvr>
                                      <p:to>
                                        <p:strVal val="visible"/>
                                      </p:to>
                                    </p:set>
                                    <p:animEffect transition="in" filter="slide(fromLeft)">
                                      <p:cBhvr>
                                        <p:cTn id="21" dur="500"/>
                                        <p:tgtEl>
                                          <p:spTgt spid="115718"/>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1" presetClass="entr" presetSubtype="0" fill="hold" grpId="0" nodeType="clickEffect">
                                  <p:stCondLst>
                                    <p:cond delay="0"/>
                                  </p:stCondLst>
                                  <p:childTnLst>
                                    <p:set>
                                      <p:cBhvr>
                                        <p:cTn id="25" dur="1" fill="hold">
                                          <p:stCondLst>
                                            <p:cond delay="499"/>
                                          </p:stCondLst>
                                        </p:cTn>
                                        <p:tgtEl>
                                          <p:spTgt spid="115726"/>
                                        </p:tgtEl>
                                        <p:attrNameLst>
                                          <p:attrName>style.visibility</p:attrName>
                                        </p:attrNameLst>
                                      </p:cBhvr>
                                      <p:to>
                                        <p:strVal val="visible"/>
                                      </p:to>
                                    </p:set>
                                  </p:childTnLst>
                                </p:cTn>
                              </p:par>
                            </p:childTnLst>
                          </p:cTn>
                        </p:par>
                      </p:childTnLst>
                    </p:cTn>
                  </p:par>
                  <p:par>
                    <p:cTn id="26" fill="hold" nodeType="clickPar">
                      <p:stCondLst>
                        <p:cond delay="indefinite"/>
                      </p:stCondLst>
                      <p:childTnLst>
                        <p:par>
                          <p:cTn id="27" fill="hold" nodeType="withGroup">
                            <p:stCondLst>
                              <p:cond delay="0"/>
                            </p:stCondLst>
                            <p:childTnLst>
                              <p:par>
                                <p:cTn id="28" presetID="1" presetClass="entr" presetSubtype="0" fill="hold" grpId="0" nodeType="clickEffect">
                                  <p:stCondLst>
                                    <p:cond delay="0"/>
                                  </p:stCondLst>
                                  <p:childTnLst>
                                    <p:set>
                                      <p:cBhvr>
                                        <p:cTn id="29" dur="1" fill="hold">
                                          <p:stCondLst>
                                            <p:cond delay="499"/>
                                          </p:stCondLst>
                                        </p:cTn>
                                        <p:tgtEl>
                                          <p:spTgt spid="115725"/>
                                        </p:tgtEl>
                                        <p:attrNameLst>
                                          <p:attrName>style.visibility</p:attrName>
                                        </p:attrNameLst>
                                      </p:cBhvr>
                                      <p:to>
                                        <p:strVal val="visible"/>
                                      </p:to>
                                    </p:set>
                                  </p:childTnLst>
                                </p:cTn>
                              </p:par>
                            </p:childTnLst>
                          </p:cTn>
                        </p:par>
                        <p:par>
                          <p:cTn id="30" fill="hold" nodeType="afterGroup">
                            <p:stCondLst>
                              <p:cond delay="500"/>
                            </p:stCondLst>
                            <p:childTnLst>
                              <p:par>
                                <p:cTn id="31" presetID="1" presetClass="entr" presetSubtype="0" fill="hold" nodeType="afterEffect">
                                  <p:stCondLst>
                                    <p:cond delay="0"/>
                                  </p:stCondLst>
                                  <p:childTnLst>
                                    <p:set>
                                      <p:cBhvr>
                                        <p:cTn id="32" dur="1" fill="hold">
                                          <p:stCondLst>
                                            <p:cond delay="499"/>
                                          </p:stCondLst>
                                        </p:cTn>
                                        <p:tgtEl>
                                          <p:spTgt spid="115732"/>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9" presetClass="entr" presetSubtype="0" fill="hold" nodeType="clickEffect">
                                  <p:stCondLst>
                                    <p:cond delay="0"/>
                                  </p:stCondLst>
                                  <p:childTnLst>
                                    <p:set>
                                      <p:cBhvr>
                                        <p:cTn id="36" dur="1" fill="hold">
                                          <p:stCondLst>
                                            <p:cond delay="0"/>
                                          </p:stCondLst>
                                        </p:cTn>
                                        <p:tgtEl>
                                          <p:spTgt spid="115719"/>
                                        </p:tgtEl>
                                        <p:attrNameLst>
                                          <p:attrName>style.visibility</p:attrName>
                                        </p:attrNameLst>
                                      </p:cBhvr>
                                      <p:to>
                                        <p:strVal val="visible"/>
                                      </p:to>
                                    </p:set>
                                    <p:animEffect transition="in" filter="dissolve">
                                      <p:cBhvr>
                                        <p:cTn id="37" dur="500"/>
                                        <p:tgtEl>
                                          <p:spTgt spid="115719"/>
                                        </p:tgtEl>
                                      </p:cBhvr>
                                    </p:animEffect>
                                  </p:childTnLst>
                                </p:cTn>
                              </p:par>
                            </p:childTnLst>
                          </p:cTn>
                        </p:par>
                        <p:par>
                          <p:cTn id="38" fill="hold" nodeType="afterGroup">
                            <p:stCondLst>
                              <p:cond delay="500"/>
                            </p:stCondLst>
                            <p:childTnLst>
                              <p:par>
                                <p:cTn id="39" presetID="1" presetClass="entr" presetSubtype="0" fill="hold" nodeType="afterEffect">
                                  <p:stCondLst>
                                    <p:cond delay="0"/>
                                  </p:stCondLst>
                                  <p:childTnLst>
                                    <p:set>
                                      <p:cBhvr>
                                        <p:cTn id="40" dur="1" fill="hold">
                                          <p:stCondLst>
                                            <p:cond delay="499"/>
                                          </p:stCondLst>
                                        </p:cTn>
                                        <p:tgtEl>
                                          <p:spTgt spid="115723"/>
                                        </p:tgtEl>
                                        <p:attrNameLst>
                                          <p:attrName>style.visibility</p:attrName>
                                        </p:attrNameLst>
                                      </p:cBhvr>
                                      <p:to>
                                        <p:strVal val="visible"/>
                                      </p:to>
                                    </p:set>
                                  </p:childTnLst>
                                </p:cTn>
                              </p:par>
                            </p:childTnLst>
                          </p:cTn>
                        </p:par>
                      </p:childTnLst>
                    </p:cTn>
                  </p:par>
                  <p:par>
                    <p:cTn id="41" fill="hold" nodeType="clickPar">
                      <p:stCondLst>
                        <p:cond delay="indefinite"/>
                      </p:stCondLst>
                      <p:childTnLst>
                        <p:par>
                          <p:cTn id="42" fill="hold" nodeType="withGroup">
                            <p:stCondLst>
                              <p:cond delay="0"/>
                            </p:stCondLst>
                            <p:childTnLst>
                              <p:par>
                                <p:cTn id="43" presetID="23" presetClass="entr" presetSubtype="16" fill="hold" grpId="0" nodeType="clickEffect">
                                  <p:stCondLst>
                                    <p:cond delay="0"/>
                                  </p:stCondLst>
                                  <p:childTnLst>
                                    <p:set>
                                      <p:cBhvr>
                                        <p:cTn id="44" dur="1" fill="hold">
                                          <p:stCondLst>
                                            <p:cond delay="0"/>
                                          </p:stCondLst>
                                        </p:cTn>
                                        <p:tgtEl>
                                          <p:spTgt spid="115717"/>
                                        </p:tgtEl>
                                        <p:attrNameLst>
                                          <p:attrName>style.visibility</p:attrName>
                                        </p:attrNameLst>
                                      </p:cBhvr>
                                      <p:to>
                                        <p:strVal val="visible"/>
                                      </p:to>
                                    </p:set>
                                    <p:anim calcmode="lin" valueType="num">
                                      <p:cBhvr>
                                        <p:cTn id="45" dur="500" fill="hold"/>
                                        <p:tgtEl>
                                          <p:spTgt spid="115717"/>
                                        </p:tgtEl>
                                        <p:attrNameLst>
                                          <p:attrName>ppt_w</p:attrName>
                                        </p:attrNameLst>
                                      </p:cBhvr>
                                      <p:tavLst>
                                        <p:tav tm="0">
                                          <p:val>
                                            <p:fltVal val="0"/>
                                          </p:val>
                                        </p:tav>
                                        <p:tav tm="100000">
                                          <p:val>
                                            <p:strVal val="#ppt_w"/>
                                          </p:val>
                                        </p:tav>
                                      </p:tavLst>
                                    </p:anim>
                                    <p:anim calcmode="lin" valueType="num">
                                      <p:cBhvr>
                                        <p:cTn id="46" dur="500" fill="hold"/>
                                        <p:tgtEl>
                                          <p:spTgt spid="115717"/>
                                        </p:tgtEl>
                                        <p:attrNameLst>
                                          <p:attrName>ppt_h</p:attrName>
                                        </p:attrNameLst>
                                      </p:cBhvr>
                                      <p:tavLst>
                                        <p:tav tm="0">
                                          <p:val>
                                            <p:fltVal val="0"/>
                                          </p:val>
                                        </p:tav>
                                        <p:tav tm="100000">
                                          <p:val>
                                            <p:strVal val="#ppt_h"/>
                                          </p:val>
                                        </p:tav>
                                      </p:tavLst>
                                    </p:anim>
                                  </p:childTnLst>
                                </p:cTn>
                              </p:par>
                            </p:childTnLst>
                          </p:cTn>
                        </p:par>
                      </p:childTnLst>
                    </p:cTn>
                  </p:par>
                  <p:par>
                    <p:cTn id="47" fill="hold" nodeType="clickPar">
                      <p:stCondLst>
                        <p:cond delay="indefinite"/>
                      </p:stCondLst>
                      <p:childTnLst>
                        <p:par>
                          <p:cTn id="48" fill="hold" nodeType="withGroup">
                            <p:stCondLst>
                              <p:cond delay="0"/>
                            </p:stCondLst>
                            <p:childTnLst>
                              <p:par>
                                <p:cTn id="49" presetID="22" presetClass="entr" presetSubtype="4" fill="hold" nodeType="clickEffect">
                                  <p:stCondLst>
                                    <p:cond delay="0"/>
                                  </p:stCondLst>
                                  <p:childTnLst>
                                    <p:set>
                                      <p:cBhvr>
                                        <p:cTn id="50" dur="1" fill="hold">
                                          <p:stCondLst>
                                            <p:cond delay="0"/>
                                          </p:stCondLst>
                                        </p:cTn>
                                        <p:tgtEl>
                                          <p:spTgt spid="115753"/>
                                        </p:tgtEl>
                                        <p:attrNameLst>
                                          <p:attrName>style.visibility</p:attrName>
                                        </p:attrNameLst>
                                      </p:cBhvr>
                                      <p:to>
                                        <p:strVal val="visible"/>
                                      </p:to>
                                    </p:set>
                                    <p:animEffect transition="in" filter="wipe(down)">
                                      <p:cBhvr>
                                        <p:cTn id="51" dur="500"/>
                                        <p:tgtEl>
                                          <p:spTgt spid="115753"/>
                                        </p:tgtEl>
                                      </p:cBhvr>
                                    </p:animEffect>
                                  </p:childTnLst>
                                </p:cTn>
                              </p:par>
                            </p:childTnLst>
                          </p:cTn>
                        </p:par>
                        <p:par>
                          <p:cTn id="52" fill="hold" nodeType="afterGroup">
                            <p:stCondLst>
                              <p:cond delay="500"/>
                            </p:stCondLst>
                            <p:childTnLst>
                              <p:par>
                                <p:cTn id="53" presetID="1" presetClass="entr" presetSubtype="0" fill="hold" grpId="0" nodeType="afterEffect">
                                  <p:stCondLst>
                                    <p:cond delay="0"/>
                                  </p:stCondLst>
                                  <p:childTnLst>
                                    <p:set>
                                      <p:cBhvr>
                                        <p:cTn id="54" dur="1" fill="hold">
                                          <p:stCondLst>
                                            <p:cond delay="499"/>
                                          </p:stCondLst>
                                        </p:cTn>
                                        <p:tgtEl>
                                          <p:spTgt spid="115724"/>
                                        </p:tgtEl>
                                        <p:attrNameLst>
                                          <p:attrName>style.visibility</p:attrName>
                                        </p:attrNameLst>
                                      </p:cBhvr>
                                      <p:to>
                                        <p:strVal val="visible"/>
                                      </p:to>
                                    </p:set>
                                  </p:childTnLst>
                                </p:cTn>
                              </p:par>
                            </p:childTnLst>
                          </p:cTn>
                        </p:par>
                      </p:childTnLst>
                    </p:cTn>
                  </p:par>
                  <p:par>
                    <p:cTn id="55" fill="hold" nodeType="clickPar">
                      <p:stCondLst>
                        <p:cond delay="indefinite"/>
                      </p:stCondLst>
                      <p:childTnLst>
                        <p:par>
                          <p:cTn id="56" fill="hold" nodeType="withGroup">
                            <p:stCondLst>
                              <p:cond delay="0"/>
                            </p:stCondLst>
                            <p:childTnLst>
                              <p:par>
                                <p:cTn id="57" presetID="22" presetClass="entr" presetSubtype="8" fill="hold" grpId="0" nodeType="clickEffect">
                                  <p:stCondLst>
                                    <p:cond delay="0"/>
                                  </p:stCondLst>
                                  <p:childTnLst>
                                    <p:set>
                                      <p:cBhvr>
                                        <p:cTn id="58" dur="1" fill="hold">
                                          <p:stCondLst>
                                            <p:cond delay="0"/>
                                          </p:stCondLst>
                                        </p:cTn>
                                        <p:tgtEl>
                                          <p:spTgt spid="115727"/>
                                        </p:tgtEl>
                                        <p:attrNameLst>
                                          <p:attrName>style.visibility</p:attrName>
                                        </p:attrNameLst>
                                      </p:cBhvr>
                                      <p:to>
                                        <p:strVal val="visible"/>
                                      </p:to>
                                    </p:set>
                                    <p:animEffect transition="in" filter="wipe(left)">
                                      <p:cBhvr>
                                        <p:cTn id="59" dur="500"/>
                                        <p:tgtEl>
                                          <p:spTgt spid="115727"/>
                                        </p:tgtEl>
                                      </p:cBhvr>
                                    </p:animEffect>
                                  </p:childTnLst>
                                </p:cTn>
                              </p:par>
                            </p:childTnLst>
                          </p:cTn>
                        </p:par>
                      </p:childTnLst>
                    </p:cTn>
                  </p:par>
                  <p:par>
                    <p:cTn id="60" fill="hold" nodeType="clickPar">
                      <p:stCondLst>
                        <p:cond delay="indefinite"/>
                      </p:stCondLst>
                      <p:childTnLst>
                        <p:par>
                          <p:cTn id="61" fill="hold" nodeType="withGroup">
                            <p:stCondLst>
                              <p:cond delay="0"/>
                            </p:stCondLst>
                            <p:childTnLst>
                              <p:par>
                                <p:cTn id="62" presetID="22" presetClass="entr" presetSubtype="8" fill="hold" grpId="0" nodeType="clickEffect">
                                  <p:stCondLst>
                                    <p:cond delay="0"/>
                                  </p:stCondLst>
                                  <p:childTnLst>
                                    <p:set>
                                      <p:cBhvr>
                                        <p:cTn id="63" dur="1" fill="hold">
                                          <p:stCondLst>
                                            <p:cond delay="0"/>
                                          </p:stCondLst>
                                        </p:cTn>
                                        <p:tgtEl>
                                          <p:spTgt spid="115728"/>
                                        </p:tgtEl>
                                        <p:attrNameLst>
                                          <p:attrName>style.visibility</p:attrName>
                                        </p:attrNameLst>
                                      </p:cBhvr>
                                      <p:to>
                                        <p:strVal val="visible"/>
                                      </p:to>
                                    </p:set>
                                    <p:animEffect transition="in" filter="wipe(left)">
                                      <p:cBhvr>
                                        <p:cTn id="64" dur="500"/>
                                        <p:tgtEl>
                                          <p:spTgt spid="115728"/>
                                        </p:tgtEl>
                                      </p:cBhvr>
                                    </p:animEffect>
                                  </p:childTnLst>
                                </p:cTn>
                              </p:par>
                            </p:childTnLst>
                          </p:cTn>
                        </p:par>
                      </p:childTnLst>
                    </p:cTn>
                  </p:par>
                  <p:par>
                    <p:cTn id="65" fill="hold" nodeType="clickPar">
                      <p:stCondLst>
                        <p:cond delay="indefinite"/>
                      </p:stCondLst>
                      <p:childTnLst>
                        <p:par>
                          <p:cTn id="66" fill="hold" nodeType="withGroup">
                            <p:stCondLst>
                              <p:cond delay="0"/>
                            </p:stCondLst>
                            <p:childTnLst>
                              <p:par>
                                <p:cTn id="67" presetID="22" presetClass="entr" presetSubtype="8" fill="hold" grpId="0" nodeType="clickEffect">
                                  <p:stCondLst>
                                    <p:cond delay="0"/>
                                  </p:stCondLst>
                                  <p:childTnLst>
                                    <p:set>
                                      <p:cBhvr>
                                        <p:cTn id="68" dur="1" fill="hold">
                                          <p:stCondLst>
                                            <p:cond delay="0"/>
                                          </p:stCondLst>
                                        </p:cTn>
                                        <p:tgtEl>
                                          <p:spTgt spid="115729"/>
                                        </p:tgtEl>
                                        <p:attrNameLst>
                                          <p:attrName>style.visibility</p:attrName>
                                        </p:attrNameLst>
                                      </p:cBhvr>
                                      <p:to>
                                        <p:strVal val="visible"/>
                                      </p:to>
                                    </p:set>
                                    <p:animEffect transition="in" filter="wipe(left)">
                                      <p:cBhvr>
                                        <p:cTn id="69" dur="500"/>
                                        <p:tgtEl>
                                          <p:spTgt spid="115729"/>
                                        </p:tgtEl>
                                      </p:cBhvr>
                                    </p:animEffect>
                                  </p:childTnLst>
                                </p:cTn>
                              </p:par>
                            </p:childTnLst>
                          </p:cTn>
                        </p:par>
                      </p:childTnLst>
                    </p:cTn>
                  </p:par>
                  <p:par>
                    <p:cTn id="70" fill="hold" nodeType="clickPar">
                      <p:stCondLst>
                        <p:cond delay="indefinite"/>
                      </p:stCondLst>
                      <p:childTnLst>
                        <p:par>
                          <p:cTn id="71" fill="hold" nodeType="withGroup">
                            <p:stCondLst>
                              <p:cond delay="0"/>
                            </p:stCondLst>
                            <p:childTnLst>
                              <p:par>
                                <p:cTn id="72" presetID="22" presetClass="entr" presetSubtype="8" fill="hold" nodeType="clickEffect">
                                  <p:stCondLst>
                                    <p:cond delay="0"/>
                                  </p:stCondLst>
                                  <p:childTnLst>
                                    <p:set>
                                      <p:cBhvr>
                                        <p:cTn id="73" dur="1" fill="hold">
                                          <p:stCondLst>
                                            <p:cond delay="0"/>
                                          </p:stCondLst>
                                        </p:cTn>
                                        <p:tgtEl>
                                          <p:spTgt spid="115734"/>
                                        </p:tgtEl>
                                        <p:attrNameLst>
                                          <p:attrName>style.visibility</p:attrName>
                                        </p:attrNameLst>
                                      </p:cBhvr>
                                      <p:to>
                                        <p:strVal val="visible"/>
                                      </p:to>
                                    </p:set>
                                    <p:animEffect transition="in" filter="wipe(left)">
                                      <p:cBhvr>
                                        <p:cTn id="74" dur="500"/>
                                        <p:tgtEl>
                                          <p:spTgt spid="115734"/>
                                        </p:tgtEl>
                                      </p:cBhvr>
                                    </p:animEffect>
                                  </p:childTnLst>
                                </p:cTn>
                              </p:par>
                            </p:childTnLst>
                          </p:cTn>
                        </p:par>
                      </p:childTnLst>
                    </p:cTn>
                  </p:par>
                  <p:par>
                    <p:cTn id="75" fill="hold" nodeType="clickPar">
                      <p:stCondLst>
                        <p:cond delay="indefinite"/>
                      </p:stCondLst>
                      <p:childTnLst>
                        <p:par>
                          <p:cTn id="76" fill="hold" nodeType="withGroup">
                            <p:stCondLst>
                              <p:cond delay="0"/>
                            </p:stCondLst>
                            <p:childTnLst>
                              <p:par>
                                <p:cTn id="77" presetID="12" presetClass="entr" presetSubtype="8" fill="hold" grpId="0" nodeType="clickEffect">
                                  <p:stCondLst>
                                    <p:cond delay="0"/>
                                  </p:stCondLst>
                                  <p:childTnLst>
                                    <p:set>
                                      <p:cBhvr>
                                        <p:cTn id="78" dur="1" fill="hold">
                                          <p:stCondLst>
                                            <p:cond delay="0"/>
                                          </p:stCondLst>
                                        </p:cTn>
                                        <p:tgtEl>
                                          <p:spTgt spid="115730"/>
                                        </p:tgtEl>
                                        <p:attrNameLst>
                                          <p:attrName>style.visibility</p:attrName>
                                        </p:attrNameLst>
                                      </p:cBhvr>
                                      <p:to>
                                        <p:strVal val="visible"/>
                                      </p:to>
                                    </p:set>
                                    <p:animEffect transition="in" filter="slide(fromLeft)">
                                      <p:cBhvr>
                                        <p:cTn id="79" dur="500"/>
                                        <p:tgtEl>
                                          <p:spTgt spid="115730"/>
                                        </p:tgtEl>
                                      </p:cBhvr>
                                    </p:animEffect>
                                  </p:childTnLst>
                                </p:cTn>
                              </p:par>
                            </p:childTnLst>
                          </p:cTn>
                        </p:par>
                        <p:par>
                          <p:cTn id="80" fill="hold" nodeType="afterGroup">
                            <p:stCondLst>
                              <p:cond delay="500"/>
                            </p:stCondLst>
                            <p:childTnLst>
                              <p:par>
                                <p:cTn id="81" presetID="1" presetClass="entr" presetSubtype="0" fill="hold" grpId="0" nodeType="afterEffect">
                                  <p:stCondLst>
                                    <p:cond delay="0"/>
                                  </p:stCondLst>
                                  <p:childTnLst>
                                    <p:set>
                                      <p:cBhvr>
                                        <p:cTn id="82" dur="1" fill="hold">
                                          <p:stCondLst>
                                            <p:cond delay="499"/>
                                          </p:stCondLst>
                                        </p:cTn>
                                        <p:tgtEl>
                                          <p:spTgt spid="115731"/>
                                        </p:tgtEl>
                                        <p:attrNameLst>
                                          <p:attrName>style.visibility</p:attrName>
                                        </p:attrNameLst>
                                      </p:cBhvr>
                                      <p:to>
                                        <p:strVal val="visible"/>
                                      </p:to>
                                    </p:set>
                                  </p:childTnLst>
                                </p:cTn>
                              </p:par>
                            </p:childTnLst>
                          </p:cTn>
                        </p:par>
                      </p:childTnLst>
                    </p:cTn>
                  </p:par>
                  <p:par>
                    <p:cTn id="83" fill="hold" nodeType="clickPar">
                      <p:stCondLst>
                        <p:cond delay="indefinite"/>
                      </p:stCondLst>
                      <p:childTnLst>
                        <p:par>
                          <p:cTn id="84" fill="hold" nodeType="withGroup">
                            <p:stCondLst>
                              <p:cond delay="0"/>
                            </p:stCondLst>
                            <p:childTnLst>
                              <p:par>
                                <p:cTn id="85" presetID="1" presetClass="entr" presetSubtype="0" fill="hold" nodeType="clickEffect">
                                  <p:stCondLst>
                                    <p:cond delay="0"/>
                                  </p:stCondLst>
                                  <p:childTnLst>
                                    <p:set>
                                      <p:cBhvr>
                                        <p:cTn id="86" dur="1" fill="hold">
                                          <p:stCondLst>
                                            <p:cond delay="499"/>
                                          </p:stCondLst>
                                        </p:cTn>
                                        <p:tgtEl>
                                          <p:spTgt spid="115733"/>
                                        </p:tgtEl>
                                        <p:attrNameLst>
                                          <p:attrName>style.visibility</p:attrName>
                                        </p:attrNameLst>
                                      </p:cBhvr>
                                      <p:to>
                                        <p:strVal val="visible"/>
                                      </p:to>
                                    </p:set>
                                  </p:childTnLst>
                                </p:cTn>
                              </p:par>
                            </p:childTnLst>
                          </p:cTn>
                        </p:par>
                      </p:childTnLst>
                    </p:cTn>
                  </p:par>
                  <p:par>
                    <p:cTn id="87" fill="hold" nodeType="clickPar">
                      <p:stCondLst>
                        <p:cond delay="indefinite"/>
                      </p:stCondLst>
                      <p:childTnLst>
                        <p:par>
                          <p:cTn id="88" fill="hold" nodeType="withGroup">
                            <p:stCondLst>
                              <p:cond delay="0"/>
                            </p:stCondLst>
                            <p:childTnLst>
                              <p:par>
                                <p:cTn id="89" presetID="12" presetClass="entr" presetSubtype="4" fill="hold" nodeType="clickEffect">
                                  <p:stCondLst>
                                    <p:cond delay="0"/>
                                  </p:stCondLst>
                                  <p:childTnLst>
                                    <p:set>
                                      <p:cBhvr>
                                        <p:cTn id="90" dur="1" fill="hold">
                                          <p:stCondLst>
                                            <p:cond delay="0"/>
                                          </p:stCondLst>
                                        </p:cTn>
                                        <p:tgtEl>
                                          <p:spTgt spid="115745"/>
                                        </p:tgtEl>
                                        <p:attrNameLst>
                                          <p:attrName>style.visibility</p:attrName>
                                        </p:attrNameLst>
                                      </p:cBhvr>
                                      <p:to>
                                        <p:strVal val="visible"/>
                                      </p:to>
                                    </p:set>
                                    <p:animEffect transition="in" filter="slide(fromBottom)">
                                      <p:cBhvr>
                                        <p:cTn id="91" dur="500"/>
                                        <p:tgtEl>
                                          <p:spTgt spid="115745"/>
                                        </p:tgtEl>
                                      </p:cBhvr>
                                    </p:animEffect>
                                  </p:childTnLst>
                                </p:cTn>
                              </p:par>
                            </p:childTnLst>
                          </p:cTn>
                        </p:par>
                        <p:par>
                          <p:cTn id="92" fill="hold" nodeType="afterGroup">
                            <p:stCondLst>
                              <p:cond delay="500"/>
                            </p:stCondLst>
                            <p:childTnLst>
                              <p:par>
                                <p:cTn id="93" presetID="1" presetClass="entr" presetSubtype="0" fill="hold" nodeType="afterEffect">
                                  <p:stCondLst>
                                    <p:cond delay="0"/>
                                  </p:stCondLst>
                                  <p:childTnLst>
                                    <p:set>
                                      <p:cBhvr>
                                        <p:cTn id="94" dur="1" fill="hold">
                                          <p:stCondLst>
                                            <p:cond delay="499"/>
                                          </p:stCondLst>
                                        </p:cTn>
                                        <p:tgtEl>
                                          <p:spTgt spid="115744"/>
                                        </p:tgtEl>
                                        <p:attrNameLst>
                                          <p:attrName>style.visibility</p:attrName>
                                        </p:attrNameLst>
                                      </p:cBhvr>
                                      <p:to>
                                        <p:strVal val="visible"/>
                                      </p:to>
                                    </p:set>
                                  </p:childTnLst>
                                </p:cTn>
                              </p:par>
                            </p:childTnLst>
                          </p:cTn>
                        </p:par>
                      </p:childTnLst>
                    </p:cTn>
                  </p:par>
                  <p:par>
                    <p:cTn id="95" fill="hold" nodeType="clickPar">
                      <p:stCondLst>
                        <p:cond delay="indefinite"/>
                      </p:stCondLst>
                      <p:childTnLst>
                        <p:par>
                          <p:cTn id="96" fill="hold" nodeType="withGroup">
                            <p:stCondLst>
                              <p:cond delay="0"/>
                            </p:stCondLst>
                            <p:childTnLst>
                              <p:par>
                                <p:cTn id="97" presetID="22" presetClass="entr" presetSubtype="8" fill="hold" nodeType="clickEffect">
                                  <p:stCondLst>
                                    <p:cond delay="0"/>
                                  </p:stCondLst>
                                  <p:childTnLst>
                                    <p:set>
                                      <p:cBhvr>
                                        <p:cTn id="98" dur="1" fill="hold">
                                          <p:stCondLst>
                                            <p:cond delay="0"/>
                                          </p:stCondLst>
                                        </p:cTn>
                                        <p:tgtEl>
                                          <p:spTgt spid="115735"/>
                                        </p:tgtEl>
                                        <p:attrNameLst>
                                          <p:attrName>style.visibility</p:attrName>
                                        </p:attrNameLst>
                                      </p:cBhvr>
                                      <p:to>
                                        <p:strVal val="visible"/>
                                      </p:to>
                                    </p:set>
                                    <p:animEffect transition="in" filter="wipe(left)">
                                      <p:cBhvr>
                                        <p:cTn id="99" dur="500"/>
                                        <p:tgtEl>
                                          <p:spTgt spid="115735"/>
                                        </p:tgtEl>
                                      </p:cBhvr>
                                    </p:animEffect>
                                  </p:childTnLst>
                                </p:cTn>
                              </p:par>
                            </p:childTnLst>
                          </p:cTn>
                        </p:par>
                      </p:childTnLst>
                    </p:cTn>
                  </p:par>
                  <p:par>
                    <p:cTn id="100" fill="hold" nodeType="clickPar">
                      <p:stCondLst>
                        <p:cond delay="indefinite"/>
                      </p:stCondLst>
                      <p:childTnLst>
                        <p:par>
                          <p:cTn id="101" fill="hold" nodeType="withGroup">
                            <p:stCondLst>
                              <p:cond delay="0"/>
                            </p:stCondLst>
                            <p:childTnLst>
                              <p:par>
                                <p:cTn id="102" presetID="22" presetClass="entr" presetSubtype="8" fill="hold" nodeType="clickEffect">
                                  <p:stCondLst>
                                    <p:cond delay="0"/>
                                  </p:stCondLst>
                                  <p:childTnLst>
                                    <p:set>
                                      <p:cBhvr>
                                        <p:cTn id="103" dur="1" fill="hold">
                                          <p:stCondLst>
                                            <p:cond delay="0"/>
                                          </p:stCondLst>
                                        </p:cTn>
                                        <p:tgtEl>
                                          <p:spTgt spid="115736"/>
                                        </p:tgtEl>
                                        <p:attrNameLst>
                                          <p:attrName>style.visibility</p:attrName>
                                        </p:attrNameLst>
                                      </p:cBhvr>
                                      <p:to>
                                        <p:strVal val="visible"/>
                                      </p:to>
                                    </p:set>
                                    <p:animEffect transition="in" filter="wipe(left)">
                                      <p:cBhvr>
                                        <p:cTn id="104" dur="500"/>
                                        <p:tgtEl>
                                          <p:spTgt spid="115736"/>
                                        </p:tgtEl>
                                      </p:cBhvr>
                                    </p:animEffect>
                                  </p:childTnLst>
                                </p:cTn>
                              </p:par>
                            </p:childTnLst>
                          </p:cTn>
                        </p:par>
                      </p:childTnLst>
                    </p:cTn>
                  </p:par>
                  <p:par>
                    <p:cTn id="105" fill="hold" nodeType="clickPar">
                      <p:stCondLst>
                        <p:cond delay="indefinite"/>
                      </p:stCondLst>
                      <p:childTnLst>
                        <p:par>
                          <p:cTn id="106" fill="hold" nodeType="withGroup">
                            <p:stCondLst>
                              <p:cond delay="0"/>
                            </p:stCondLst>
                            <p:childTnLst>
                              <p:par>
                                <p:cTn id="107" presetID="22" presetClass="entr" presetSubtype="8" fill="hold" nodeType="clickEffect">
                                  <p:stCondLst>
                                    <p:cond delay="0"/>
                                  </p:stCondLst>
                                  <p:childTnLst>
                                    <p:set>
                                      <p:cBhvr>
                                        <p:cTn id="108" dur="1" fill="hold">
                                          <p:stCondLst>
                                            <p:cond delay="0"/>
                                          </p:stCondLst>
                                        </p:cTn>
                                        <p:tgtEl>
                                          <p:spTgt spid="115737"/>
                                        </p:tgtEl>
                                        <p:attrNameLst>
                                          <p:attrName>style.visibility</p:attrName>
                                        </p:attrNameLst>
                                      </p:cBhvr>
                                      <p:to>
                                        <p:strVal val="visible"/>
                                      </p:to>
                                    </p:set>
                                    <p:animEffect transition="in" filter="wipe(left)">
                                      <p:cBhvr>
                                        <p:cTn id="109" dur="500"/>
                                        <p:tgtEl>
                                          <p:spTgt spid="115737"/>
                                        </p:tgtEl>
                                      </p:cBhvr>
                                    </p:animEffect>
                                  </p:childTnLst>
                                </p:cTn>
                              </p:par>
                            </p:childTnLst>
                          </p:cTn>
                        </p:par>
                      </p:childTnLst>
                    </p:cTn>
                  </p:par>
                  <p:par>
                    <p:cTn id="110" fill="hold" nodeType="clickPar">
                      <p:stCondLst>
                        <p:cond delay="indefinite"/>
                      </p:stCondLst>
                      <p:childTnLst>
                        <p:par>
                          <p:cTn id="111" fill="hold" nodeType="withGroup">
                            <p:stCondLst>
                              <p:cond delay="0"/>
                            </p:stCondLst>
                            <p:childTnLst>
                              <p:par>
                                <p:cTn id="112" presetID="22" presetClass="entr" presetSubtype="8" fill="hold" grpId="0" nodeType="clickEffect">
                                  <p:stCondLst>
                                    <p:cond delay="0"/>
                                  </p:stCondLst>
                                  <p:childTnLst>
                                    <p:set>
                                      <p:cBhvr>
                                        <p:cTn id="113" dur="1" fill="hold">
                                          <p:stCondLst>
                                            <p:cond delay="0"/>
                                          </p:stCondLst>
                                        </p:cTn>
                                        <p:tgtEl>
                                          <p:spTgt spid="115738"/>
                                        </p:tgtEl>
                                        <p:attrNameLst>
                                          <p:attrName>style.visibility</p:attrName>
                                        </p:attrNameLst>
                                      </p:cBhvr>
                                      <p:to>
                                        <p:strVal val="visible"/>
                                      </p:to>
                                    </p:set>
                                    <p:animEffect transition="in" filter="wipe(left)">
                                      <p:cBhvr>
                                        <p:cTn id="114" dur="500"/>
                                        <p:tgtEl>
                                          <p:spTgt spid="115738"/>
                                        </p:tgtEl>
                                      </p:cBhvr>
                                    </p:animEffect>
                                  </p:childTnLst>
                                </p:cTn>
                              </p:par>
                            </p:childTnLst>
                          </p:cTn>
                        </p:par>
                      </p:childTnLst>
                    </p:cTn>
                  </p:par>
                  <p:par>
                    <p:cTn id="115" fill="hold" nodeType="clickPar">
                      <p:stCondLst>
                        <p:cond delay="indefinite"/>
                      </p:stCondLst>
                      <p:childTnLst>
                        <p:par>
                          <p:cTn id="116" fill="hold" nodeType="withGroup">
                            <p:stCondLst>
                              <p:cond delay="0"/>
                            </p:stCondLst>
                            <p:childTnLst>
                              <p:par>
                                <p:cTn id="117" presetID="22" presetClass="entr" presetSubtype="8" fill="hold" nodeType="clickEffect">
                                  <p:stCondLst>
                                    <p:cond delay="0"/>
                                  </p:stCondLst>
                                  <p:childTnLst>
                                    <p:set>
                                      <p:cBhvr>
                                        <p:cTn id="118" dur="1" fill="hold">
                                          <p:stCondLst>
                                            <p:cond delay="0"/>
                                          </p:stCondLst>
                                        </p:cTn>
                                        <p:tgtEl>
                                          <p:spTgt spid="115739"/>
                                        </p:tgtEl>
                                        <p:attrNameLst>
                                          <p:attrName>style.visibility</p:attrName>
                                        </p:attrNameLst>
                                      </p:cBhvr>
                                      <p:to>
                                        <p:strVal val="visible"/>
                                      </p:to>
                                    </p:set>
                                    <p:animEffect transition="in" filter="wipe(left)">
                                      <p:cBhvr>
                                        <p:cTn id="119" dur="500"/>
                                        <p:tgtEl>
                                          <p:spTgt spid="115739"/>
                                        </p:tgtEl>
                                      </p:cBhvr>
                                    </p:animEffect>
                                  </p:childTnLst>
                                </p:cTn>
                              </p:par>
                            </p:childTnLst>
                          </p:cTn>
                        </p:par>
                      </p:childTnLst>
                    </p:cTn>
                  </p:par>
                  <p:par>
                    <p:cTn id="120" fill="hold" nodeType="clickPar">
                      <p:stCondLst>
                        <p:cond delay="indefinite"/>
                      </p:stCondLst>
                      <p:childTnLst>
                        <p:par>
                          <p:cTn id="121" fill="hold" nodeType="withGroup">
                            <p:stCondLst>
                              <p:cond delay="0"/>
                            </p:stCondLst>
                            <p:childTnLst>
                              <p:par>
                                <p:cTn id="122" presetID="22" presetClass="entr" presetSubtype="8" fill="hold" grpId="0" nodeType="clickEffect">
                                  <p:stCondLst>
                                    <p:cond delay="0"/>
                                  </p:stCondLst>
                                  <p:childTnLst>
                                    <p:set>
                                      <p:cBhvr>
                                        <p:cTn id="123" dur="1" fill="hold">
                                          <p:stCondLst>
                                            <p:cond delay="0"/>
                                          </p:stCondLst>
                                        </p:cTn>
                                        <p:tgtEl>
                                          <p:spTgt spid="115740"/>
                                        </p:tgtEl>
                                        <p:attrNameLst>
                                          <p:attrName>style.visibility</p:attrName>
                                        </p:attrNameLst>
                                      </p:cBhvr>
                                      <p:to>
                                        <p:strVal val="visible"/>
                                      </p:to>
                                    </p:set>
                                    <p:animEffect transition="in" filter="wipe(left)">
                                      <p:cBhvr>
                                        <p:cTn id="124" dur="500"/>
                                        <p:tgtEl>
                                          <p:spTgt spid="115740"/>
                                        </p:tgtEl>
                                      </p:cBhvr>
                                    </p:animEffect>
                                  </p:childTnLst>
                                </p:cTn>
                              </p:par>
                            </p:childTnLst>
                          </p:cTn>
                        </p:par>
                      </p:childTnLst>
                    </p:cTn>
                  </p:par>
                  <p:par>
                    <p:cTn id="125" fill="hold" nodeType="clickPar">
                      <p:stCondLst>
                        <p:cond delay="indefinite"/>
                      </p:stCondLst>
                      <p:childTnLst>
                        <p:par>
                          <p:cTn id="126" fill="hold" nodeType="withGroup">
                            <p:stCondLst>
                              <p:cond delay="0"/>
                            </p:stCondLst>
                            <p:childTnLst>
                              <p:par>
                                <p:cTn id="127" presetID="9" presetClass="entr" presetSubtype="0" fill="hold" grpId="0" nodeType="clickEffect">
                                  <p:stCondLst>
                                    <p:cond delay="0"/>
                                  </p:stCondLst>
                                  <p:childTnLst>
                                    <p:set>
                                      <p:cBhvr>
                                        <p:cTn id="128" dur="1" fill="hold">
                                          <p:stCondLst>
                                            <p:cond delay="0"/>
                                          </p:stCondLst>
                                        </p:cTn>
                                        <p:tgtEl>
                                          <p:spTgt spid="115743"/>
                                        </p:tgtEl>
                                        <p:attrNameLst>
                                          <p:attrName>style.visibility</p:attrName>
                                        </p:attrNameLst>
                                      </p:cBhvr>
                                      <p:to>
                                        <p:strVal val="visible"/>
                                      </p:to>
                                    </p:set>
                                    <p:animEffect transition="in" filter="dissolve">
                                      <p:cBhvr>
                                        <p:cTn id="129" dur="500"/>
                                        <p:tgtEl>
                                          <p:spTgt spid="115743"/>
                                        </p:tgtEl>
                                      </p:cBhvr>
                                    </p:animEffect>
                                  </p:childTnLst>
                                </p:cTn>
                              </p:par>
                            </p:childTnLst>
                          </p:cTn>
                        </p:par>
                      </p:childTnLst>
                    </p:cTn>
                  </p:par>
                  <p:par>
                    <p:cTn id="130" fill="hold" nodeType="clickPar">
                      <p:stCondLst>
                        <p:cond delay="indefinite"/>
                      </p:stCondLst>
                      <p:childTnLst>
                        <p:par>
                          <p:cTn id="131" fill="hold" nodeType="withGroup">
                            <p:stCondLst>
                              <p:cond delay="0"/>
                            </p:stCondLst>
                            <p:childTnLst>
                              <p:par>
                                <p:cTn id="132" presetID="22" presetClass="entr" presetSubtype="4" fill="hold" nodeType="clickEffect">
                                  <p:stCondLst>
                                    <p:cond delay="0"/>
                                  </p:stCondLst>
                                  <p:childTnLst>
                                    <p:set>
                                      <p:cBhvr>
                                        <p:cTn id="133" dur="1" fill="hold">
                                          <p:stCondLst>
                                            <p:cond delay="0"/>
                                          </p:stCondLst>
                                        </p:cTn>
                                        <p:tgtEl>
                                          <p:spTgt spid="115752"/>
                                        </p:tgtEl>
                                        <p:attrNameLst>
                                          <p:attrName>style.visibility</p:attrName>
                                        </p:attrNameLst>
                                      </p:cBhvr>
                                      <p:to>
                                        <p:strVal val="visible"/>
                                      </p:to>
                                    </p:set>
                                    <p:animEffect transition="in" filter="wipe(down)">
                                      <p:cBhvr>
                                        <p:cTn id="134" dur="500"/>
                                        <p:tgtEl>
                                          <p:spTgt spid="115752"/>
                                        </p:tgtEl>
                                      </p:cBhvr>
                                    </p:animEffect>
                                  </p:childTnLst>
                                </p:cTn>
                              </p:par>
                            </p:childTnLst>
                          </p:cTn>
                        </p:par>
                        <p:par>
                          <p:cTn id="135" fill="hold" nodeType="afterGroup">
                            <p:stCondLst>
                              <p:cond delay="500"/>
                            </p:stCondLst>
                            <p:childTnLst>
                              <p:par>
                                <p:cTn id="136" presetID="1" presetClass="entr" presetSubtype="0" fill="hold" nodeType="afterEffect">
                                  <p:stCondLst>
                                    <p:cond delay="0"/>
                                  </p:stCondLst>
                                  <p:childTnLst>
                                    <p:set>
                                      <p:cBhvr>
                                        <p:cTn id="137" dur="1" fill="hold">
                                          <p:stCondLst>
                                            <p:cond delay="499"/>
                                          </p:stCondLst>
                                        </p:cTn>
                                        <p:tgtEl>
                                          <p:spTgt spid="115746"/>
                                        </p:tgtEl>
                                        <p:attrNameLst>
                                          <p:attrName>style.visibility</p:attrName>
                                        </p:attrNameLst>
                                      </p:cBhvr>
                                      <p:to>
                                        <p:strVal val="visible"/>
                                      </p:to>
                                    </p:set>
                                  </p:childTnLst>
                                </p:cTn>
                              </p:par>
                            </p:childTnLst>
                          </p:cTn>
                        </p:par>
                      </p:childTnLst>
                    </p:cTn>
                  </p:par>
                  <p:par>
                    <p:cTn id="138" fill="hold" nodeType="clickPar">
                      <p:stCondLst>
                        <p:cond delay="indefinite"/>
                      </p:stCondLst>
                      <p:childTnLst>
                        <p:par>
                          <p:cTn id="139" fill="hold" nodeType="withGroup">
                            <p:stCondLst>
                              <p:cond delay="0"/>
                            </p:stCondLst>
                            <p:childTnLst>
                              <p:par>
                                <p:cTn id="140" presetID="22" presetClass="entr" presetSubtype="8" fill="hold" grpId="0" nodeType="clickEffect">
                                  <p:stCondLst>
                                    <p:cond delay="0"/>
                                  </p:stCondLst>
                                  <p:childTnLst>
                                    <p:set>
                                      <p:cBhvr>
                                        <p:cTn id="141" dur="1" fill="hold">
                                          <p:stCondLst>
                                            <p:cond delay="0"/>
                                          </p:stCondLst>
                                        </p:cTn>
                                        <p:tgtEl>
                                          <p:spTgt spid="115742"/>
                                        </p:tgtEl>
                                        <p:attrNameLst>
                                          <p:attrName>style.visibility</p:attrName>
                                        </p:attrNameLst>
                                      </p:cBhvr>
                                      <p:to>
                                        <p:strVal val="visible"/>
                                      </p:to>
                                    </p:set>
                                    <p:animEffect transition="in" filter="wipe(left)">
                                      <p:cBhvr>
                                        <p:cTn id="142" dur="500"/>
                                        <p:tgtEl>
                                          <p:spTgt spid="115742"/>
                                        </p:tgtEl>
                                      </p:cBhvr>
                                    </p:animEffect>
                                  </p:childTnLst>
                                </p:cTn>
                              </p:par>
                            </p:childTnLst>
                          </p:cTn>
                        </p:par>
                      </p:childTnLst>
                    </p:cTn>
                  </p:par>
                  <p:par>
                    <p:cTn id="143" fill="hold" nodeType="clickPar">
                      <p:stCondLst>
                        <p:cond delay="indefinite"/>
                      </p:stCondLst>
                      <p:childTnLst>
                        <p:par>
                          <p:cTn id="144" fill="hold" nodeType="withGroup">
                            <p:stCondLst>
                              <p:cond delay="0"/>
                            </p:stCondLst>
                            <p:childTnLst>
                              <p:par>
                                <p:cTn id="145" presetID="22" presetClass="entr" presetSubtype="8" fill="hold" nodeType="clickEffect">
                                  <p:stCondLst>
                                    <p:cond delay="0"/>
                                  </p:stCondLst>
                                  <p:childTnLst>
                                    <p:set>
                                      <p:cBhvr>
                                        <p:cTn id="146" dur="1" fill="hold">
                                          <p:stCondLst>
                                            <p:cond delay="0"/>
                                          </p:stCondLst>
                                        </p:cTn>
                                        <p:tgtEl>
                                          <p:spTgt spid="115741"/>
                                        </p:tgtEl>
                                        <p:attrNameLst>
                                          <p:attrName>style.visibility</p:attrName>
                                        </p:attrNameLst>
                                      </p:cBhvr>
                                      <p:to>
                                        <p:strVal val="visible"/>
                                      </p:to>
                                    </p:set>
                                    <p:animEffect transition="in" filter="wipe(left)">
                                      <p:cBhvr>
                                        <p:cTn id="147" dur="500"/>
                                        <p:tgtEl>
                                          <p:spTgt spid="115741"/>
                                        </p:tgtEl>
                                      </p:cBhvr>
                                    </p:animEffect>
                                  </p:childTnLst>
                                </p:cTn>
                              </p:par>
                            </p:childTnLst>
                          </p:cTn>
                        </p:par>
                      </p:childTnLst>
                    </p:cTn>
                  </p:par>
                  <p:par>
                    <p:cTn id="148" fill="hold" nodeType="clickPar">
                      <p:stCondLst>
                        <p:cond delay="indefinite"/>
                      </p:stCondLst>
                      <p:childTnLst>
                        <p:par>
                          <p:cTn id="149" fill="hold" nodeType="withGroup">
                            <p:stCondLst>
                              <p:cond delay="0"/>
                            </p:stCondLst>
                            <p:childTnLst>
                              <p:par>
                                <p:cTn id="150" presetID="22" presetClass="entr" presetSubtype="8" fill="hold" nodeType="clickEffect">
                                  <p:stCondLst>
                                    <p:cond delay="0"/>
                                  </p:stCondLst>
                                  <p:childTnLst>
                                    <p:set>
                                      <p:cBhvr>
                                        <p:cTn id="151" dur="1" fill="hold">
                                          <p:stCondLst>
                                            <p:cond delay="0"/>
                                          </p:stCondLst>
                                        </p:cTn>
                                        <p:tgtEl>
                                          <p:spTgt spid="115747"/>
                                        </p:tgtEl>
                                        <p:attrNameLst>
                                          <p:attrName>style.visibility</p:attrName>
                                        </p:attrNameLst>
                                      </p:cBhvr>
                                      <p:to>
                                        <p:strVal val="visible"/>
                                      </p:to>
                                    </p:set>
                                    <p:animEffect transition="in" filter="wipe(left)">
                                      <p:cBhvr>
                                        <p:cTn id="152" dur="500"/>
                                        <p:tgtEl>
                                          <p:spTgt spid="115747"/>
                                        </p:tgtEl>
                                      </p:cBhvr>
                                    </p:animEffect>
                                  </p:childTnLst>
                                </p:cTn>
                              </p:par>
                            </p:childTnLst>
                          </p:cTn>
                        </p:par>
                      </p:childTnLst>
                    </p:cTn>
                  </p:par>
                  <p:par>
                    <p:cTn id="153" fill="hold" nodeType="clickPar">
                      <p:stCondLst>
                        <p:cond delay="indefinite"/>
                      </p:stCondLst>
                      <p:childTnLst>
                        <p:par>
                          <p:cTn id="154" fill="hold" nodeType="withGroup">
                            <p:stCondLst>
                              <p:cond delay="0"/>
                            </p:stCondLst>
                            <p:childTnLst>
                              <p:par>
                                <p:cTn id="155" presetID="22" presetClass="entr" presetSubtype="8" fill="hold" nodeType="clickEffect">
                                  <p:stCondLst>
                                    <p:cond delay="0"/>
                                  </p:stCondLst>
                                  <p:childTnLst>
                                    <p:set>
                                      <p:cBhvr>
                                        <p:cTn id="156" dur="1" fill="hold">
                                          <p:stCondLst>
                                            <p:cond delay="0"/>
                                          </p:stCondLst>
                                        </p:cTn>
                                        <p:tgtEl>
                                          <p:spTgt spid="115748"/>
                                        </p:tgtEl>
                                        <p:attrNameLst>
                                          <p:attrName>style.visibility</p:attrName>
                                        </p:attrNameLst>
                                      </p:cBhvr>
                                      <p:to>
                                        <p:strVal val="visible"/>
                                      </p:to>
                                    </p:set>
                                    <p:animEffect transition="in" filter="wipe(left)">
                                      <p:cBhvr>
                                        <p:cTn id="157" dur="500"/>
                                        <p:tgtEl>
                                          <p:spTgt spid="115748"/>
                                        </p:tgtEl>
                                      </p:cBhvr>
                                    </p:animEffect>
                                  </p:childTnLst>
                                </p:cTn>
                              </p:par>
                            </p:childTnLst>
                          </p:cTn>
                        </p:par>
                      </p:childTnLst>
                    </p:cTn>
                  </p:par>
                  <p:par>
                    <p:cTn id="158" fill="hold" nodeType="clickPar">
                      <p:stCondLst>
                        <p:cond delay="indefinite"/>
                      </p:stCondLst>
                      <p:childTnLst>
                        <p:par>
                          <p:cTn id="159" fill="hold" nodeType="withGroup">
                            <p:stCondLst>
                              <p:cond delay="0"/>
                            </p:stCondLst>
                            <p:childTnLst>
                              <p:par>
                                <p:cTn id="160" presetID="22" presetClass="entr" presetSubtype="8" fill="hold" nodeType="clickEffect">
                                  <p:stCondLst>
                                    <p:cond delay="0"/>
                                  </p:stCondLst>
                                  <p:childTnLst>
                                    <p:set>
                                      <p:cBhvr>
                                        <p:cTn id="161" dur="1" fill="hold">
                                          <p:stCondLst>
                                            <p:cond delay="0"/>
                                          </p:stCondLst>
                                        </p:cTn>
                                        <p:tgtEl>
                                          <p:spTgt spid="115749"/>
                                        </p:tgtEl>
                                        <p:attrNameLst>
                                          <p:attrName>style.visibility</p:attrName>
                                        </p:attrNameLst>
                                      </p:cBhvr>
                                      <p:to>
                                        <p:strVal val="visible"/>
                                      </p:to>
                                    </p:set>
                                    <p:animEffect transition="in" filter="wipe(left)">
                                      <p:cBhvr>
                                        <p:cTn id="162" dur="500"/>
                                        <p:tgtEl>
                                          <p:spTgt spid="115749"/>
                                        </p:tgtEl>
                                      </p:cBhvr>
                                    </p:animEffect>
                                  </p:childTnLst>
                                </p:cTn>
                              </p:par>
                            </p:childTnLst>
                          </p:cTn>
                        </p:par>
                      </p:childTnLst>
                    </p:cTn>
                  </p:par>
                  <p:par>
                    <p:cTn id="163" fill="hold" nodeType="clickPar">
                      <p:stCondLst>
                        <p:cond delay="indefinite"/>
                      </p:stCondLst>
                      <p:childTnLst>
                        <p:par>
                          <p:cTn id="164" fill="hold" nodeType="withGroup">
                            <p:stCondLst>
                              <p:cond delay="0"/>
                            </p:stCondLst>
                            <p:childTnLst>
                              <p:par>
                                <p:cTn id="165" presetID="22" presetClass="entr" presetSubtype="8" fill="hold" nodeType="clickEffect">
                                  <p:stCondLst>
                                    <p:cond delay="0"/>
                                  </p:stCondLst>
                                  <p:childTnLst>
                                    <p:set>
                                      <p:cBhvr>
                                        <p:cTn id="166" dur="1" fill="hold">
                                          <p:stCondLst>
                                            <p:cond delay="0"/>
                                          </p:stCondLst>
                                        </p:cTn>
                                        <p:tgtEl>
                                          <p:spTgt spid="115750"/>
                                        </p:tgtEl>
                                        <p:attrNameLst>
                                          <p:attrName>style.visibility</p:attrName>
                                        </p:attrNameLst>
                                      </p:cBhvr>
                                      <p:to>
                                        <p:strVal val="visible"/>
                                      </p:to>
                                    </p:set>
                                    <p:animEffect transition="in" filter="wipe(left)">
                                      <p:cBhvr>
                                        <p:cTn id="167" dur="500"/>
                                        <p:tgtEl>
                                          <p:spTgt spid="115750"/>
                                        </p:tgtEl>
                                      </p:cBhvr>
                                    </p:animEffect>
                                  </p:childTnLst>
                                </p:cTn>
                              </p:par>
                            </p:childTnLst>
                          </p:cTn>
                        </p:par>
                      </p:childTnLst>
                    </p:cTn>
                  </p:par>
                  <p:par>
                    <p:cTn id="168" fill="hold" nodeType="clickPar">
                      <p:stCondLst>
                        <p:cond delay="indefinite"/>
                      </p:stCondLst>
                      <p:childTnLst>
                        <p:par>
                          <p:cTn id="169" fill="hold" nodeType="withGroup">
                            <p:stCondLst>
                              <p:cond delay="0"/>
                            </p:stCondLst>
                            <p:childTnLst>
                              <p:par>
                                <p:cTn id="170" presetID="22" presetClass="entr" presetSubtype="8" fill="hold" grpId="0" nodeType="clickEffect">
                                  <p:stCondLst>
                                    <p:cond delay="0"/>
                                  </p:stCondLst>
                                  <p:childTnLst>
                                    <p:set>
                                      <p:cBhvr>
                                        <p:cTn id="171" dur="1" fill="hold">
                                          <p:stCondLst>
                                            <p:cond delay="0"/>
                                          </p:stCondLst>
                                        </p:cTn>
                                        <p:tgtEl>
                                          <p:spTgt spid="115751"/>
                                        </p:tgtEl>
                                        <p:attrNameLst>
                                          <p:attrName>style.visibility</p:attrName>
                                        </p:attrNameLst>
                                      </p:cBhvr>
                                      <p:to>
                                        <p:strVal val="visible"/>
                                      </p:to>
                                    </p:set>
                                    <p:animEffect transition="in" filter="wipe(left)">
                                      <p:cBhvr>
                                        <p:cTn id="172" dur="500"/>
                                        <p:tgtEl>
                                          <p:spTgt spid="1157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714" grpId="0" autoUpdateAnimBg="0"/>
      <p:bldP spid="115715" grpId="0" autoUpdateAnimBg="0"/>
      <p:bldP spid="115716" grpId="0" autoUpdateAnimBg="0"/>
      <p:bldP spid="115717" grpId="0" animBg="1"/>
      <p:bldP spid="115718" grpId="0" animBg="1"/>
      <p:bldP spid="115724" grpId="0" autoUpdateAnimBg="0"/>
      <p:bldP spid="115725" grpId="0" autoUpdateAnimBg="0"/>
      <p:bldP spid="115726" grpId="0" autoUpdateAnimBg="0"/>
      <p:bldP spid="115727" grpId="0" autoUpdateAnimBg="0"/>
      <p:bldP spid="115728" grpId="0" autoUpdateAnimBg="0"/>
      <p:bldP spid="115729" grpId="0" autoUpdateAnimBg="0"/>
      <p:bldP spid="115730" grpId="0" animBg="1"/>
      <p:bldP spid="115731" grpId="0" autoUpdateAnimBg="0"/>
      <p:bldP spid="115738" grpId="0" autoUpdateAnimBg="0"/>
      <p:bldP spid="115740" grpId="0" autoUpdateAnimBg="0"/>
      <p:bldP spid="115742" grpId="0" autoUpdateAnimBg="0"/>
      <p:bldP spid="115743" grpId="0" animBg="1"/>
      <p:bldP spid="115751" grpId="0" autoUpdateAnimBg="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矩形 1"/>
          <p:cNvSpPr>
            <a:spLocks noChangeArrowheads="1"/>
          </p:cNvSpPr>
          <p:nvPr/>
        </p:nvSpPr>
        <p:spPr bwMode="auto">
          <a:xfrm>
            <a:off x="0" y="115888"/>
            <a:ext cx="490696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400" b="1">
                <a:solidFill>
                  <a:schemeClr val="bg1"/>
                </a:solidFill>
              </a:rPr>
              <a:t>书中例</a:t>
            </a:r>
            <a:r>
              <a:rPr lang="en-US" altLang="zh-CN" sz="2400" b="1">
                <a:solidFill>
                  <a:schemeClr val="bg1"/>
                </a:solidFill>
              </a:rPr>
              <a:t>10.5</a:t>
            </a:r>
            <a:r>
              <a:rPr lang="zh-CN" altLang="zh-CN" sz="2400" b="1">
                <a:solidFill>
                  <a:schemeClr val="bg1"/>
                </a:solidFill>
              </a:rPr>
              <a:t>（</a:t>
            </a:r>
            <a:r>
              <a:rPr lang="en-US" altLang="zh-CN" sz="2400" b="1">
                <a:solidFill>
                  <a:schemeClr val="bg1"/>
                </a:solidFill>
              </a:rPr>
              <a:t>P541</a:t>
            </a:r>
            <a:r>
              <a:rPr lang="zh-CN" altLang="zh-CN" sz="2400" b="1">
                <a:solidFill>
                  <a:schemeClr val="bg1"/>
                </a:solidFill>
              </a:rPr>
              <a:t>）是一个圆盘。</a:t>
            </a:r>
          </a:p>
        </p:txBody>
      </p:sp>
      <p:pic>
        <p:nvPicPr>
          <p:cNvPr id="18435" name="图片 2"/>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463" y="715963"/>
            <a:ext cx="9091612" cy="1071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6" name="图片 3"/>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925" y="1860550"/>
            <a:ext cx="9109075"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7" name="图片 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205413" y="2657475"/>
            <a:ext cx="3903662" cy="3422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8" name="图片 5"/>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4925" y="2624138"/>
            <a:ext cx="5043488" cy="417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9" name="图片 6"/>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213100" y="6388100"/>
            <a:ext cx="5930900"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wipe dir="d"/>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图片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3975" y="2276475"/>
            <a:ext cx="9001125" cy="446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59" name="图片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38125" y="15875"/>
            <a:ext cx="8631238" cy="2160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wipe dir="d"/>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388" y="1736725"/>
            <a:ext cx="4532312" cy="320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483" name="矩形 2"/>
          <p:cNvSpPr>
            <a:spLocks noChangeArrowheads="1"/>
          </p:cNvSpPr>
          <p:nvPr/>
        </p:nvSpPr>
        <p:spPr bwMode="auto">
          <a:xfrm>
            <a:off x="63500" y="6350"/>
            <a:ext cx="8972550" cy="157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400" b="1">
                <a:solidFill>
                  <a:srgbClr val="FFC000"/>
                </a:solidFill>
              </a:rPr>
              <a:t>书中例题</a:t>
            </a:r>
            <a:r>
              <a:rPr lang="en-US" altLang="zh-CN" sz="2400" b="1">
                <a:solidFill>
                  <a:srgbClr val="FFC000"/>
                </a:solidFill>
              </a:rPr>
              <a:t>10.6</a:t>
            </a:r>
            <a:r>
              <a:rPr lang="zh-CN" altLang="zh-CN" sz="2400" b="1">
                <a:solidFill>
                  <a:srgbClr val="FFC000"/>
                </a:solidFill>
              </a:rPr>
              <a:t>（</a:t>
            </a:r>
            <a:r>
              <a:rPr lang="en-US" altLang="zh-CN" sz="2400" b="1">
                <a:solidFill>
                  <a:srgbClr val="FFC000"/>
                </a:solidFill>
              </a:rPr>
              <a:t>P452</a:t>
            </a:r>
            <a:r>
              <a:rPr lang="zh-CN" altLang="zh-CN" sz="2400" b="1">
                <a:solidFill>
                  <a:srgbClr val="FFC000"/>
                </a:solidFill>
              </a:rPr>
              <a:t>）</a:t>
            </a:r>
          </a:p>
          <a:p>
            <a:pPr eaLnBrk="1" hangingPunct="1"/>
            <a:r>
              <a:rPr lang="zh-CN" altLang="zh-CN" sz="2400" b="1">
                <a:solidFill>
                  <a:schemeClr val="bg1"/>
                </a:solidFill>
              </a:rPr>
              <a:t>磁感应强度为</a:t>
            </a:r>
            <a:r>
              <a:rPr lang="en-US" altLang="zh-CN" sz="2400" b="1">
                <a:solidFill>
                  <a:schemeClr val="bg1"/>
                </a:solidFill>
              </a:rPr>
              <a:t>B</a:t>
            </a:r>
            <a:r>
              <a:rPr lang="zh-CN" altLang="zh-CN" sz="2400" b="1">
                <a:solidFill>
                  <a:schemeClr val="bg1"/>
                </a:solidFill>
              </a:rPr>
              <a:t>的匀强磁场中，放置一圆形线圈，线圈电阻为</a:t>
            </a:r>
            <a:r>
              <a:rPr lang="en-US" altLang="zh-CN" sz="2400" b="1">
                <a:solidFill>
                  <a:schemeClr val="bg1"/>
                </a:solidFill>
              </a:rPr>
              <a:t>R</a:t>
            </a:r>
            <a:r>
              <a:rPr lang="zh-CN" altLang="zh-CN" sz="2400" b="1">
                <a:solidFill>
                  <a:schemeClr val="bg1"/>
                </a:solidFill>
              </a:rPr>
              <a:t>，半径为</a:t>
            </a:r>
            <a:r>
              <a:rPr lang="en-US" altLang="zh-CN" sz="2400" b="1">
                <a:solidFill>
                  <a:schemeClr val="bg1"/>
                </a:solidFill>
              </a:rPr>
              <a:t>r</a:t>
            </a:r>
            <a:r>
              <a:rPr lang="zh-CN" altLang="zh-CN" sz="2400" b="1">
                <a:solidFill>
                  <a:schemeClr val="bg1"/>
                </a:solidFill>
              </a:rPr>
              <a:t>，绕直径</a:t>
            </a:r>
            <a:r>
              <a:rPr lang="en-US" altLang="zh-CN" sz="2400" b="1">
                <a:solidFill>
                  <a:schemeClr val="bg1"/>
                </a:solidFill>
              </a:rPr>
              <a:t>OO’</a:t>
            </a:r>
            <a:r>
              <a:rPr lang="zh-CN" altLang="zh-CN" sz="2400" b="1">
                <a:solidFill>
                  <a:schemeClr val="bg1"/>
                </a:solidFill>
              </a:rPr>
              <a:t>以匀角速度ω旋转，当线圈平面转至与</a:t>
            </a:r>
            <a:r>
              <a:rPr lang="en-US" altLang="zh-CN" sz="2400" b="1">
                <a:solidFill>
                  <a:schemeClr val="bg1"/>
                </a:solidFill>
              </a:rPr>
              <a:t>B</a:t>
            </a:r>
            <a:r>
              <a:rPr lang="zh-CN" altLang="zh-CN" sz="2400" b="1">
                <a:solidFill>
                  <a:schemeClr val="bg1"/>
                </a:solidFill>
              </a:rPr>
              <a:t>平行时，求：</a:t>
            </a:r>
            <a:r>
              <a:rPr lang="en-US" altLang="zh-CN" sz="2400" b="1">
                <a:solidFill>
                  <a:schemeClr val="bg1"/>
                </a:solidFill>
              </a:rPr>
              <a:t>OA</a:t>
            </a:r>
            <a:r>
              <a:rPr lang="zh-CN" altLang="zh-CN" sz="2400" b="1">
                <a:solidFill>
                  <a:schemeClr val="bg1"/>
                </a:solidFill>
              </a:rPr>
              <a:t>两点的动生电动势及回路中的感应电流。</a:t>
            </a:r>
          </a:p>
        </p:txBody>
      </p:sp>
      <p:sp>
        <p:nvSpPr>
          <p:cNvPr id="20484" name="Rectangle 1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3" name="对象 2"/>
          <p:cNvGraphicFramePr>
            <a:graphicFrameLocks noChangeAspect="1"/>
          </p:cNvGraphicFramePr>
          <p:nvPr/>
        </p:nvGraphicFramePr>
        <p:xfrm>
          <a:off x="5465763" y="1579563"/>
          <a:ext cx="2325687" cy="681037"/>
        </p:xfrm>
        <a:graphic>
          <a:graphicData uri="http://schemas.openxmlformats.org/presentationml/2006/ole">
            <mc:AlternateContent xmlns:mc="http://schemas.openxmlformats.org/markup-compatibility/2006">
              <mc:Choice xmlns:v="urn:schemas-microsoft-com:vml" Requires="v">
                <p:oleObj spid="_x0000_s20505" name="Equation" r:id="rId4" imgW="1117600" imgH="330200" progId="Equation.DSMT4">
                  <p:embed/>
                </p:oleObj>
              </mc:Choice>
              <mc:Fallback>
                <p:oleObj name="Equation" r:id="rId4" imgW="1117600" imgH="330200" progId="Equation.DSMT4">
                  <p:embed/>
                  <p:pic>
                    <p:nvPicPr>
                      <p:cNvPr id="0" name="对象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65763" y="1579563"/>
                        <a:ext cx="2325687" cy="681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0486" name="Rectangle 1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5" name="对象 4"/>
          <p:cNvGraphicFramePr>
            <a:graphicFrameLocks noChangeAspect="1"/>
          </p:cNvGraphicFramePr>
          <p:nvPr/>
        </p:nvGraphicFramePr>
        <p:xfrm>
          <a:off x="5983288" y="2120900"/>
          <a:ext cx="2665412" cy="790575"/>
        </p:xfrm>
        <a:graphic>
          <a:graphicData uri="http://schemas.openxmlformats.org/presentationml/2006/ole">
            <mc:AlternateContent xmlns:mc="http://schemas.openxmlformats.org/markup-compatibility/2006">
              <mc:Choice xmlns:v="urn:schemas-microsoft-com:vml" Requires="v">
                <p:oleObj spid="_x0000_s20506" name="Equation" r:id="rId6" imgW="1307532" imgH="393529" progId="Equation.DSMT4">
                  <p:embed/>
                </p:oleObj>
              </mc:Choice>
              <mc:Fallback>
                <p:oleObj name="Equation" r:id="rId6" imgW="1307532" imgH="393529" progId="Equation.DSMT4">
                  <p:embed/>
                  <p:pic>
                    <p:nvPicPr>
                      <p:cNvPr id="0" name="对象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983288" y="2120900"/>
                        <a:ext cx="2665412" cy="790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 name="矩形 5"/>
          <p:cNvSpPr>
            <a:spLocks noChangeArrowheads="1"/>
          </p:cNvSpPr>
          <p:nvPr/>
        </p:nvSpPr>
        <p:spPr bwMode="auto">
          <a:xfrm>
            <a:off x="5580063" y="2876550"/>
            <a:ext cx="306863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400" i="1">
                <a:solidFill>
                  <a:srgbClr val="FFFF00"/>
                </a:solidFill>
              </a:rPr>
              <a:t>V</a:t>
            </a:r>
            <a:r>
              <a:rPr lang="zh-CN" altLang="zh-CN" sz="2400">
                <a:solidFill>
                  <a:srgbClr val="FFFF00"/>
                </a:solidFill>
              </a:rPr>
              <a:t>＝</a:t>
            </a:r>
            <a:r>
              <a:rPr lang="en-US" altLang="zh-CN" sz="2400" i="1">
                <a:solidFill>
                  <a:srgbClr val="FFFF00"/>
                </a:solidFill>
              </a:rPr>
              <a:t>ωr</a:t>
            </a:r>
            <a:r>
              <a:rPr lang="en-US" altLang="zh-CN" sz="2400">
                <a:solidFill>
                  <a:srgbClr val="FFFF00"/>
                </a:solidFill>
              </a:rPr>
              <a:t>sin</a:t>
            </a:r>
            <a:r>
              <a:rPr lang="en-US" altLang="zh-CN" sz="2400" i="1">
                <a:solidFill>
                  <a:srgbClr val="FFFF00"/>
                </a:solidFill>
              </a:rPr>
              <a:t>θ</a:t>
            </a:r>
            <a:r>
              <a:rPr lang="zh-CN" altLang="zh-CN" sz="2400">
                <a:solidFill>
                  <a:srgbClr val="FFFF00"/>
                </a:solidFill>
              </a:rPr>
              <a:t>；  </a:t>
            </a:r>
            <a:r>
              <a:rPr lang="en-US" altLang="zh-CN" sz="2400" i="1">
                <a:solidFill>
                  <a:srgbClr val="FFFF00"/>
                </a:solidFill>
              </a:rPr>
              <a:t>dl</a:t>
            </a:r>
            <a:r>
              <a:rPr lang="zh-CN" altLang="zh-CN" sz="2400">
                <a:solidFill>
                  <a:srgbClr val="FFFF00"/>
                </a:solidFill>
              </a:rPr>
              <a:t>＝</a:t>
            </a:r>
            <a:r>
              <a:rPr lang="en-US" altLang="zh-CN" sz="2400" i="1">
                <a:solidFill>
                  <a:srgbClr val="FFFF00"/>
                </a:solidFill>
              </a:rPr>
              <a:t>rdθ</a:t>
            </a:r>
            <a:endParaRPr lang="zh-CN" altLang="zh-CN" sz="2400">
              <a:solidFill>
                <a:srgbClr val="FFFF00"/>
              </a:solidFill>
            </a:endParaRPr>
          </a:p>
        </p:txBody>
      </p:sp>
      <p:sp>
        <p:nvSpPr>
          <p:cNvPr id="20489" name="Rectangle 1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8" name="对象 7"/>
          <p:cNvGraphicFramePr>
            <a:graphicFrameLocks noChangeAspect="1"/>
          </p:cNvGraphicFramePr>
          <p:nvPr/>
        </p:nvGraphicFramePr>
        <p:xfrm>
          <a:off x="4711700" y="3429000"/>
          <a:ext cx="4324350" cy="792163"/>
        </p:xfrm>
        <a:graphic>
          <a:graphicData uri="http://schemas.openxmlformats.org/presentationml/2006/ole">
            <mc:AlternateContent xmlns:mc="http://schemas.openxmlformats.org/markup-compatibility/2006">
              <mc:Choice xmlns:v="urn:schemas-microsoft-com:vml" Requires="v">
                <p:oleObj spid="_x0000_s20507" name="Equation" r:id="rId8" imgW="2120900" imgH="393700" progId="Equation.DSMT4">
                  <p:embed/>
                </p:oleObj>
              </mc:Choice>
              <mc:Fallback>
                <p:oleObj name="Equation" r:id="rId8" imgW="2120900" imgH="393700" progId="Equation.DSMT4">
                  <p:embed/>
                  <p:pic>
                    <p:nvPicPr>
                      <p:cNvPr id="0" name="对象 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711700" y="3429000"/>
                        <a:ext cx="4324350" cy="79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0491" name="Rectangle 1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10" name="对象 9"/>
          <p:cNvGraphicFramePr>
            <a:graphicFrameLocks noChangeAspect="1"/>
          </p:cNvGraphicFramePr>
          <p:nvPr/>
        </p:nvGraphicFramePr>
        <p:xfrm>
          <a:off x="5149850" y="4148138"/>
          <a:ext cx="3498850" cy="792162"/>
        </p:xfrm>
        <a:graphic>
          <a:graphicData uri="http://schemas.openxmlformats.org/presentationml/2006/ole">
            <mc:AlternateContent xmlns:mc="http://schemas.openxmlformats.org/markup-compatibility/2006">
              <mc:Choice xmlns:v="urn:schemas-microsoft-com:vml" Requires="v">
                <p:oleObj spid="_x0000_s20508" name="Equation" r:id="rId10" imgW="1828800" imgH="419100" progId="Equation.DSMT4">
                  <p:embed/>
                </p:oleObj>
              </mc:Choice>
              <mc:Fallback>
                <p:oleObj name="Equation" r:id="rId10" imgW="1828800" imgH="419100" progId="Equation.DSMT4">
                  <p:embed/>
                  <p:pic>
                    <p:nvPicPr>
                      <p:cNvPr id="0" name="对象 9"/>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149850" y="4148138"/>
                        <a:ext cx="3498850"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1" name="矩形 10"/>
          <p:cNvSpPr>
            <a:spLocks noChangeArrowheads="1"/>
          </p:cNvSpPr>
          <p:nvPr/>
        </p:nvSpPr>
        <p:spPr bwMode="auto">
          <a:xfrm>
            <a:off x="468313" y="5148263"/>
            <a:ext cx="4572000"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400">
                <a:solidFill>
                  <a:schemeClr val="bg1"/>
                </a:solidFill>
              </a:rPr>
              <a:t>整个圆形线圈产生的感应电动势为</a:t>
            </a:r>
            <a:r>
              <a:rPr lang="en-US" altLang="zh-CN" sz="2400">
                <a:solidFill>
                  <a:schemeClr val="bg1"/>
                </a:solidFill>
              </a:rPr>
              <a:t>0</a:t>
            </a:r>
            <a:r>
              <a:rPr lang="zh-CN" altLang="zh-CN" sz="2400">
                <a:solidFill>
                  <a:schemeClr val="bg1"/>
                </a:solidFill>
              </a:rPr>
              <a:t>～</a:t>
            </a:r>
            <a:r>
              <a:rPr lang="en-US" altLang="zh-CN" sz="2400">
                <a:solidFill>
                  <a:schemeClr val="bg1"/>
                </a:solidFill>
              </a:rPr>
              <a:t>2</a:t>
            </a:r>
            <a:r>
              <a:rPr lang="zh-CN" altLang="zh-CN" sz="2400">
                <a:solidFill>
                  <a:schemeClr val="bg1"/>
                </a:solidFill>
              </a:rPr>
              <a:t>π积分</a:t>
            </a:r>
          </a:p>
        </p:txBody>
      </p:sp>
      <p:sp>
        <p:nvSpPr>
          <p:cNvPr id="20494" name="Rectangle 1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13" name="对象 12"/>
          <p:cNvGraphicFramePr>
            <a:graphicFrameLocks noChangeAspect="1"/>
          </p:cNvGraphicFramePr>
          <p:nvPr/>
        </p:nvGraphicFramePr>
        <p:xfrm>
          <a:off x="971550" y="5969000"/>
          <a:ext cx="3806825" cy="647700"/>
        </p:xfrm>
        <a:graphic>
          <a:graphicData uri="http://schemas.openxmlformats.org/presentationml/2006/ole">
            <mc:AlternateContent xmlns:mc="http://schemas.openxmlformats.org/markup-compatibility/2006">
              <mc:Choice xmlns:v="urn:schemas-microsoft-com:vml" Requires="v">
                <p:oleObj spid="_x0000_s20509" name="Equation" r:id="rId12" imgW="1917700" imgH="330200" progId="Equation.DSMT4">
                  <p:embed/>
                </p:oleObj>
              </mc:Choice>
              <mc:Fallback>
                <p:oleObj name="Equation" r:id="rId12" imgW="1917700" imgH="330200" progId="Equation.DSMT4">
                  <p:embed/>
                  <p:pic>
                    <p:nvPicPr>
                      <p:cNvPr id="0" name="对象 1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71550" y="5969000"/>
                        <a:ext cx="3806825"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4" name="矩形 13"/>
          <p:cNvSpPr>
            <a:spLocks noChangeArrowheads="1"/>
          </p:cNvSpPr>
          <p:nvPr/>
        </p:nvSpPr>
        <p:spPr bwMode="auto">
          <a:xfrm>
            <a:off x="5386388" y="5189538"/>
            <a:ext cx="3262312"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400">
                <a:solidFill>
                  <a:schemeClr val="bg1"/>
                </a:solidFill>
              </a:rPr>
              <a:t>线圈产生的感应电流：</a:t>
            </a:r>
            <a:endParaRPr lang="zh-CN" altLang="en-US" sz="2400">
              <a:solidFill>
                <a:schemeClr val="bg1"/>
              </a:solidFill>
            </a:endParaRPr>
          </a:p>
        </p:txBody>
      </p:sp>
      <p:sp>
        <p:nvSpPr>
          <p:cNvPr id="20497" name="Rectangle 2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16" name="对象 15"/>
          <p:cNvGraphicFramePr>
            <a:graphicFrameLocks noChangeAspect="1"/>
          </p:cNvGraphicFramePr>
          <p:nvPr/>
        </p:nvGraphicFramePr>
        <p:xfrm>
          <a:off x="6326188" y="5651500"/>
          <a:ext cx="1382712" cy="792163"/>
        </p:xfrm>
        <a:graphic>
          <a:graphicData uri="http://schemas.openxmlformats.org/presentationml/2006/ole">
            <mc:AlternateContent xmlns:mc="http://schemas.openxmlformats.org/markup-compatibility/2006">
              <mc:Choice xmlns:v="urn:schemas-microsoft-com:vml" Requires="v">
                <p:oleObj spid="_x0000_s20510" name="Equation" r:id="rId14" imgW="723586" imgH="418918" progId="Equation.DSMT4">
                  <p:embed/>
                </p:oleObj>
              </mc:Choice>
              <mc:Fallback>
                <p:oleObj name="Equation" r:id="rId14" imgW="723586" imgH="418918" progId="Equation.DSMT4">
                  <p:embed/>
                  <p:pic>
                    <p:nvPicPr>
                      <p:cNvPr id="0" name="对象 15"/>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326188" y="5651500"/>
                        <a:ext cx="1382712" cy="79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1638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1" grpId="0"/>
      <p:bldP spid="1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矩形 1"/>
          <p:cNvSpPr>
            <a:spLocks noChangeArrowheads="1"/>
          </p:cNvSpPr>
          <p:nvPr/>
        </p:nvSpPr>
        <p:spPr bwMode="auto">
          <a:xfrm>
            <a:off x="-3175" y="115888"/>
            <a:ext cx="9147175" cy="2309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400" b="1">
                <a:solidFill>
                  <a:srgbClr val="FFC000"/>
                </a:solidFill>
              </a:rPr>
              <a:t>书中例题</a:t>
            </a:r>
            <a:r>
              <a:rPr lang="en-US" altLang="zh-CN" sz="2400" b="1">
                <a:solidFill>
                  <a:srgbClr val="FFC000"/>
                </a:solidFill>
              </a:rPr>
              <a:t>10</a:t>
            </a:r>
            <a:r>
              <a:rPr lang="zh-CN" altLang="zh-CN" sz="2400" b="1">
                <a:solidFill>
                  <a:srgbClr val="FFC000"/>
                </a:solidFill>
              </a:rPr>
              <a:t>．</a:t>
            </a:r>
            <a:r>
              <a:rPr lang="en-US" altLang="zh-CN" sz="2400" b="1">
                <a:solidFill>
                  <a:srgbClr val="FFC000"/>
                </a:solidFill>
              </a:rPr>
              <a:t>7</a:t>
            </a:r>
            <a:r>
              <a:rPr lang="zh-CN" altLang="zh-CN" sz="2400" b="1">
                <a:solidFill>
                  <a:srgbClr val="FFC000"/>
                </a:solidFill>
              </a:rPr>
              <a:t>（</a:t>
            </a:r>
            <a:r>
              <a:rPr lang="en-US" altLang="zh-CN" sz="2400" b="1">
                <a:solidFill>
                  <a:srgbClr val="FFC000"/>
                </a:solidFill>
              </a:rPr>
              <a:t>P453</a:t>
            </a:r>
            <a:r>
              <a:rPr lang="zh-CN" altLang="zh-CN" sz="2400" b="1">
                <a:solidFill>
                  <a:srgbClr val="FFC000"/>
                </a:solidFill>
              </a:rPr>
              <a:t>）</a:t>
            </a:r>
          </a:p>
          <a:p>
            <a:pPr eaLnBrk="1" hangingPunct="1"/>
            <a:r>
              <a:rPr lang="zh-CN" altLang="zh-CN" sz="2400" b="1">
                <a:solidFill>
                  <a:schemeClr val="bg1"/>
                </a:solidFill>
              </a:rPr>
              <a:t>一通有恒定电流</a:t>
            </a:r>
            <a:r>
              <a:rPr lang="en-US" altLang="zh-CN" sz="2400" b="1">
                <a:solidFill>
                  <a:schemeClr val="bg1"/>
                </a:solidFill>
              </a:rPr>
              <a:t>I</a:t>
            </a:r>
            <a:r>
              <a:rPr lang="zh-CN" altLang="zh-CN" sz="2400" b="1">
                <a:solidFill>
                  <a:schemeClr val="bg1"/>
                </a:solidFill>
              </a:rPr>
              <a:t>的长直导线，旁边有一个与它共面的三角形线圈</a:t>
            </a:r>
            <a:r>
              <a:rPr lang="en-US" altLang="zh-CN" sz="2400" b="1">
                <a:solidFill>
                  <a:schemeClr val="bg1"/>
                </a:solidFill>
              </a:rPr>
              <a:t>ACD</a:t>
            </a:r>
            <a:r>
              <a:rPr lang="zh-CN" altLang="zh-CN" sz="2400" b="1">
                <a:solidFill>
                  <a:schemeClr val="bg1"/>
                </a:solidFill>
              </a:rPr>
              <a:t>，</a:t>
            </a:r>
            <a:r>
              <a:rPr lang="en-US" altLang="zh-CN" sz="2400" b="1">
                <a:solidFill>
                  <a:schemeClr val="bg1"/>
                </a:solidFill>
              </a:rPr>
              <a:t>AC</a:t>
            </a:r>
            <a:r>
              <a:rPr lang="zh-CN" altLang="zh-CN" sz="2400" b="1">
                <a:solidFill>
                  <a:schemeClr val="bg1"/>
                </a:solidFill>
              </a:rPr>
              <a:t>的长为</a:t>
            </a:r>
            <a:r>
              <a:rPr lang="en-US" altLang="zh-CN" sz="2400" b="1">
                <a:solidFill>
                  <a:schemeClr val="bg1"/>
                </a:solidFill>
              </a:rPr>
              <a:t>l</a:t>
            </a:r>
            <a:r>
              <a:rPr lang="zh-CN" altLang="zh-CN" sz="2400" b="1">
                <a:solidFill>
                  <a:schemeClr val="bg1"/>
                </a:solidFill>
              </a:rPr>
              <a:t>，</a:t>
            </a:r>
            <a:r>
              <a:rPr lang="en-US" altLang="zh-CN" sz="2400" b="1">
                <a:solidFill>
                  <a:schemeClr val="bg1"/>
                </a:solidFill>
              </a:rPr>
              <a:t>D</a:t>
            </a:r>
            <a:r>
              <a:rPr lang="zh-CN" altLang="zh-CN" sz="2400" b="1">
                <a:solidFill>
                  <a:schemeClr val="bg1"/>
                </a:solidFill>
              </a:rPr>
              <a:t>到</a:t>
            </a:r>
            <a:r>
              <a:rPr lang="en-US" altLang="zh-CN" sz="2400" b="1">
                <a:solidFill>
                  <a:schemeClr val="bg1"/>
                </a:solidFill>
              </a:rPr>
              <a:t>AC</a:t>
            </a:r>
            <a:r>
              <a:rPr lang="zh-CN" altLang="zh-CN" sz="2400" b="1">
                <a:solidFill>
                  <a:schemeClr val="bg1"/>
                </a:solidFill>
              </a:rPr>
              <a:t>边的垂直距离为</a:t>
            </a:r>
            <a:r>
              <a:rPr lang="en-US" altLang="zh-CN" sz="2400" b="1">
                <a:solidFill>
                  <a:schemeClr val="bg1"/>
                </a:solidFill>
              </a:rPr>
              <a:t>d</a:t>
            </a:r>
            <a:r>
              <a:rPr lang="zh-CN" altLang="zh-CN" sz="2400" b="1">
                <a:solidFill>
                  <a:schemeClr val="bg1"/>
                </a:solidFill>
              </a:rPr>
              <a:t>，时刻</a:t>
            </a:r>
            <a:r>
              <a:rPr lang="en-US" altLang="zh-CN" sz="2400" b="1">
                <a:solidFill>
                  <a:schemeClr val="bg1"/>
                </a:solidFill>
              </a:rPr>
              <a:t>t</a:t>
            </a:r>
            <a:r>
              <a:rPr lang="zh-CN" altLang="zh-CN" sz="2400" b="1">
                <a:solidFill>
                  <a:schemeClr val="bg1"/>
                </a:solidFill>
              </a:rPr>
              <a:t>，边</a:t>
            </a:r>
            <a:r>
              <a:rPr lang="en-US" altLang="zh-CN" sz="2400" b="1">
                <a:solidFill>
                  <a:schemeClr val="bg1"/>
                </a:solidFill>
              </a:rPr>
              <a:t>AC</a:t>
            </a:r>
            <a:r>
              <a:rPr lang="zh-CN" altLang="zh-CN" sz="2400" b="1">
                <a:solidFill>
                  <a:schemeClr val="bg1"/>
                </a:solidFill>
              </a:rPr>
              <a:t>与长直平行且相距</a:t>
            </a:r>
            <a:r>
              <a:rPr lang="en-US" altLang="zh-CN" sz="2400" b="1">
                <a:solidFill>
                  <a:schemeClr val="bg1"/>
                </a:solidFill>
              </a:rPr>
              <a:t>r</a:t>
            </a:r>
            <a:r>
              <a:rPr lang="zh-CN" altLang="zh-CN" sz="2400" b="1">
                <a:solidFill>
                  <a:schemeClr val="bg1"/>
                </a:solidFill>
              </a:rPr>
              <a:t>，</a:t>
            </a:r>
          </a:p>
          <a:p>
            <a:pPr eaLnBrk="1" hangingPunct="1"/>
            <a:r>
              <a:rPr lang="zh-CN" altLang="zh-CN" sz="2400" b="1">
                <a:solidFill>
                  <a:schemeClr val="bg1"/>
                </a:solidFill>
              </a:rPr>
              <a:t>试求：当线圈由图位置，以速度</a:t>
            </a:r>
            <a:r>
              <a:rPr lang="en-US" altLang="zh-CN" sz="2400" b="1">
                <a:solidFill>
                  <a:schemeClr val="bg1"/>
                </a:solidFill>
              </a:rPr>
              <a:t>v</a:t>
            </a:r>
            <a:r>
              <a:rPr lang="zh-CN" altLang="zh-CN" sz="2400" b="1">
                <a:solidFill>
                  <a:schemeClr val="bg1"/>
                </a:solidFill>
              </a:rPr>
              <a:t>沿竖直方向向上运动时，三角形线圈每边上的动生电动势的大小和方向。</a:t>
            </a:r>
            <a:endParaRPr lang="zh-CN" altLang="en-US" sz="2400" b="1">
              <a:solidFill>
                <a:schemeClr val="bg1"/>
              </a:solidFill>
            </a:endParaRPr>
          </a:p>
        </p:txBody>
      </p:sp>
      <p:pic>
        <p:nvPicPr>
          <p:cNvPr id="17416"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088" y="2636838"/>
            <a:ext cx="7237412" cy="3703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74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1"/>
          <p:cNvSpPr>
            <a:spLocks noChangeArrowheads="1"/>
          </p:cNvSpPr>
          <p:nvPr/>
        </p:nvSpPr>
        <p:spPr bwMode="auto">
          <a:xfrm>
            <a:off x="287338" y="447675"/>
            <a:ext cx="5834062"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400">
                <a:solidFill>
                  <a:schemeClr val="bg1"/>
                </a:solidFill>
              </a:rPr>
              <a:t>解：</a:t>
            </a:r>
            <a:r>
              <a:rPr lang="en-US" altLang="zh-CN" sz="2400">
                <a:solidFill>
                  <a:schemeClr val="bg1"/>
                </a:solidFill>
              </a:rPr>
              <a:t>AC</a:t>
            </a:r>
            <a:r>
              <a:rPr lang="zh-CN" altLang="zh-CN" sz="2400">
                <a:solidFill>
                  <a:schemeClr val="bg1"/>
                </a:solidFill>
              </a:rPr>
              <a:t>段的电动势为</a:t>
            </a:r>
            <a:r>
              <a:rPr lang="en-US" altLang="zh-CN" sz="2400">
                <a:solidFill>
                  <a:schemeClr val="bg1"/>
                </a:solidFill>
              </a:rPr>
              <a:t>0</a:t>
            </a:r>
            <a:r>
              <a:rPr lang="zh-CN" altLang="en-US" sz="2400">
                <a:solidFill>
                  <a:schemeClr val="bg1"/>
                </a:solidFill>
              </a:rPr>
              <a:t>， </a:t>
            </a:r>
            <a:r>
              <a:rPr lang="en-US" altLang="zh-CN" sz="2400">
                <a:solidFill>
                  <a:schemeClr val="bg1"/>
                </a:solidFill>
              </a:rPr>
              <a:t>CD</a:t>
            </a:r>
            <a:r>
              <a:rPr lang="zh-CN" altLang="zh-CN" sz="2400">
                <a:solidFill>
                  <a:schemeClr val="bg1"/>
                </a:solidFill>
              </a:rPr>
              <a:t>段电动势为：</a:t>
            </a:r>
          </a:p>
        </p:txBody>
      </p:sp>
      <p:graphicFrame>
        <p:nvGraphicFramePr>
          <p:cNvPr id="22531" name="对象 3"/>
          <p:cNvGraphicFramePr>
            <a:graphicFrameLocks noChangeAspect="1"/>
          </p:cNvGraphicFramePr>
          <p:nvPr/>
        </p:nvGraphicFramePr>
        <p:xfrm>
          <a:off x="757238" y="1022350"/>
          <a:ext cx="7164387" cy="850900"/>
        </p:xfrm>
        <a:graphic>
          <a:graphicData uri="http://schemas.openxmlformats.org/presentationml/2006/ole">
            <mc:AlternateContent xmlns:mc="http://schemas.openxmlformats.org/markup-compatibility/2006">
              <mc:Choice xmlns:v="urn:schemas-microsoft-com:vml" Requires="v">
                <p:oleObj spid="_x0000_s22540" name="Equation" r:id="rId3" imgW="3606800" imgH="431800" progId="Equation.DSMT4">
                  <p:embed/>
                </p:oleObj>
              </mc:Choice>
              <mc:Fallback>
                <p:oleObj name="Equation" r:id="rId3" imgW="3606800" imgH="431800" progId="Equation.DSMT4">
                  <p:embed/>
                  <p:pic>
                    <p:nvPicPr>
                      <p:cNvPr id="0" name="对象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7238" y="1022350"/>
                        <a:ext cx="7164387"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 name="矩形 4"/>
          <p:cNvSpPr>
            <a:spLocks noChangeArrowheads="1"/>
          </p:cNvSpPr>
          <p:nvPr/>
        </p:nvSpPr>
        <p:spPr bwMode="auto">
          <a:xfrm>
            <a:off x="504825" y="2032000"/>
            <a:ext cx="77311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400">
                <a:solidFill>
                  <a:schemeClr val="bg1"/>
                </a:solidFill>
              </a:rPr>
              <a:t>r</a:t>
            </a:r>
            <a:r>
              <a:rPr lang="zh-CN" altLang="zh-CN" sz="2400">
                <a:solidFill>
                  <a:schemeClr val="bg1"/>
                </a:solidFill>
              </a:rPr>
              <a:t>处的</a:t>
            </a:r>
            <a:r>
              <a:rPr lang="zh-CN" altLang="en-US" sz="2400">
                <a:solidFill>
                  <a:schemeClr val="bg1"/>
                </a:solidFill>
              </a:rPr>
              <a:t>磁感应</a:t>
            </a:r>
            <a:r>
              <a:rPr lang="zh-CN" altLang="zh-CN" sz="2400">
                <a:solidFill>
                  <a:schemeClr val="bg1"/>
                </a:solidFill>
              </a:rPr>
              <a:t>强度</a:t>
            </a:r>
            <a:r>
              <a:rPr lang="en-US" altLang="zh-CN" sz="2400" i="1">
                <a:solidFill>
                  <a:srgbClr val="FFFF00"/>
                </a:solidFill>
              </a:rPr>
              <a:t>B</a:t>
            </a:r>
            <a:r>
              <a:rPr lang="en-US" altLang="zh-CN" sz="2400">
                <a:solidFill>
                  <a:srgbClr val="FFFF00"/>
                </a:solidFill>
              </a:rPr>
              <a:t>=</a:t>
            </a:r>
            <a:r>
              <a:rPr lang="zh-CN" altLang="zh-CN" sz="2400" i="1">
                <a:solidFill>
                  <a:srgbClr val="FFFF00"/>
                </a:solidFill>
              </a:rPr>
              <a:t>μ</a:t>
            </a:r>
            <a:r>
              <a:rPr lang="en-US" altLang="zh-CN" sz="1400" i="1">
                <a:solidFill>
                  <a:srgbClr val="FFFF00"/>
                </a:solidFill>
              </a:rPr>
              <a:t>0</a:t>
            </a:r>
            <a:r>
              <a:rPr lang="en-US" altLang="zh-CN" sz="2400" i="1" baseline="-25000">
                <a:solidFill>
                  <a:srgbClr val="FFFF00"/>
                </a:solidFill>
              </a:rPr>
              <a:t> </a:t>
            </a:r>
            <a:r>
              <a:rPr lang="en-US" altLang="zh-CN" sz="2400" i="1">
                <a:solidFill>
                  <a:srgbClr val="FFFF00"/>
                </a:solidFill>
              </a:rPr>
              <a:t>I </a:t>
            </a:r>
            <a:r>
              <a:rPr lang="en-US" altLang="zh-CN" sz="2400">
                <a:solidFill>
                  <a:srgbClr val="FFFF00"/>
                </a:solidFill>
              </a:rPr>
              <a:t>/(2</a:t>
            </a:r>
            <a:r>
              <a:rPr lang="zh-CN" altLang="zh-CN" sz="2400">
                <a:solidFill>
                  <a:srgbClr val="FFFF00"/>
                </a:solidFill>
              </a:rPr>
              <a:t>π</a:t>
            </a:r>
            <a:r>
              <a:rPr lang="en-US" altLang="zh-CN" sz="2400" i="1">
                <a:solidFill>
                  <a:srgbClr val="FFFF00"/>
                </a:solidFill>
              </a:rPr>
              <a:t>r</a:t>
            </a:r>
            <a:r>
              <a:rPr lang="en-US" altLang="zh-CN" sz="2400">
                <a:solidFill>
                  <a:srgbClr val="FFFF00"/>
                </a:solidFill>
              </a:rPr>
              <a:t>)</a:t>
            </a:r>
            <a:r>
              <a:rPr lang="en-US" altLang="zh-CN" sz="2400" i="1">
                <a:solidFill>
                  <a:srgbClr val="FFFF00"/>
                </a:solidFill>
              </a:rPr>
              <a:t> </a:t>
            </a:r>
            <a:r>
              <a:rPr lang="en-US" altLang="zh-CN" sz="2400">
                <a:solidFill>
                  <a:schemeClr val="bg1"/>
                </a:solidFill>
              </a:rPr>
              <a:t>; </a:t>
            </a:r>
            <a:r>
              <a:rPr lang="en-US" altLang="zh-CN" sz="2400" i="1">
                <a:solidFill>
                  <a:srgbClr val="FFFF00"/>
                </a:solidFill>
              </a:rPr>
              <a:t>dl</a:t>
            </a:r>
            <a:r>
              <a:rPr lang="en-US" altLang="zh-CN" sz="2400">
                <a:solidFill>
                  <a:srgbClr val="FFFF00"/>
                </a:solidFill>
              </a:rPr>
              <a:t>=</a:t>
            </a:r>
            <a:r>
              <a:rPr lang="en-US" altLang="zh-CN" sz="2400" i="1">
                <a:solidFill>
                  <a:srgbClr val="FFFF00"/>
                </a:solidFill>
              </a:rPr>
              <a:t>dr</a:t>
            </a:r>
            <a:r>
              <a:rPr lang="en-US" altLang="zh-CN" sz="2400">
                <a:solidFill>
                  <a:srgbClr val="FFFF00"/>
                </a:solidFill>
              </a:rPr>
              <a:t>/sin</a:t>
            </a:r>
            <a:r>
              <a:rPr lang="zh-CN" altLang="zh-CN" sz="2400" i="1">
                <a:solidFill>
                  <a:srgbClr val="FFFF00"/>
                </a:solidFill>
              </a:rPr>
              <a:t>θ</a:t>
            </a:r>
            <a:r>
              <a:rPr lang="en-US" altLang="zh-CN" sz="1600">
                <a:solidFill>
                  <a:srgbClr val="FFFF00"/>
                </a:solidFill>
              </a:rPr>
              <a:t>2</a:t>
            </a:r>
            <a:r>
              <a:rPr lang="en-US" altLang="zh-CN" sz="2400">
                <a:solidFill>
                  <a:schemeClr val="bg1"/>
                </a:solidFill>
              </a:rPr>
              <a:t> , </a:t>
            </a:r>
            <a:r>
              <a:rPr lang="zh-CN" altLang="zh-CN" sz="2400">
                <a:solidFill>
                  <a:schemeClr val="bg1"/>
                </a:solidFill>
              </a:rPr>
              <a:t>所以</a:t>
            </a:r>
          </a:p>
        </p:txBody>
      </p:sp>
      <p:graphicFrame>
        <p:nvGraphicFramePr>
          <p:cNvPr id="7" name="对象 6"/>
          <p:cNvGraphicFramePr>
            <a:graphicFrameLocks noChangeAspect="1"/>
          </p:cNvGraphicFramePr>
          <p:nvPr/>
        </p:nvGraphicFramePr>
        <p:xfrm>
          <a:off x="1560513" y="2679700"/>
          <a:ext cx="5421312" cy="790575"/>
        </p:xfrm>
        <a:graphic>
          <a:graphicData uri="http://schemas.openxmlformats.org/presentationml/2006/ole">
            <mc:AlternateContent xmlns:mc="http://schemas.openxmlformats.org/markup-compatibility/2006">
              <mc:Choice xmlns:v="urn:schemas-microsoft-com:vml" Requires="v">
                <p:oleObj spid="_x0000_s22541" name="Equation" r:id="rId5" imgW="2933700" imgH="431800" progId="Equation.DSMT4">
                  <p:embed/>
                </p:oleObj>
              </mc:Choice>
              <mc:Fallback>
                <p:oleObj name="Equation" r:id="rId5" imgW="2933700" imgH="431800" progId="Equation.DSMT4">
                  <p:embed/>
                  <p:pic>
                    <p:nvPicPr>
                      <p:cNvPr id="0" name="对象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60513" y="2679700"/>
                        <a:ext cx="5421312" cy="790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 name="矩形 7"/>
          <p:cNvSpPr>
            <a:spLocks noChangeArrowheads="1"/>
          </p:cNvSpPr>
          <p:nvPr/>
        </p:nvSpPr>
        <p:spPr bwMode="auto">
          <a:xfrm>
            <a:off x="504825" y="3575050"/>
            <a:ext cx="46132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400">
                <a:solidFill>
                  <a:schemeClr val="bg1"/>
                </a:solidFill>
              </a:rPr>
              <a:t>同样的方法得到</a:t>
            </a:r>
            <a:r>
              <a:rPr lang="en-US" altLang="zh-CN" sz="2400">
                <a:solidFill>
                  <a:schemeClr val="bg1"/>
                </a:solidFill>
              </a:rPr>
              <a:t>AD</a:t>
            </a:r>
            <a:r>
              <a:rPr lang="zh-CN" altLang="zh-CN" sz="2400">
                <a:solidFill>
                  <a:schemeClr val="bg1"/>
                </a:solidFill>
              </a:rPr>
              <a:t>段电动势为：</a:t>
            </a:r>
          </a:p>
        </p:txBody>
      </p:sp>
      <p:graphicFrame>
        <p:nvGraphicFramePr>
          <p:cNvPr id="10" name="对象 9"/>
          <p:cNvGraphicFramePr>
            <a:graphicFrameLocks noChangeAspect="1"/>
          </p:cNvGraphicFramePr>
          <p:nvPr/>
        </p:nvGraphicFramePr>
        <p:xfrm>
          <a:off x="1847850" y="4191000"/>
          <a:ext cx="5376863" cy="792163"/>
        </p:xfrm>
        <a:graphic>
          <a:graphicData uri="http://schemas.openxmlformats.org/presentationml/2006/ole">
            <mc:AlternateContent xmlns:mc="http://schemas.openxmlformats.org/markup-compatibility/2006">
              <mc:Choice xmlns:v="urn:schemas-microsoft-com:vml" Requires="v">
                <p:oleObj spid="_x0000_s22542" name="Equation" r:id="rId7" imgW="2908300" imgH="431800" progId="Equation.DSMT4">
                  <p:embed/>
                </p:oleObj>
              </mc:Choice>
              <mc:Fallback>
                <p:oleObj name="Equation" r:id="rId7" imgW="2908300" imgH="431800" progId="Equation.DSMT4">
                  <p:embed/>
                  <p:pic>
                    <p:nvPicPr>
                      <p:cNvPr id="0" name="对象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47850" y="4191000"/>
                        <a:ext cx="5376863" cy="79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1" name="矩形 10"/>
          <p:cNvSpPr>
            <a:spLocks noChangeArrowheads="1"/>
          </p:cNvSpPr>
          <p:nvPr/>
        </p:nvSpPr>
        <p:spPr bwMode="auto">
          <a:xfrm>
            <a:off x="1152525" y="5343525"/>
            <a:ext cx="35179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400">
                <a:solidFill>
                  <a:schemeClr val="bg1"/>
                </a:solidFill>
              </a:rPr>
              <a:t>整个回路中的电动势为</a:t>
            </a:r>
            <a:r>
              <a:rPr lang="en-US" altLang="zh-CN" sz="2400">
                <a:solidFill>
                  <a:schemeClr val="bg1"/>
                </a:solidFill>
              </a:rPr>
              <a:t>0.</a:t>
            </a:r>
            <a:endParaRPr lang="zh-CN" altLang="zh-CN" sz="2400">
              <a:solidFill>
                <a:schemeClr val="bg1"/>
              </a:solidFill>
            </a:endParaRPr>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11"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Text Box 2"/>
          <p:cNvSpPr txBox="1">
            <a:spLocks noChangeArrowheads="1"/>
          </p:cNvSpPr>
          <p:nvPr/>
        </p:nvSpPr>
        <p:spPr bwMode="auto">
          <a:xfrm>
            <a:off x="685800" y="1295400"/>
            <a:ext cx="2438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宋体" panose="02010600030101010101" pitchFamily="2" charset="-122"/>
              </a:rPr>
              <a:t>电流的磁效应</a:t>
            </a:r>
          </a:p>
        </p:txBody>
      </p:sp>
      <p:sp>
        <p:nvSpPr>
          <p:cNvPr id="105475" name="Text Box 3"/>
          <p:cNvSpPr txBox="1">
            <a:spLocks noChangeArrowheads="1"/>
          </p:cNvSpPr>
          <p:nvPr/>
        </p:nvSpPr>
        <p:spPr bwMode="auto">
          <a:xfrm>
            <a:off x="5067300" y="1295400"/>
            <a:ext cx="1828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Times New Roman" panose="02020603050405020304" pitchFamily="18" charset="0"/>
              </a:rPr>
              <a:t>磁的电效应</a:t>
            </a:r>
          </a:p>
        </p:txBody>
      </p:sp>
      <p:sp>
        <p:nvSpPr>
          <p:cNvPr id="105476" name="AutoShape 4"/>
          <p:cNvSpPr>
            <a:spLocks noChangeArrowheads="1"/>
          </p:cNvSpPr>
          <p:nvPr/>
        </p:nvSpPr>
        <p:spPr bwMode="auto">
          <a:xfrm>
            <a:off x="2808288" y="1443038"/>
            <a:ext cx="481012" cy="195262"/>
          </a:xfrm>
          <a:prstGeom prst="rightArrow">
            <a:avLst>
              <a:gd name="adj1" fmla="val 50000"/>
              <a:gd name="adj2" fmla="val 61585"/>
            </a:avLst>
          </a:prstGeom>
          <a:solidFill>
            <a:srgbClr val="FFCCFF"/>
          </a:solidFill>
          <a:ln w="9525">
            <a:solidFill>
              <a:srgbClr val="FFCC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5477" name="AutoShape 5"/>
          <p:cNvSpPr>
            <a:spLocks noChangeArrowheads="1"/>
          </p:cNvSpPr>
          <p:nvPr/>
        </p:nvSpPr>
        <p:spPr bwMode="auto">
          <a:xfrm>
            <a:off x="4533900" y="1430338"/>
            <a:ext cx="525463" cy="214312"/>
          </a:xfrm>
          <a:prstGeom prst="rightArrow">
            <a:avLst>
              <a:gd name="adj1" fmla="val 50000"/>
              <a:gd name="adj2" fmla="val 61296"/>
            </a:avLst>
          </a:prstGeom>
          <a:solidFill>
            <a:srgbClr val="FFCCFF"/>
          </a:solidFill>
          <a:ln w="9525">
            <a:solidFill>
              <a:srgbClr val="FFCC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5478" name="Text Box 6"/>
          <p:cNvSpPr txBox="1">
            <a:spLocks noChangeArrowheads="1"/>
          </p:cNvSpPr>
          <p:nvPr/>
        </p:nvSpPr>
        <p:spPr bwMode="auto">
          <a:xfrm>
            <a:off x="3333750" y="1295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宋体" panose="02010600030101010101" pitchFamily="2" charset="-122"/>
              </a:rPr>
              <a:t>电生磁</a:t>
            </a:r>
          </a:p>
        </p:txBody>
      </p:sp>
      <p:sp>
        <p:nvSpPr>
          <p:cNvPr id="105479" name="Text Box 7"/>
          <p:cNvSpPr txBox="1">
            <a:spLocks noChangeArrowheads="1"/>
          </p:cNvSpPr>
          <p:nvPr/>
        </p:nvSpPr>
        <p:spPr bwMode="auto">
          <a:xfrm>
            <a:off x="0" y="285750"/>
            <a:ext cx="91440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CC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3200" b="1">
                <a:solidFill>
                  <a:srgbClr val="66FF33"/>
                </a:solidFill>
                <a:latin typeface="Times New Roman" panose="02020603050405020304" pitchFamily="18" charset="0"/>
                <a:ea typeface="黑体" panose="02010609060101010101" pitchFamily="49" charset="-122"/>
              </a:rPr>
              <a:t>11.1  </a:t>
            </a:r>
            <a:r>
              <a:rPr kumimoji="1" lang="zh-CN" altLang="en-US" sz="3200" b="1">
                <a:solidFill>
                  <a:srgbClr val="66FF33"/>
                </a:solidFill>
                <a:latin typeface="Times New Roman" panose="02020603050405020304" pitchFamily="18" charset="0"/>
                <a:ea typeface="黑体" panose="02010609060101010101" pitchFamily="49" charset="-122"/>
              </a:rPr>
              <a:t>电磁感应</a:t>
            </a:r>
          </a:p>
        </p:txBody>
      </p:sp>
      <p:sp>
        <p:nvSpPr>
          <p:cNvPr id="105480" name="Text Box 8"/>
          <p:cNvSpPr txBox="1">
            <a:spLocks noChangeArrowheads="1"/>
          </p:cNvSpPr>
          <p:nvPr/>
        </p:nvSpPr>
        <p:spPr bwMode="auto">
          <a:xfrm>
            <a:off x="704850" y="1809750"/>
            <a:ext cx="2438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宋体" panose="02010600030101010101" pitchFamily="2" charset="-122"/>
              </a:rPr>
              <a:t>法拉第的实验：</a:t>
            </a:r>
          </a:p>
        </p:txBody>
      </p:sp>
      <p:sp>
        <p:nvSpPr>
          <p:cNvPr id="105481" name="Text Box 9"/>
          <p:cNvSpPr txBox="1">
            <a:spLocks noChangeArrowheads="1"/>
          </p:cNvSpPr>
          <p:nvPr/>
        </p:nvSpPr>
        <p:spPr bwMode="auto">
          <a:xfrm>
            <a:off x="1143000" y="2305050"/>
            <a:ext cx="68310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宋体" panose="02010600030101010101" pitchFamily="2" charset="-122"/>
              </a:rPr>
              <a:t>磁铁与线圈有相对运动，线圈中产生电流</a:t>
            </a:r>
          </a:p>
        </p:txBody>
      </p:sp>
      <p:sp>
        <p:nvSpPr>
          <p:cNvPr id="105482" name="AutoShape 10"/>
          <p:cNvSpPr>
            <a:spLocks noChangeArrowheads="1"/>
          </p:cNvSpPr>
          <p:nvPr/>
        </p:nvSpPr>
        <p:spPr bwMode="auto">
          <a:xfrm>
            <a:off x="7581900" y="990600"/>
            <a:ext cx="762000" cy="2209800"/>
          </a:xfrm>
          <a:prstGeom prst="can">
            <a:avLst>
              <a:gd name="adj" fmla="val 36035"/>
            </a:avLst>
          </a:prstGeom>
          <a:gradFill rotWithShape="0">
            <a:gsLst>
              <a:gs pos="0">
                <a:srgbClr val="005E76"/>
              </a:gs>
              <a:gs pos="50000">
                <a:srgbClr val="00CCFF"/>
              </a:gs>
              <a:gs pos="100000">
                <a:srgbClr val="005E76"/>
              </a:gs>
            </a:gsLst>
            <a:lin ang="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105483" name="Object 11"/>
          <p:cNvGraphicFramePr>
            <a:graphicFrameLocks noChangeAspect="1"/>
          </p:cNvGraphicFramePr>
          <p:nvPr/>
        </p:nvGraphicFramePr>
        <p:xfrm>
          <a:off x="7658100" y="1219200"/>
          <a:ext cx="628650" cy="644525"/>
        </p:xfrm>
        <a:graphic>
          <a:graphicData uri="http://schemas.openxmlformats.org/presentationml/2006/ole">
            <mc:AlternateContent xmlns:mc="http://schemas.openxmlformats.org/markup-compatibility/2006">
              <mc:Choice xmlns:v="urn:schemas-microsoft-com:vml" Requires="v">
                <p:oleObj spid="_x0000_s5168" name="Equation" r:id="rId3" imgW="85632" imgH="85860" progId="Equation.3">
                  <p:embed/>
                </p:oleObj>
              </mc:Choice>
              <mc:Fallback>
                <p:oleObj name="Equation" r:id="rId3" imgW="85632" imgH="85860" progId="Equation.3">
                  <p:embed/>
                  <p:pic>
                    <p:nvPicPr>
                      <p:cNvPr id="0" name="Object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58100" y="1219200"/>
                        <a:ext cx="628650" cy="6445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5484" name="Object 12"/>
          <p:cNvGraphicFramePr>
            <a:graphicFrameLocks noChangeAspect="1"/>
          </p:cNvGraphicFramePr>
          <p:nvPr/>
        </p:nvGraphicFramePr>
        <p:xfrm>
          <a:off x="7734300" y="2590800"/>
          <a:ext cx="495300" cy="644525"/>
        </p:xfrm>
        <a:graphic>
          <a:graphicData uri="http://schemas.openxmlformats.org/presentationml/2006/ole">
            <mc:AlternateContent xmlns:mc="http://schemas.openxmlformats.org/markup-compatibility/2006">
              <mc:Choice xmlns:v="urn:schemas-microsoft-com:vml" Requires="v">
                <p:oleObj spid="_x0000_s5169" name="Equation" r:id="rId5" imgW="47543" imgH="85860" progId="Equation.3">
                  <p:embed/>
                </p:oleObj>
              </mc:Choice>
              <mc:Fallback>
                <p:oleObj name="Equation" r:id="rId5" imgW="47543" imgH="85860" progId="Equation.3">
                  <p:embed/>
                  <p:pic>
                    <p:nvPicPr>
                      <p:cNvPr id="0" name="Object 1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34300" y="2590800"/>
                        <a:ext cx="495300" cy="6445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5485" name="Oval 13"/>
          <p:cNvSpPr>
            <a:spLocks noChangeArrowheads="1"/>
          </p:cNvSpPr>
          <p:nvPr/>
        </p:nvSpPr>
        <p:spPr bwMode="auto">
          <a:xfrm>
            <a:off x="7200900" y="1903413"/>
            <a:ext cx="1606550" cy="325437"/>
          </a:xfrm>
          <a:prstGeom prst="ellipse">
            <a:avLst/>
          </a:prstGeom>
          <a:noFill/>
          <a:ln w="50800">
            <a:solidFill>
              <a:srgbClr val="FFFF00"/>
            </a:solidFill>
            <a:round/>
            <a:headEnd/>
            <a:tailEnd/>
          </a:ln>
          <a:effectLst/>
          <a:extLst>
            <a:ext uri="{909E8E84-426E-40DD-AFC4-6F175D3DCCD1}">
              <a14:hiddenFill xmlns:a14="http://schemas.microsoft.com/office/drawing/2010/main">
                <a:solidFill>
                  <a:srgbClr val="FFFF00">
                    <a:alpha val="50195"/>
                  </a:srgb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5486" name="AutoShape 14"/>
          <p:cNvSpPr>
            <a:spLocks noChangeArrowheads="1"/>
          </p:cNvSpPr>
          <p:nvPr/>
        </p:nvSpPr>
        <p:spPr bwMode="auto">
          <a:xfrm>
            <a:off x="7581900" y="1752600"/>
            <a:ext cx="762000" cy="228600"/>
          </a:xfrm>
          <a:prstGeom prst="can">
            <a:avLst>
              <a:gd name="adj" fmla="val 0"/>
            </a:avLst>
          </a:prstGeom>
          <a:gradFill rotWithShape="0">
            <a:gsLst>
              <a:gs pos="0">
                <a:srgbClr val="005E76"/>
              </a:gs>
              <a:gs pos="50000">
                <a:srgbClr val="00CCFF"/>
              </a:gs>
              <a:gs pos="100000">
                <a:srgbClr val="005E76"/>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5487" name="Text Box 15"/>
          <p:cNvSpPr txBox="1">
            <a:spLocks noChangeArrowheads="1"/>
          </p:cNvSpPr>
          <p:nvPr/>
        </p:nvSpPr>
        <p:spPr bwMode="auto">
          <a:xfrm>
            <a:off x="1028700" y="2838450"/>
            <a:ext cx="73120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宋体" panose="02010600030101010101" pitchFamily="2" charset="-122"/>
                <a:cs typeface="Times New Roman" panose="02020603050405020304" pitchFamily="18" charset="0"/>
              </a:rPr>
              <a:t> </a:t>
            </a:r>
            <a:r>
              <a:rPr kumimoji="1" lang="zh-CN" altLang="en-US" sz="2400" b="1">
                <a:solidFill>
                  <a:schemeClr val="bg1"/>
                </a:solidFill>
                <a:latin typeface="宋体" panose="02010600030101010101" pitchFamily="2" charset="-122"/>
              </a:rPr>
              <a:t>一线圈电流变化，在附近其它线圈中产生电流</a:t>
            </a:r>
          </a:p>
        </p:txBody>
      </p:sp>
      <p:sp>
        <p:nvSpPr>
          <p:cNvPr id="105488" name="Text Box 16"/>
          <p:cNvSpPr txBox="1">
            <a:spLocks noChangeArrowheads="1"/>
          </p:cNvSpPr>
          <p:nvPr/>
        </p:nvSpPr>
        <p:spPr bwMode="auto">
          <a:xfrm>
            <a:off x="723900" y="3505200"/>
            <a:ext cx="41084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rgbClr val="66FFFF"/>
                </a:solidFill>
                <a:latin typeface="宋体" panose="02010600030101010101" pitchFamily="2" charset="-122"/>
              </a:rPr>
              <a:t>电磁感应实验的结论</a:t>
            </a:r>
          </a:p>
        </p:txBody>
      </p:sp>
      <p:sp>
        <p:nvSpPr>
          <p:cNvPr id="105489" name="Text Box 17"/>
          <p:cNvSpPr txBox="1">
            <a:spLocks noChangeArrowheads="1"/>
          </p:cNvSpPr>
          <p:nvPr/>
        </p:nvSpPr>
        <p:spPr bwMode="auto">
          <a:xfrm>
            <a:off x="857250" y="4059238"/>
            <a:ext cx="6132513" cy="1025525"/>
          </a:xfrm>
          <a:prstGeom prst="rect">
            <a:avLst/>
          </a:prstGeom>
          <a:noFill/>
          <a:ln w="19050">
            <a:solidFill>
              <a:srgbClr val="66FF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5000"/>
              </a:lnSpc>
            </a:pPr>
            <a:r>
              <a:rPr kumimoji="1" lang="zh-CN" altLang="en-US" sz="2400" b="1">
                <a:solidFill>
                  <a:schemeClr val="bg1"/>
                </a:solidFill>
                <a:latin typeface="宋体" panose="02010600030101010101" pitchFamily="2" charset="-122"/>
              </a:rPr>
              <a:t>当穿过一个闭合导体回路所限定的面积的磁通量发生变化时，回路中就出现感应电流</a:t>
            </a:r>
          </a:p>
        </p:txBody>
      </p:sp>
      <p:graphicFrame>
        <p:nvGraphicFramePr>
          <p:cNvPr id="105490" name="Object 18"/>
          <p:cNvGraphicFramePr>
            <a:graphicFrameLocks/>
          </p:cNvGraphicFramePr>
          <p:nvPr/>
        </p:nvGraphicFramePr>
        <p:xfrm>
          <a:off x="1423988" y="5294313"/>
          <a:ext cx="1611312" cy="582612"/>
        </p:xfrm>
        <a:graphic>
          <a:graphicData uri="http://schemas.openxmlformats.org/presentationml/2006/ole">
            <mc:AlternateContent xmlns:mc="http://schemas.openxmlformats.org/markup-compatibility/2006">
              <mc:Choice xmlns:v="urn:schemas-microsoft-com:vml" Requires="v">
                <p:oleObj spid="_x0000_s5170" name="公式" r:id="rId7" imgW="1504911" imgH="476280" progId="Equation.3">
                  <p:embed/>
                </p:oleObj>
              </mc:Choice>
              <mc:Fallback>
                <p:oleObj name="公式" r:id="rId7" imgW="1504911" imgH="476280" progId="Equation.3">
                  <p:embed/>
                  <p:pic>
                    <p:nvPicPr>
                      <p:cNvPr id="0" name="Object 18"/>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423988" y="5294313"/>
                        <a:ext cx="1611312" cy="5826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5491" name="Object 19"/>
          <p:cNvGraphicFramePr>
            <a:graphicFrameLocks/>
          </p:cNvGraphicFramePr>
          <p:nvPr/>
        </p:nvGraphicFramePr>
        <p:xfrm>
          <a:off x="3113088" y="5283200"/>
          <a:ext cx="1906587" cy="582613"/>
        </p:xfrm>
        <a:graphic>
          <a:graphicData uri="http://schemas.openxmlformats.org/presentationml/2006/ole">
            <mc:AlternateContent xmlns:mc="http://schemas.openxmlformats.org/markup-compatibility/2006">
              <mc:Choice xmlns:v="urn:schemas-microsoft-com:vml" Requires="v">
                <p:oleObj spid="_x0000_s5171" name="公式" r:id="rId9" imgW="1800166" imgH="476280" progId="Equation.3">
                  <p:embed/>
                </p:oleObj>
              </mc:Choice>
              <mc:Fallback>
                <p:oleObj name="公式" r:id="rId9" imgW="1800166" imgH="476280" progId="Equation.3">
                  <p:embed/>
                  <p:pic>
                    <p:nvPicPr>
                      <p:cNvPr id="0" name="Object 19"/>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113088" y="5283200"/>
                        <a:ext cx="1906587" cy="582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5492" name="Line 20"/>
          <p:cNvSpPr>
            <a:spLocks noChangeShapeType="1"/>
          </p:cNvSpPr>
          <p:nvPr/>
        </p:nvSpPr>
        <p:spPr bwMode="auto">
          <a:xfrm flipV="1">
            <a:off x="8496300" y="1125538"/>
            <a:ext cx="0" cy="685800"/>
          </a:xfrm>
          <a:prstGeom prst="line">
            <a:avLst/>
          </a:prstGeom>
          <a:noFill/>
          <a:ln w="38100">
            <a:solidFill>
              <a:srgbClr val="FF66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05493" name="Object 21"/>
          <p:cNvGraphicFramePr>
            <a:graphicFrameLocks/>
          </p:cNvGraphicFramePr>
          <p:nvPr/>
        </p:nvGraphicFramePr>
        <p:xfrm>
          <a:off x="8405813" y="766763"/>
          <a:ext cx="230187" cy="306387"/>
        </p:xfrm>
        <a:graphic>
          <a:graphicData uri="http://schemas.openxmlformats.org/presentationml/2006/ole">
            <mc:AlternateContent xmlns:mc="http://schemas.openxmlformats.org/markup-compatibility/2006">
              <mc:Choice xmlns:v="urn:schemas-microsoft-com:vml" Requires="v">
                <p:oleObj spid="_x0000_s5172" name="公式" r:id="rId11" imgW="123721" imgH="200070" progId="Equation.3">
                  <p:embed/>
                </p:oleObj>
              </mc:Choice>
              <mc:Fallback>
                <p:oleObj name="公式" r:id="rId11" imgW="123721" imgH="200070" progId="Equation.3">
                  <p:embed/>
                  <p:pic>
                    <p:nvPicPr>
                      <p:cNvPr id="0" name="Object 21"/>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405813" y="766763"/>
                        <a:ext cx="230187" cy="3063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5494" name="Object 22"/>
          <p:cNvGraphicFramePr>
            <a:graphicFrameLocks/>
          </p:cNvGraphicFramePr>
          <p:nvPr/>
        </p:nvGraphicFramePr>
        <p:xfrm>
          <a:off x="3690938" y="5962650"/>
          <a:ext cx="428625" cy="419100"/>
        </p:xfrm>
        <a:graphic>
          <a:graphicData uri="http://schemas.openxmlformats.org/presentationml/2006/ole">
            <mc:AlternateContent xmlns:mc="http://schemas.openxmlformats.org/markup-compatibility/2006">
              <mc:Choice xmlns:v="urn:schemas-microsoft-com:vml" Requires="v">
                <p:oleObj spid="_x0000_s5173" name="公式" r:id="rId13" imgW="323889" imgH="314280" progId="Equation.3">
                  <p:embed/>
                </p:oleObj>
              </mc:Choice>
              <mc:Fallback>
                <p:oleObj name="公式" r:id="rId13" imgW="323889" imgH="314280" progId="Equation.3">
                  <p:embed/>
                  <p:pic>
                    <p:nvPicPr>
                      <p:cNvPr id="0" name="Object 22"/>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90938" y="5962650"/>
                        <a:ext cx="428625" cy="419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5495" name="Text Box 23"/>
          <p:cNvSpPr txBox="1">
            <a:spLocks noChangeArrowheads="1"/>
          </p:cNvSpPr>
          <p:nvPr/>
        </p:nvSpPr>
        <p:spPr bwMode="auto">
          <a:xfrm>
            <a:off x="2419350" y="5918200"/>
            <a:ext cx="533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Times New Roman" panose="02020603050405020304" pitchFamily="18" charset="0"/>
              </a:rPr>
              <a:t>变</a:t>
            </a:r>
          </a:p>
        </p:txBody>
      </p:sp>
      <p:sp>
        <p:nvSpPr>
          <p:cNvPr id="105496" name="AutoShape 24"/>
          <p:cNvSpPr>
            <a:spLocks noChangeArrowheads="1"/>
          </p:cNvSpPr>
          <p:nvPr/>
        </p:nvSpPr>
        <p:spPr bwMode="auto">
          <a:xfrm>
            <a:off x="2989263" y="6045200"/>
            <a:ext cx="533400" cy="255588"/>
          </a:xfrm>
          <a:prstGeom prst="rightArrow">
            <a:avLst>
              <a:gd name="adj1" fmla="val 50000"/>
              <a:gd name="adj2" fmla="val 52174"/>
            </a:avLst>
          </a:prstGeom>
          <a:solidFill>
            <a:srgbClr val="FFCCFF"/>
          </a:solidFill>
          <a:ln w="9525">
            <a:solidFill>
              <a:srgbClr val="FFCC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105497" name="Object 25"/>
          <p:cNvGraphicFramePr>
            <a:graphicFrameLocks/>
          </p:cNvGraphicFramePr>
          <p:nvPr/>
        </p:nvGraphicFramePr>
        <p:xfrm>
          <a:off x="860425" y="6016625"/>
          <a:ext cx="1397000" cy="315913"/>
        </p:xfrm>
        <a:graphic>
          <a:graphicData uri="http://schemas.openxmlformats.org/presentationml/2006/ole">
            <mc:AlternateContent xmlns:mc="http://schemas.openxmlformats.org/markup-compatibility/2006">
              <mc:Choice xmlns:v="urn:schemas-microsoft-com:vml" Requires="v">
                <p:oleObj spid="_x0000_s5174" name="公式" r:id="rId15" imgW="1305012" imgH="209520" progId="Equation.3">
                  <p:embed/>
                </p:oleObj>
              </mc:Choice>
              <mc:Fallback>
                <p:oleObj name="公式" r:id="rId15" imgW="1305012" imgH="209520" progId="Equation.3">
                  <p:embed/>
                  <p:pic>
                    <p:nvPicPr>
                      <p:cNvPr id="0" name="Object 25"/>
                      <p:cNvPicPr>
                        <a:picLocks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860425" y="6016625"/>
                        <a:ext cx="1397000" cy="315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5498" name="Text Box 26"/>
          <p:cNvSpPr txBox="1">
            <a:spLocks noChangeArrowheads="1"/>
          </p:cNvSpPr>
          <p:nvPr/>
        </p:nvSpPr>
        <p:spPr bwMode="auto">
          <a:xfrm>
            <a:off x="4114800" y="5899150"/>
            <a:ext cx="533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Times New Roman" panose="02020603050405020304" pitchFamily="18" charset="0"/>
              </a:rPr>
              <a:t>变</a:t>
            </a:r>
          </a:p>
        </p:txBody>
      </p:sp>
      <p:sp>
        <p:nvSpPr>
          <p:cNvPr id="105499" name="AutoShape 27"/>
          <p:cNvSpPr>
            <a:spLocks noChangeArrowheads="1"/>
          </p:cNvSpPr>
          <p:nvPr/>
        </p:nvSpPr>
        <p:spPr bwMode="auto">
          <a:xfrm>
            <a:off x="4668838" y="6021388"/>
            <a:ext cx="623887" cy="257175"/>
          </a:xfrm>
          <a:prstGeom prst="rightArrow">
            <a:avLst>
              <a:gd name="adj1" fmla="val 50000"/>
              <a:gd name="adj2" fmla="val 60648"/>
            </a:avLst>
          </a:prstGeom>
          <a:solidFill>
            <a:srgbClr val="FFCCFF"/>
          </a:solidFill>
          <a:ln w="9525">
            <a:solidFill>
              <a:srgbClr val="FFCC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5500" name="Text Box 28"/>
          <p:cNvSpPr txBox="1">
            <a:spLocks noChangeArrowheads="1"/>
          </p:cNvSpPr>
          <p:nvPr/>
        </p:nvSpPr>
        <p:spPr bwMode="auto">
          <a:xfrm>
            <a:off x="5334000" y="5899150"/>
            <a:ext cx="24225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Times New Roman" panose="02020603050405020304" pitchFamily="18" charset="0"/>
              </a:rPr>
              <a:t>产生</a:t>
            </a:r>
            <a:r>
              <a:rPr kumimoji="1" lang="zh-CN" altLang="en-US" sz="2400" b="1">
                <a:solidFill>
                  <a:srgbClr val="66FFFF"/>
                </a:solidFill>
                <a:latin typeface="Times New Roman" panose="02020603050405020304" pitchFamily="18" charset="0"/>
              </a:rPr>
              <a:t>电磁感应</a:t>
            </a:r>
          </a:p>
        </p:txBody>
      </p:sp>
      <p:sp>
        <p:nvSpPr>
          <p:cNvPr id="105501" name="Oval 29"/>
          <p:cNvSpPr>
            <a:spLocks noChangeArrowheads="1"/>
          </p:cNvSpPr>
          <p:nvPr/>
        </p:nvSpPr>
        <p:spPr bwMode="auto">
          <a:xfrm>
            <a:off x="7359650" y="3992563"/>
            <a:ext cx="596900" cy="1668462"/>
          </a:xfrm>
          <a:prstGeom prst="ellipse">
            <a:avLst/>
          </a:prstGeom>
          <a:gradFill rotWithShape="1">
            <a:gsLst>
              <a:gs pos="0">
                <a:srgbClr val="66FFFF">
                  <a:alpha val="21999"/>
                </a:srgbClr>
              </a:gs>
              <a:gs pos="100000">
                <a:srgbClr val="3D9999">
                  <a:alpha val="21999"/>
                </a:srgbClr>
              </a:gs>
            </a:gsLst>
            <a:path path="shape">
              <a:fillToRect l="50000" t="50000" r="50000" b="50000"/>
            </a:path>
          </a:gradFill>
          <a:ln w="38100">
            <a:solidFill>
              <a:srgbClr val="FFFF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5502" name="Oval 30"/>
          <p:cNvSpPr>
            <a:spLocks noChangeArrowheads="1"/>
          </p:cNvSpPr>
          <p:nvPr/>
        </p:nvSpPr>
        <p:spPr bwMode="auto">
          <a:xfrm>
            <a:off x="7823200" y="3967163"/>
            <a:ext cx="544513" cy="1687512"/>
          </a:xfrm>
          <a:prstGeom prst="ellipse">
            <a:avLst/>
          </a:prstGeom>
          <a:gradFill rotWithShape="1">
            <a:gsLst>
              <a:gs pos="0">
                <a:srgbClr val="66FFFF">
                  <a:alpha val="20000"/>
                </a:srgbClr>
              </a:gs>
              <a:gs pos="100000">
                <a:srgbClr val="44AAAA">
                  <a:alpha val="20000"/>
                </a:srgbClr>
              </a:gs>
            </a:gsLst>
            <a:path path="shape">
              <a:fillToRect l="50000" t="50000" r="50000" b="50000"/>
            </a:path>
          </a:gradFill>
          <a:ln w="38100">
            <a:solidFill>
              <a:srgbClr val="00CC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105503" name="Object 31"/>
          <p:cNvGraphicFramePr>
            <a:graphicFrameLocks/>
          </p:cNvGraphicFramePr>
          <p:nvPr/>
        </p:nvGraphicFramePr>
        <p:xfrm>
          <a:off x="6938963" y="3709988"/>
          <a:ext cx="571500" cy="392112"/>
        </p:xfrm>
        <a:graphic>
          <a:graphicData uri="http://schemas.openxmlformats.org/presentationml/2006/ole">
            <mc:AlternateContent xmlns:mc="http://schemas.openxmlformats.org/markup-compatibility/2006">
              <mc:Choice xmlns:v="urn:schemas-microsoft-com:vml" Requires="v">
                <p:oleObj spid="_x0000_s5175" name="公式" r:id="rId17" imgW="466790" imgH="285660" progId="Equation.3">
                  <p:embed/>
                </p:oleObj>
              </mc:Choice>
              <mc:Fallback>
                <p:oleObj name="公式" r:id="rId17" imgW="466790" imgH="285660" progId="Equation.3">
                  <p:embed/>
                  <p:pic>
                    <p:nvPicPr>
                      <p:cNvPr id="0" name="Object 31"/>
                      <p:cNvPicPr>
                        <a:picLocks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6938963" y="3709988"/>
                        <a:ext cx="571500" cy="392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5504" name="Object 32"/>
          <p:cNvGraphicFramePr>
            <a:graphicFrameLocks/>
          </p:cNvGraphicFramePr>
          <p:nvPr/>
        </p:nvGraphicFramePr>
        <p:xfrm>
          <a:off x="8402638" y="3733800"/>
          <a:ext cx="280987" cy="306388"/>
        </p:xfrm>
        <a:graphic>
          <a:graphicData uri="http://schemas.openxmlformats.org/presentationml/2006/ole">
            <mc:AlternateContent xmlns:mc="http://schemas.openxmlformats.org/markup-compatibility/2006">
              <mc:Choice xmlns:v="urn:schemas-microsoft-com:vml" Requires="v">
                <p:oleObj spid="_x0000_s5176" name="公式" r:id="rId19" imgW="171534" imgH="200070" progId="Equation.3">
                  <p:embed/>
                </p:oleObj>
              </mc:Choice>
              <mc:Fallback>
                <p:oleObj name="公式" r:id="rId19" imgW="171534" imgH="200070" progId="Equation.3">
                  <p:embed/>
                  <p:pic>
                    <p:nvPicPr>
                      <p:cNvPr id="0" name="Object 32"/>
                      <p:cNvPicPr>
                        <a:picLocks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8402638" y="3733800"/>
                        <a:ext cx="280987" cy="3063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5505" name="Object 33"/>
          <p:cNvGraphicFramePr>
            <a:graphicFrameLocks/>
          </p:cNvGraphicFramePr>
          <p:nvPr/>
        </p:nvGraphicFramePr>
        <p:xfrm>
          <a:off x="8388350" y="2273300"/>
          <a:ext cx="279400" cy="304800"/>
        </p:xfrm>
        <a:graphic>
          <a:graphicData uri="http://schemas.openxmlformats.org/presentationml/2006/ole">
            <mc:AlternateContent xmlns:mc="http://schemas.openxmlformats.org/markup-compatibility/2006">
              <mc:Choice xmlns:v="urn:schemas-microsoft-com:vml" Requires="v">
                <p:oleObj spid="_x0000_s5177" name="公式" r:id="rId21" imgW="171534" imgH="200070" progId="Equation.3">
                  <p:embed/>
                </p:oleObj>
              </mc:Choice>
              <mc:Fallback>
                <p:oleObj name="公式" r:id="rId21" imgW="171534" imgH="200070" progId="Equation.3">
                  <p:embed/>
                  <p:pic>
                    <p:nvPicPr>
                      <p:cNvPr id="0" name="Object 33"/>
                      <p:cNvPicPr>
                        <a:picLocks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8388350" y="2273300"/>
                        <a:ext cx="2794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5506" name="Text Box 34"/>
          <p:cNvSpPr txBox="1">
            <a:spLocks noChangeArrowheads="1"/>
          </p:cNvSpPr>
          <p:nvPr/>
        </p:nvSpPr>
        <p:spPr bwMode="auto">
          <a:xfrm>
            <a:off x="187325" y="762000"/>
            <a:ext cx="3389313" cy="592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tIns="82800" bIns="8280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spcBef>
                <a:spcPct val="50000"/>
              </a:spcBef>
            </a:pPr>
            <a:r>
              <a:rPr lang="zh-CN" altLang="en-US" sz="2800" b="1">
                <a:solidFill>
                  <a:srgbClr val="FFFF00"/>
                </a:solidFill>
                <a:latin typeface="宋体" panose="02010600030101010101" pitchFamily="2" charset="-122"/>
              </a:rPr>
              <a:t>一</a:t>
            </a:r>
            <a:r>
              <a:rPr lang="en-US" altLang="zh-CN" sz="2800" b="1">
                <a:solidFill>
                  <a:srgbClr val="FFFF00"/>
                </a:solidFill>
                <a:latin typeface="Times New Roman" panose="02020603050405020304" pitchFamily="18" charset="0"/>
              </a:rPr>
              <a:t>. </a:t>
            </a:r>
            <a:r>
              <a:rPr kumimoji="1" lang="zh-CN" altLang="en-US" sz="2800" b="1">
                <a:solidFill>
                  <a:srgbClr val="FFFF00"/>
                </a:solidFill>
                <a:latin typeface="宋体" panose="02010600030101010101" pitchFamily="2" charset="-122"/>
              </a:rPr>
              <a:t>电磁感应现象</a:t>
            </a:r>
          </a:p>
        </p:txBody>
      </p:sp>
      <p:sp>
        <p:nvSpPr>
          <p:cNvPr id="105507" name="Rectangle 35"/>
          <p:cNvSpPr>
            <a:spLocks noChangeArrowheads="1"/>
          </p:cNvSpPr>
          <p:nvPr/>
        </p:nvSpPr>
        <p:spPr bwMode="auto">
          <a:xfrm>
            <a:off x="708025" y="2730500"/>
            <a:ext cx="36195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4000" b="1">
                <a:solidFill>
                  <a:srgbClr val="FFFF66"/>
                </a:solidFill>
                <a:latin typeface="Times New Roman" panose="02020603050405020304" pitchFamily="18" charset="0"/>
              </a:rPr>
              <a:t>•</a:t>
            </a:r>
          </a:p>
        </p:txBody>
      </p:sp>
      <p:sp>
        <p:nvSpPr>
          <p:cNvPr id="105508" name="Rectangle 36"/>
          <p:cNvSpPr>
            <a:spLocks noChangeArrowheads="1"/>
          </p:cNvSpPr>
          <p:nvPr/>
        </p:nvSpPr>
        <p:spPr bwMode="auto">
          <a:xfrm>
            <a:off x="727075" y="2222500"/>
            <a:ext cx="36195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4000" b="1">
                <a:solidFill>
                  <a:srgbClr val="FFFF66"/>
                </a:solidFill>
                <a:latin typeface="Times New Roman" panose="02020603050405020304" pitchFamily="18" charset="0"/>
              </a:rPr>
              <a:t>•</a:t>
            </a:r>
          </a:p>
        </p:txBody>
      </p:sp>
      <p:sp>
        <p:nvSpPr>
          <p:cNvPr id="105509" name="WordArt 37"/>
          <p:cNvSpPr>
            <a:spLocks noChangeArrowheads="1" noChangeShapeType="1" noTextEdit="1"/>
          </p:cNvSpPr>
          <p:nvPr/>
        </p:nvSpPr>
        <p:spPr bwMode="auto">
          <a:xfrm rot="5400000">
            <a:off x="6734176" y="1406525"/>
            <a:ext cx="387350" cy="276225"/>
          </a:xfrm>
          <a:prstGeom prst="rect">
            <a:avLst/>
          </a:prstGeom>
        </p:spPr>
        <p:txBody>
          <a:bodyPr vert="eaVert" wrap="none" fromWordArt="1">
            <a:prstTxWarp prst="textPlain">
              <a:avLst>
                <a:gd name="adj" fmla="val 50000"/>
              </a:avLst>
            </a:prstTxWarp>
          </a:bodyPr>
          <a:lstStyle/>
          <a:p>
            <a:pPr algn="ctr" fontAlgn="auto"/>
            <a:r>
              <a:rPr lang="zh-CN" altLang="en-US" sz="3600" i="1" kern="10">
                <a:ln w="9525">
                  <a:solidFill>
                    <a:srgbClr val="66FFFF"/>
                  </a:solidFill>
                  <a:round/>
                  <a:headEnd/>
                  <a:tailEnd/>
                </a:ln>
                <a:solidFill>
                  <a:srgbClr val="66FFFF"/>
                </a:solidFill>
                <a:effectLst>
                  <a:outerShdw dist="35921" dir="2700000" algn="ctr" rotWithShape="0">
                    <a:srgbClr val="B2B2B2">
                      <a:alpha val="79999"/>
                    </a:srgbClr>
                  </a:outerShdw>
                </a:effectLst>
                <a:latin typeface="宋体" panose="02010600030101010101" pitchFamily="2" charset="-122"/>
              </a:rPr>
              <a:t>？</a:t>
            </a:r>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5479"/>
                                        </p:tgtEl>
                                        <p:attrNameLst>
                                          <p:attrName>style.visibility</p:attrName>
                                        </p:attrNameLst>
                                      </p:cBhvr>
                                      <p:to>
                                        <p:strVal val="visible"/>
                                      </p:to>
                                    </p:set>
                                    <p:animEffect transition="in" filter="wipe(left)">
                                      <p:cBhvr>
                                        <p:cTn id="7" dur="500"/>
                                        <p:tgtEl>
                                          <p:spTgt spid="10547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05506"/>
                                        </p:tgtEl>
                                        <p:attrNameLst>
                                          <p:attrName>style.visibility</p:attrName>
                                        </p:attrNameLst>
                                      </p:cBhvr>
                                      <p:to>
                                        <p:strVal val="visible"/>
                                      </p:to>
                                    </p:set>
                                    <p:animEffect transition="in" filter="wipe(left)">
                                      <p:cBhvr>
                                        <p:cTn id="12" dur="500"/>
                                        <p:tgtEl>
                                          <p:spTgt spid="10550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05474"/>
                                        </p:tgtEl>
                                        <p:attrNameLst>
                                          <p:attrName>style.visibility</p:attrName>
                                        </p:attrNameLst>
                                      </p:cBhvr>
                                      <p:to>
                                        <p:strVal val="visible"/>
                                      </p:to>
                                    </p:set>
                                    <p:animEffect transition="in" filter="wipe(left)">
                                      <p:cBhvr>
                                        <p:cTn id="17" dur="500"/>
                                        <p:tgtEl>
                                          <p:spTgt spid="105474"/>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05476"/>
                                        </p:tgtEl>
                                        <p:attrNameLst>
                                          <p:attrName>style.visibility</p:attrName>
                                        </p:attrNameLst>
                                      </p:cBhvr>
                                      <p:to>
                                        <p:strVal val="visible"/>
                                      </p:to>
                                    </p:set>
                                    <p:animEffect transition="in" filter="wipe(left)">
                                      <p:cBhvr>
                                        <p:cTn id="22" dur="500"/>
                                        <p:tgtEl>
                                          <p:spTgt spid="105476"/>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05478"/>
                                        </p:tgtEl>
                                        <p:attrNameLst>
                                          <p:attrName>style.visibility</p:attrName>
                                        </p:attrNameLst>
                                      </p:cBhvr>
                                      <p:to>
                                        <p:strVal val="visible"/>
                                      </p:to>
                                    </p:set>
                                    <p:animEffect transition="in" filter="wipe(left)">
                                      <p:cBhvr>
                                        <p:cTn id="27" dur="500"/>
                                        <p:tgtEl>
                                          <p:spTgt spid="105478"/>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05477"/>
                                        </p:tgtEl>
                                        <p:attrNameLst>
                                          <p:attrName>style.visibility</p:attrName>
                                        </p:attrNameLst>
                                      </p:cBhvr>
                                      <p:to>
                                        <p:strVal val="visible"/>
                                      </p:to>
                                    </p:set>
                                    <p:animEffect transition="in" filter="wipe(left)">
                                      <p:cBhvr>
                                        <p:cTn id="32" dur="500"/>
                                        <p:tgtEl>
                                          <p:spTgt spid="105477"/>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05475"/>
                                        </p:tgtEl>
                                        <p:attrNameLst>
                                          <p:attrName>style.visibility</p:attrName>
                                        </p:attrNameLst>
                                      </p:cBhvr>
                                      <p:to>
                                        <p:strVal val="visible"/>
                                      </p:to>
                                    </p:set>
                                    <p:animEffect transition="in" filter="wipe(left)">
                                      <p:cBhvr>
                                        <p:cTn id="37" dur="500"/>
                                        <p:tgtEl>
                                          <p:spTgt spid="105475"/>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19" presetClass="entr" presetSubtype="10" fill="hold" nodeType="clickEffect">
                                  <p:stCondLst>
                                    <p:cond delay="0"/>
                                  </p:stCondLst>
                                  <p:childTnLst>
                                    <p:set>
                                      <p:cBhvr>
                                        <p:cTn id="41" dur="1" fill="hold">
                                          <p:stCondLst>
                                            <p:cond delay="0"/>
                                          </p:stCondLst>
                                        </p:cTn>
                                        <p:tgtEl>
                                          <p:spTgt spid="105509"/>
                                        </p:tgtEl>
                                        <p:attrNameLst>
                                          <p:attrName>style.visibility</p:attrName>
                                        </p:attrNameLst>
                                      </p:cBhvr>
                                      <p:to>
                                        <p:strVal val="visible"/>
                                      </p:to>
                                    </p:set>
                                    <p:anim calcmode="lin" valueType="num">
                                      <p:cBhvr>
                                        <p:cTn id="42" dur="5000" fill="hold"/>
                                        <p:tgtEl>
                                          <p:spTgt spid="105509"/>
                                        </p:tgtEl>
                                        <p:attrNameLst>
                                          <p:attrName>ppt_w</p:attrName>
                                        </p:attrNameLst>
                                      </p:cBhvr>
                                      <p:tavLst>
                                        <p:tav tm="0" fmla="#ppt_w*sin(2.5*pi*$)">
                                          <p:val>
                                            <p:fltVal val="0"/>
                                          </p:val>
                                        </p:tav>
                                        <p:tav tm="100000">
                                          <p:val>
                                            <p:fltVal val="1"/>
                                          </p:val>
                                        </p:tav>
                                      </p:tavLst>
                                    </p:anim>
                                    <p:anim calcmode="lin" valueType="num">
                                      <p:cBhvr>
                                        <p:cTn id="43" dur="5000" fill="hold"/>
                                        <p:tgtEl>
                                          <p:spTgt spid="105509"/>
                                        </p:tgtEl>
                                        <p:attrNameLst>
                                          <p:attrName>ppt_h</p:attrName>
                                        </p:attrNameLst>
                                      </p:cBhvr>
                                      <p:tavLst>
                                        <p:tav tm="0">
                                          <p:val>
                                            <p:strVal val="#ppt_h"/>
                                          </p:val>
                                        </p:tav>
                                        <p:tav tm="100000">
                                          <p:val>
                                            <p:strVal val="#ppt_h"/>
                                          </p:val>
                                        </p:tav>
                                      </p:tavLst>
                                    </p:anim>
                                  </p:childTnLst>
                                </p:cTn>
                              </p:par>
                            </p:childTnLst>
                          </p:cTn>
                        </p:par>
                      </p:childTnLst>
                    </p:cTn>
                  </p:par>
                  <p:par>
                    <p:cTn id="44" fill="hold" nodeType="clickPar">
                      <p:stCondLst>
                        <p:cond delay="indefinite"/>
                      </p:stCondLst>
                      <p:childTnLst>
                        <p:par>
                          <p:cTn id="45" fill="hold" nodeType="withGroup">
                            <p:stCondLst>
                              <p:cond delay="0"/>
                            </p:stCondLst>
                            <p:childTnLst>
                              <p:par>
                                <p:cTn id="46" presetID="22" presetClass="entr" presetSubtype="8" fill="hold" grpId="0" nodeType="clickEffect">
                                  <p:stCondLst>
                                    <p:cond delay="0"/>
                                  </p:stCondLst>
                                  <p:childTnLst>
                                    <p:set>
                                      <p:cBhvr>
                                        <p:cTn id="47" dur="1" fill="hold">
                                          <p:stCondLst>
                                            <p:cond delay="0"/>
                                          </p:stCondLst>
                                        </p:cTn>
                                        <p:tgtEl>
                                          <p:spTgt spid="105480"/>
                                        </p:tgtEl>
                                        <p:attrNameLst>
                                          <p:attrName>style.visibility</p:attrName>
                                        </p:attrNameLst>
                                      </p:cBhvr>
                                      <p:to>
                                        <p:strVal val="visible"/>
                                      </p:to>
                                    </p:set>
                                    <p:animEffect transition="in" filter="wipe(left)">
                                      <p:cBhvr>
                                        <p:cTn id="48" dur="500"/>
                                        <p:tgtEl>
                                          <p:spTgt spid="105480"/>
                                        </p:tgtEl>
                                      </p:cBhvr>
                                    </p:animEffect>
                                  </p:childTnLst>
                                </p:cTn>
                              </p:par>
                            </p:childTnLst>
                          </p:cTn>
                        </p:par>
                      </p:childTnLst>
                    </p:cTn>
                  </p:par>
                  <p:par>
                    <p:cTn id="49" fill="hold" nodeType="clickPar">
                      <p:stCondLst>
                        <p:cond delay="indefinite"/>
                      </p:stCondLst>
                      <p:childTnLst>
                        <p:par>
                          <p:cTn id="50" fill="hold" nodeType="withGroup">
                            <p:stCondLst>
                              <p:cond delay="0"/>
                            </p:stCondLst>
                            <p:childTnLst>
                              <p:par>
                                <p:cTn id="51" presetID="22" presetClass="entr" presetSubtype="8" fill="hold" grpId="0" nodeType="clickEffect">
                                  <p:stCondLst>
                                    <p:cond delay="0"/>
                                  </p:stCondLst>
                                  <p:childTnLst>
                                    <p:set>
                                      <p:cBhvr>
                                        <p:cTn id="52" dur="1" fill="hold">
                                          <p:stCondLst>
                                            <p:cond delay="0"/>
                                          </p:stCondLst>
                                        </p:cTn>
                                        <p:tgtEl>
                                          <p:spTgt spid="105508"/>
                                        </p:tgtEl>
                                        <p:attrNameLst>
                                          <p:attrName>style.visibility</p:attrName>
                                        </p:attrNameLst>
                                      </p:cBhvr>
                                      <p:to>
                                        <p:strVal val="visible"/>
                                      </p:to>
                                    </p:set>
                                    <p:animEffect transition="in" filter="wipe(left)">
                                      <p:cBhvr>
                                        <p:cTn id="53" dur="500"/>
                                        <p:tgtEl>
                                          <p:spTgt spid="105508"/>
                                        </p:tgtEl>
                                      </p:cBhvr>
                                    </p:animEffect>
                                  </p:childTnLst>
                                </p:cTn>
                              </p:par>
                            </p:childTnLst>
                          </p:cTn>
                        </p:par>
                        <p:par>
                          <p:cTn id="54" fill="hold" nodeType="afterGroup">
                            <p:stCondLst>
                              <p:cond delay="500"/>
                            </p:stCondLst>
                            <p:childTnLst>
                              <p:par>
                                <p:cTn id="55" presetID="22" presetClass="entr" presetSubtype="8" fill="hold" grpId="0" nodeType="afterEffect">
                                  <p:stCondLst>
                                    <p:cond delay="0"/>
                                  </p:stCondLst>
                                  <p:childTnLst>
                                    <p:set>
                                      <p:cBhvr>
                                        <p:cTn id="56" dur="1" fill="hold">
                                          <p:stCondLst>
                                            <p:cond delay="0"/>
                                          </p:stCondLst>
                                        </p:cTn>
                                        <p:tgtEl>
                                          <p:spTgt spid="105481"/>
                                        </p:tgtEl>
                                        <p:attrNameLst>
                                          <p:attrName>style.visibility</p:attrName>
                                        </p:attrNameLst>
                                      </p:cBhvr>
                                      <p:to>
                                        <p:strVal val="visible"/>
                                      </p:to>
                                    </p:set>
                                    <p:animEffect transition="in" filter="wipe(left)">
                                      <p:cBhvr>
                                        <p:cTn id="57" dur="500"/>
                                        <p:tgtEl>
                                          <p:spTgt spid="105481"/>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2" presetClass="entr" presetSubtype="4" fill="hold" grpId="0" nodeType="clickEffect">
                                  <p:stCondLst>
                                    <p:cond delay="0"/>
                                  </p:stCondLst>
                                  <p:childTnLst>
                                    <p:set>
                                      <p:cBhvr>
                                        <p:cTn id="61" dur="1" fill="hold">
                                          <p:stCondLst>
                                            <p:cond delay="0"/>
                                          </p:stCondLst>
                                        </p:cTn>
                                        <p:tgtEl>
                                          <p:spTgt spid="105485"/>
                                        </p:tgtEl>
                                        <p:attrNameLst>
                                          <p:attrName>style.visibility</p:attrName>
                                        </p:attrNameLst>
                                      </p:cBhvr>
                                      <p:to>
                                        <p:strVal val="visible"/>
                                      </p:to>
                                    </p:set>
                                    <p:anim calcmode="lin" valueType="num">
                                      <p:cBhvr additive="base">
                                        <p:cTn id="62" dur="500" fill="hold"/>
                                        <p:tgtEl>
                                          <p:spTgt spid="105485"/>
                                        </p:tgtEl>
                                        <p:attrNameLst>
                                          <p:attrName>ppt_x</p:attrName>
                                        </p:attrNameLst>
                                      </p:cBhvr>
                                      <p:tavLst>
                                        <p:tav tm="0">
                                          <p:val>
                                            <p:strVal val="#ppt_x"/>
                                          </p:val>
                                        </p:tav>
                                        <p:tav tm="100000">
                                          <p:val>
                                            <p:strVal val="#ppt_x"/>
                                          </p:val>
                                        </p:tav>
                                      </p:tavLst>
                                    </p:anim>
                                    <p:anim calcmode="lin" valueType="num">
                                      <p:cBhvr additive="base">
                                        <p:cTn id="63" dur="500" fill="hold"/>
                                        <p:tgtEl>
                                          <p:spTgt spid="105485"/>
                                        </p:tgtEl>
                                        <p:attrNameLst>
                                          <p:attrName>ppt_y</p:attrName>
                                        </p:attrNameLst>
                                      </p:cBhvr>
                                      <p:tavLst>
                                        <p:tav tm="0">
                                          <p:val>
                                            <p:strVal val="1+#ppt_h/2"/>
                                          </p:val>
                                        </p:tav>
                                        <p:tav tm="100000">
                                          <p:val>
                                            <p:strVal val="#ppt_y"/>
                                          </p:val>
                                        </p:tav>
                                      </p:tavLst>
                                    </p:anim>
                                  </p:childTnLst>
                                </p:cTn>
                              </p:par>
                            </p:childTnLst>
                          </p:cTn>
                        </p:par>
                      </p:childTnLst>
                    </p:cTn>
                  </p:par>
                  <p:par>
                    <p:cTn id="64" fill="hold" nodeType="clickPar">
                      <p:stCondLst>
                        <p:cond delay="indefinite"/>
                      </p:stCondLst>
                      <p:childTnLst>
                        <p:par>
                          <p:cTn id="65" fill="hold" nodeType="withGroup">
                            <p:stCondLst>
                              <p:cond delay="0"/>
                            </p:stCondLst>
                            <p:childTnLst>
                              <p:par>
                                <p:cTn id="66" presetID="2" presetClass="entr" presetSubtype="4" fill="hold" grpId="0" nodeType="clickEffect">
                                  <p:stCondLst>
                                    <p:cond delay="0"/>
                                  </p:stCondLst>
                                  <p:childTnLst>
                                    <p:set>
                                      <p:cBhvr>
                                        <p:cTn id="67" dur="1" fill="hold">
                                          <p:stCondLst>
                                            <p:cond delay="0"/>
                                          </p:stCondLst>
                                        </p:cTn>
                                        <p:tgtEl>
                                          <p:spTgt spid="105482"/>
                                        </p:tgtEl>
                                        <p:attrNameLst>
                                          <p:attrName>style.visibility</p:attrName>
                                        </p:attrNameLst>
                                      </p:cBhvr>
                                      <p:to>
                                        <p:strVal val="visible"/>
                                      </p:to>
                                    </p:set>
                                    <p:anim calcmode="lin" valueType="num">
                                      <p:cBhvr additive="base">
                                        <p:cTn id="68" dur="1000" fill="hold"/>
                                        <p:tgtEl>
                                          <p:spTgt spid="105482"/>
                                        </p:tgtEl>
                                        <p:attrNameLst>
                                          <p:attrName>ppt_x</p:attrName>
                                        </p:attrNameLst>
                                      </p:cBhvr>
                                      <p:tavLst>
                                        <p:tav tm="0">
                                          <p:val>
                                            <p:strVal val="#ppt_x"/>
                                          </p:val>
                                        </p:tav>
                                        <p:tav tm="100000">
                                          <p:val>
                                            <p:strVal val="#ppt_x"/>
                                          </p:val>
                                        </p:tav>
                                      </p:tavLst>
                                    </p:anim>
                                    <p:anim calcmode="lin" valueType="num">
                                      <p:cBhvr additive="base">
                                        <p:cTn id="69" dur="1000" fill="hold"/>
                                        <p:tgtEl>
                                          <p:spTgt spid="105482"/>
                                        </p:tgtEl>
                                        <p:attrNameLst>
                                          <p:attrName>ppt_y</p:attrName>
                                        </p:attrNameLst>
                                      </p:cBhvr>
                                      <p:tavLst>
                                        <p:tav tm="0">
                                          <p:val>
                                            <p:strVal val="1+#ppt_h/2"/>
                                          </p:val>
                                        </p:tav>
                                        <p:tav tm="100000">
                                          <p:val>
                                            <p:strVal val="#ppt_y"/>
                                          </p:val>
                                        </p:tav>
                                      </p:tavLst>
                                    </p:anim>
                                  </p:childTnLst>
                                </p:cTn>
                              </p:par>
                              <p:par>
                                <p:cTn id="70" presetID="1" presetClass="entr" presetSubtype="0" fill="hold" grpId="0" nodeType="withEffect">
                                  <p:stCondLst>
                                    <p:cond delay="500"/>
                                  </p:stCondLst>
                                  <p:childTnLst>
                                    <p:set>
                                      <p:cBhvr>
                                        <p:cTn id="71" dur="1" fill="hold">
                                          <p:stCondLst>
                                            <p:cond delay="499"/>
                                          </p:stCondLst>
                                        </p:cTn>
                                        <p:tgtEl>
                                          <p:spTgt spid="105486"/>
                                        </p:tgtEl>
                                        <p:attrNameLst>
                                          <p:attrName>style.visibility</p:attrName>
                                        </p:attrNameLst>
                                      </p:cBhvr>
                                      <p:to>
                                        <p:strVal val="visible"/>
                                      </p:to>
                                    </p:set>
                                  </p:childTnLst>
                                </p:cTn>
                              </p:par>
                            </p:childTnLst>
                          </p:cTn>
                        </p:par>
                        <p:par>
                          <p:cTn id="72" fill="hold" nodeType="afterGroup">
                            <p:stCondLst>
                              <p:cond delay="1000"/>
                            </p:stCondLst>
                            <p:childTnLst>
                              <p:par>
                                <p:cTn id="73" presetID="1" presetClass="entr" presetSubtype="0" fill="hold" nodeType="afterEffect">
                                  <p:stCondLst>
                                    <p:cond delay="0"/>
                                  </p:stCondLst>
                                  <p:childTnLst>
                                    <p:set>
                                      <p:cBhvr>
                                        <p:cTn id="74" dur="1" fill="hold">
                                          <p:stCondLst>
                                            <p:cond delay="499"/>
                                          </p:stCondLst>
                                        </p:cTn>
                                        <p:tgtEl>
                                          <p:spTgt spid="105483"/>
                                        </p:tgtEl>
                                        <p:attrNameLst>
                                          <p:attrName>style.visibility</p:attrName>
                                        </p:attrNameLst>
                                      </p:cBhvr>
                                      <p:to>
                                        <p:strVal val="visible"/>
                                      </p:to>
                                    </p:set>
                                  </p:childTnLst>
                                </p:cTn>
                              </p:par>
                            </p:childTnLst>
                          </p:cTn>
                        </p:par>
                        <p:par>
                          <p:cTn id="75" fill="hold" nodeType="afterGroup">
                            <p:stCondLst>
                              <p:cond delay="1500"/>
                            </p:stCondLst>
                            <p:childTnLst>
                              <p:par>
                                <p:cTn id="76" presetID="1" presetClass="entr" presetSubtype="0" fill="hold" nodeType="afterEffect">
                                  <p:stCondLst>
                                    <p:cond delay="0"/>
                                  </p:stCondLst>
                                  <p:childTnLst>
                                    <p:set>
                                      <p:cBhvr>
                                        <p:cTn id="77" dur="1" fill="hold">
                                          <p:stCondLst>
                                            <p:cond delay="499"/>
                                          </p:stCondLst>
                                        </p:cTn>
                                        <p:tgtEl>
                                          <p:spTgt spid="105484"/>
                                        </p:tgtEl>
                                        <p:attrNameLst>
                                          <p:attrName>style.visibility</p:attrName>
                                        </p:attrNameLst>
                                      </p:cBhvr>
                                      <p:to>
                                        <p:strVal val="visible"/>
                                      </p:to>
                                    </p:set>
                                  </p:childTnLst>
                                </p:cTn>
                              </p:par>
                            </p:childTnLst>
                          </p:cTn>
                        </p:par>
                      </p:childTnLst>
                    </p:cTn>
                  </p:par>
                  <p:par>
                    <p:cTn id="78" fill="hold" nodeType="clickPar">
                      <p:stCondLst>
                        <p:cond delay="indefinite"/>
                      </p:stCondLst>
                      <p:childTnLst>
                        <p:par>
                          <p:cTn id="79" fill="hold" nodeType="withGroup">
                            <p:stCondLst>
                              <p:cond delay="0"/>
                            </p:stCondLst>
                            <p:childTnLst>
                              <p:par>
                                <p:cTn id="80" presetID="12" presetClass="entr" presetSubtype="4" fill="hold" nodeType="clickEffect">
                                  <p:stCondLst>
                                    <p:cond delay="0"/>
                                  </p:stCondLst>
                                  <p:childTnLst>
                                    <p:set>
                                      <p:cBhvr>
                                        <p:cTn id="81" dur="1" fill="hold">
                                          <p:stCondLst>
                                            <p:cond delay="0"/>
                                          </p:stCondLst>
                                        </p:cTn>
                                        <p:tgtEl>
                                          <p:spTgt spid="105492"/>
                                        </p:tgtEl>
                                        <p:attrNameLst>
                                          <p:attrName>style.visibility</p:attrName>
                                        </p:attrNameLst>
                                      </p:cBhvr>
                                      <p:to>
                                        <p:strVal val="visible"/>
                                      </p:to>
                                    </p:set>
                                    <p:animEffect transition="in" filter="slide(fromBottom)">
                                      <p:cBhvr>
                                        <p:cTn id="82" dur="500"/>
                                        <p:tgtEl>
                                          <p:spTgt spid="105492"/>
                                        </p:tgtEl>
                                      </p:cBhvr>
                                    </p:animEffect>
                                  </p:childTnLst>
                                </p:cTn>
                              </p:par>
                            </p:childTnLst>
                          </p:cTn>
                        </p:par>
                        <p:par>
                          <p:cTn id="83" fill="hold" nodeType="afterGroup">
                            <p:stCondLst>
                              <p:cond delay="500"/>
                            </p:stCondLst>
                            <p:childTnLst>
                              <p:par>
                                <p:cTn id="84" presetID="1" presetClass="entr" presetSubtype="0" fill="hold" nodeType="afterEffect">
                                  <p:stCondLst>
                                    <p:cond delay="0"/>
                                  </p:stCondLst>
                                  <p:childTnLst>
                                    <p:set>
                                      <p:cBhvr>
                                        <p:cTn id="85" dur="1" fill="hold">
                                          <p:stCondLst>
                                            <p:cond delay="499"/>
                                          </p:stCondLst>
                                        </p:cTn>
                                        <p:tgtEl>
                                          <p:spTgt spid="105493"/>
                                        </p:tgtEl>
                                        <p:attrNameLst>
                                          <p:attrName>style.visibility</p:attrName>
                                        </p:attrNameLst>
                                      </p:cBhvr>
                                      <p:to>
                                        <p:strVal val="visible"/>
                                      </p:to>
                                    </p:set>
                                  </p:childTnLst>
                                </p:cTn>
                              </p:par>
                            </p:childTnLst>
                          </p:cTn>
                        </p:par>
                      </p:childTnLst>
                    </p:cTn>
                  </p:par>
                  <p:par>
                    <p:cTn id="86" fill="hold" nodeType="clickPar">
                      <p:stCondLst>
                        <p:cond delay="indefinite"/>
                      </p:stCondLst>
                      <p:childTnLst>
                        <p:par>
                          <p:cTn id="87" fill="hold" nodeType="withGroup">
                            <p:stCondLst>
                              <p:cond delay="0"/>
                            </p:stCondLst>
                            <p:childTnLst>
                              <p:par>
                                <p:cTn id="88" presetID="1" presetClass="entr" presetSubtype="0" fill="hold" nodeType="clickEffect">
                                  <p:stCondLst>
                                    <p:cond delay="0"/>
                                  </p:stCondLst>
                                  <p:childTnLst>
                                    <p:set>
                                      <p:cBhvr>
                                        <p:cTn id="89" dur="1" fill="hold">
                                          <p:stCondLst>
                                            <p:cond delay="499"/>
                                          </p:stCondLst>
                                        </p:cTn>
                                        <p:tgtEl>
                                          <p:spTgt spid="105505"/>
                                        </p:tgtEl>
                                        <p:attrNameLst>
                                          <p:attrName>style.visibility</p:attrName>
                                        </p:attrNameLst>
                                      </p:cBhvr>
                                      <p:to>
                                        <p:strVal val="visible"/>
                                      </p:to>
                                    </p:set>
                                  </p:childTnLst>
                                </p:cTn>
                              </p:par>
                            </p:childTnLst>
                          </p:cTn>
                        </p:par>
                      </p:childTnLst>
                    </p:cTn>
                  </p:par>
                  <p:par>
                    <p:cTn id="90" fill="hold" nodeType="clickPar">
                      <p:stCondLst>
                        <p:cond delay="indefinite"/>
                      </p:stCondLst>
                      <p:childTnLst>
                        <p:par>
                          <p:cTn id="91" fill="hold" nodeType="withGroup">
                            <p:stCondLst>
                              <p:cond delay="0"/>
                            </p:stCondLst>
                            <p:childTnLst>
                              <p:par>
                                <p:cTn id="92" presetID="7" presetClass="entr" presetSubtype="2" fill="hold" grpId="0" nodeType="clickEffect">
                                  <p:stCondLst>
                                    <p:cond delay="0"/>
                                  </p:stCondLst>
                                  <p:childTnLst>
                                    <p:set>
                                      <p:cBhvr>
                                        <p:cTn id="93" dur="1" fill="hold">
                                          <p:stCondLst>
                                            <p:cond delay="0"/>
                                          </p:stCondLst>
                                        </p:cTn>
                                        <p:tgtEl>
                                          <p:spTgt spid="105501"/>
                                        </p:tgtEl>
                                        <p:attrNameLst>
                                          <p:attrName>style.visibility</p:attrName>
                                        </p:attrNameLst>
                                      </p:cBhvr>
                                      <p:to>
                                        <p:strVal val="visible"/>
                                      </p:to>
                                    </p:set>
                                    <p:anim calcmode="lin" valueType="num">
                                      <p:cBhvr additive="base">
                                        <p:cTn id="94" dur="5000" fill="hold"/>
                                        <p:tgtEl>
                                          <p:spTgt spid="105501"/>
                                        </p:tgtEl>
                                        <p:attrNameLst>
                                          <p:attrName>ppt_x</p:attrName>
                                        </p:attrNameLst>
                                      </p:cBhvr>
                                      <p:tavLst>
                                        <p:tav tm="0">
                                          <p:val>
                                            <p:strVal val="1+#ppt_w/2"/>
                                          </p:val>
                                        </p:tav>
                                        <p:tav tm="100000">
                                          <p:val>
                                            <p:strVal val="#ppt_x"/>
                                          </p:val>
                                        </p:tav>
                                      </p:tavLst>
                                    </p:anim>
                                    <p:anim calcmode="lin" valueType="num">
                                      <p:cBhvr additive="base">
                                        <p:cTn id="95" dur="5000" fill="hold"/>
                                        <p:tgtEl>
                                          <p:spTgt spid="105501"/>
                                        </p:tgtEl>
                                        <p:attrNameLst>
                                          <p:attrName>ppt_y</p:attrName>
                                        </p:attrNameLst>
                                      </p:cBhvr>
                                      <p:tavLst>
                                        <p:tav tm="0">
                                          <p:val>
                                            <p:strVal val="#ppt_y"/>
                                          </p:val>
                                        </p:tav>
                                        <p:tav tm="100000">
                                          <p:val>
                                            <p:strVal val="#ppt_y"/>
                                          </p:val>
                                        </p:tav>
                                      </p:tavLst>
                                    </p:anim>
                                  </p:childTnLst>
                                </p:cTn>
                              </p:par>
                            </p:childTnLst>
                          </p:cTn>
                        </p:par>
                      </p:childTnLst>
                    </p:cTn>
                  </p:par>
                  <p:par>
                    <p:cTn id="96" fill="hold" nodeType="clickPar">
                      <p:stCondLst>
                        <p:cond delay="indefinite"/>
                      </p:stCondLst>
                      <p:childTnLst>
                        <p:par>
                          <p:cTn id="97" fill="hold" nodeType="withGroup">
                            <p:stCondLst>
                              <p:cond delay="0"/>
                            </p:stCondLst>
                            <p:childTnLst>
                              <p:par>
                                <p:cTn id="98" presetID="2" presetClass="entr" presetSubtype="2" fill="hold" grpId="0" nodeType="clickEffect">
                                  <p:stCondLst>
                                    <p:cond delay="0"/>
                                  </p:stCondLst>
                                  <p:childTnLst>
                                    <p:set>
                                      <p:cBhvr>
                                        <p:cTn id="99" dur="1" fill="hold">
                                          <p:stCondLst>
                                            <p:cond delay="0"/>
                                          </p:stCondLst>
                                        </p:cTn>
                                        <p:tgtEl>
                                          <p:spTgt spid="105502"/>
                                        </p:tgtEl>
                                        <p:attrNameLst>
                                          <p:attrName>style.visibility</p:attrName>
                                        </p:attrNameLst>
                                      </p:cBhvr>
                                      <p:to>
                                        <p:strVal val="visible"/>
                                      </p:to>
                                    </p:set>
                                    <p:anim calcmode="lin" valueType="num">
                                      <p:cBhvr additive="base">
                                        <p:cTn id="100" dur="500" fill="hold"/>
                                        <p:tgtEl>
                                          <p:spTgt spid="105502"/>
                                        </p:tgtEl>
                                        <p:attrNameLst>
                                          <p:attrName>ppt_x</p:attrName>
                                        </p:attrNameLst>
                                      </p:cBhvr>
                                      <p:tavLst>
                                        <p:tav tm="0">
                                          <p:val>
                                            <p:strVal val="1+#ppt_w/2"/>
                                          </p:val>
                                        </p:tav>
                                        <p:tav tm="100000">
                                          <p:val>
                                            <p:strVal val="#ppt_x"/>
                                          </p:val>
                                        </p:tav>
                                      </p:tavLst>
                                    </p:anim>
                                    <p:anim calcmode="lin" valueType="num">
                                      <p:cBhvr additive="base">
                                        <p:cTn id="101" dur="500" fill="hold"/>
                                        <p:tgtEl>
                                          <p:spTgt spid="105502"/>
                                        </p:tgtEl>
                                        <p:attrNameLst>
                                          <p:attrName>ppt_y</p:attrName>
                                        </p:attrNameLst>
                                      </p:cBhvr>
                                      <p:tavLst>
                                        <p:tav tm="0">
                                          <p:val>
                                            <p:strVal val="#ppt_y"/>
                                          </p:val>
                                        </p:tav>
                                        <p:tav tm="100000">
                                          <p:val>
                                            <p:strVal val="#ppt_y"/>
                                          </p:val>
                                        </p:tav>
                                      </p:tavLst>
                                    </p:anim>
                                  </p:childTnLst>
                                </p:cTn>
                              </p:par>
                            </p:childTnLst>
                          </p:cTn>
                        </p:par>
                      </p:childTnLst>
                    </p:cTn>
                  </p:par>
                  <p:par>
                    <p:cTn id="102" fill="hold" nodeType="clickPar">
                      <p:stCondLst>
                        <p:cond delay="indefinite"/>
                      </p:stCondLst>
                      <p:childTnLst>
                        <p:par>
                          <p:cTn id="103" fill="hold" nodeType="withGroup">
                            <p:stCondLst>
                              <p:cond delay="0"/>
                            </p:stCondLst>
                            <p:childTnLst>
                              <p:par>
                                <p:cTn id="104" presetID="9" presetClass="entr" presetSubtype="0" fill="hold" nodeType="clickEffect">
                                  <p:stCondLst>
                                    <p:cond delay="0"/>
                                  </p:stCondLst>
                                  <p:childTnLst>
                                    <p:set>
                                      <p:cBhvr>
                                        <p:cTn id="105" dur="1" fill="hold">
                                          <p:stCondLst>
                                            <p:cond delay="0"/>
                                          </p:stCondLst>
                                        </p:cTn>
                                        <p:tgtEl>
                                          <p:spTgt spid="105503"/>
                                        </p:tgtEl>
                                        <p:attrNameLst>
                                          <p:attrName>style.visibility</p:attrName>
                                        </p:attrNameLst>
                                      </p:cBhvr>
                                      <p:to>
                                        <p:strVal val="visible"/>
                                      </p:to>
                                    </p:set>
                                    <p:animEffect transition="in" filter="dissolve">
                                      <p:cBhvr>
                                        <p:cTn id="106" dur="500"/>
                                        <p:tgtEl>
                                          <p:spTgt spid="105503"/>
                                        </p:tgtEl>
                                      </p:cBhvr>
                                    </p:animEffect>
                                  </p:childTnLst>
                                </p:cTn>
                              </p:par>
                            </p:childTnLst>
                          </p:cTn>
                        </p:par>
                      </p:childTnLst>
                    </p:cTn>
                  </p:par>
                  <p:par>
                    <p:cTn id="107" fill="hold" nodeType="clickPar">
                      <p:stCondLst>
                        <p:cond delay="indefinite"/>
                      </p:stCondLst>
                      <p:childTnLst>
                        <p:par>
                          <p:cTn id="108" fill="hold" nodeType="withGroup">
                            <p:stCondLst>
                              <p:cond delay="0"/>
                            </p:stCondLst>
                            <p:childTnLst>
                              <p:par>
                                <p:cTn id="109" presetID="4" presetClass="entr" presetSubtype="16" fill="hold" nodeType="clickEffect">
                                  <p:stCondLst>
                                    <p:cond delay="0"/>
                                  </p:stCondLst>
                                  <p:childTnLst>
                                    <p:set>
                                      <p:cBhvr>
                                        <p:cTn id="110" dur="1" fill="hold">
                                          <p:stCondLst>
                                            <p:cond delay="0"/>
                                          </p:stCondLst>
                                        </p:cTn>
                                        <p:tgtEl>
                                          <p:spTgt spid="105504"/>
                                        </p:tgtEl>
                                        <p:attrNameLst>
                                          <p:attrName>style.visibility</p:attrName>
                                        </p:attrNameLst>
                                      </p:cBhvr>
                                      <p:to>
                                        <p:strVal val="visible"/>
                                      </p:to>
                                    </p:set>
                                    <p:animEffect transition="in" filter="box(in)">
                                      <p:cBhvr>
                                        <p:cTn id="111" dur="500"/>
                                        <p:tgtEl>
                                          <p:spTgt spid="105504"/>
                                        </p:tgtEl>
                                      </p:cBhvr>
                                    </p:animEffect>
                                  </p:childTnLst>
                                </p:cTn>
                              </p:par>
                            </p:childTnLst>
                          </p:cTn>
                        </p:par>
                      </p:childTnLst>
                    </p:cTn>
                  </p:par>
                  <p:par>
                    <p:cTn id="112" fill="hold" nodeType="clickPar">
                      <p:stCondLst>
                        <p:cond delay="indefinite"/>
                      </p:stCondLst>
                      <p:childTnLst>
                        <p:par>
                          <p:cTn id="113" fill="hold" nodeType="withGroup">
                            <p:stCondLst>
                              <p:cond delay="0"/>
                            </p:stCondLst>
                            <p:childTnLst>
                              <p:par>
                                <p:cTn id="114" presetID="22" presetClass="entr" presetSubtype="8" fill="hold" grpId="0" nodeType="clickEffect">
                                  <p:stCondLst>
                                    <p:cond delay="0"/>
                                  </p:stCondLst>
                                  <p:childTnLst>
                                    <p:set>
                                      <p:cBhvr>
                                        <p:cTn id="115" dur="1" fill="hold">
                                          <p:stCondLst>
                                            <p:cond delay="0"/>
                                          </p:stCondLst>
                                        </p:cTn>
                                        <p:tgtEl>
                                          <p:spTgt spid="105507"/>
                                        </p:tgtEl>
                                        <p:attrNameLst>
                                          <p:attrName>style.visibility</p:attrName>
                                        </p:attrNameLst>
                                      </p:cBhvr>
                                      <p:to>
                                        <p:strVal val="visible"/>
                                      </p:to>
                                    </p:set>
                                    <p:animEffect transition="in" filter="wipe(left)">
                                      <p:cBhvr>
                                        <p:cTn id="116" dur="500"/>
                                        <p:tgtEl>
                                          <p:spTgt spid="105507"/>
                                        </p:tgtEl>
                                      </p:cBhvr>
                                    </p:animEffect>
                                  </p:childTnLst>
                                </p:cTn>
                              </p:par>
                            </p:childTnLst>
                          </p:cTn>
                        </p:par>
                        <p:par>
                          <p:cTn id="117" fill="hold" nodeType="afterGroup">
                            <p:stCondLst>
                              <p:cond delay="500"/>
                            </p:stCondLst>
                            <p:childTnLst>
                              <p:par>
                                <p:cTn id="118" presetID="22" presetClass="entr" presetSubtype="8" fill="hold" grpId="0" nodeType="afterEffect">
                                  <p:stCondLst>
                                    <p:cond delay="0"/>
                                  </p:stCondLst>
                                  <p:childTnLst>
                                    <p:set>
                                      <p:cBhvr>
                                        <p:cTn id="119" dur="1" fill="hold">
                                          <p:stCondLst>
                                            <p:cond delay="0"/>
                                          </p:stCondLst>
                                        </p:cTn>
                                        <p:tgtEl>
                                          <p:spTgt spid="105487"/>
                                        </p:tgtEl>
                                        <p:attrNameLst>
                                          <p:attrName>style.visibility</p:attrName>
                                        </p:attrNameLst>
                                      </p:cBhvr>
                                      <p:to>
                                        <p:strVal val="visible"/>
                                      </p:to>
                                    </p:set>
                                    <p:animEffect transition="in" filter="wipe(left)">
                                      <p:cBhvr>
                                        <p:cTn id="120" dur="500"/>
                                        <p:tgtEl>
                                          <p:spTgt spid="105487"/>
                                        </p:tgtEl>
                                      </p:cBhvr>
                                    </p:animEffect>
                                  </p:childTnLst>
                                </p:cTn>
                              </p:par>
                            </p:childTnLst>
                          </p:cTn>
                        </p:par>
                      </p:childTnLst>
                    </p:cTn>
                  </p:par>
                  <p:par>
                    <p:cTn id="121" fill="hold" nodeType="clickPar">
                      <p:stCondLst>
                        <p:cond delay="indefinite"/>
                      </p:stCondLst>
                      <p:childTnLst>
                        <p:par>
                          <p:cTn id="122" fill="hold" nodeType="withGroup">
                            <p:stCondLst>
                              <p:cond delay="0"/>
                            </p:stCondLst>
                            <p:childTnLst>
                              <p:par>
                                <p:cTn id="123" presetID="22" presetClass="entr" presetSubtype="8" fill="hold" grpId="0" nodeType="clickEffect">
                                  <p:stCondLst>
                                    <p:cond delay="0"/>
                                  </p:stCondLst>
                                  <p:childTnLst>
                                    <p:set>
                                      <p:cBhvr>
                                        <p:cTn id="124" dur="1" fill="hold">
                                          <p:stCondLst>
                                            <p:cond delay="0"/>
                                          </p:stCondLst>
                                        </p:cTn>
                                        <p:tgtEl>
                                          <p:spTgt spid="105488"/>
                                        </p:tgtEl>
                                        <p:attrNameLst>
                                          <p:attrName>style.visibility</p:attrName>
                                        </p:attrNameLst>
                                      </p:cBhvr>
                                      <p:to>
                                        <p:strVal val="visible"/>
                                      </p:to>
                                    </p:set>
                                    <p:animEffect transition="in" filter="wipe(left)">
                                      <p:cBhvr>
                                        <p:cTn id="125" dur="500"/>
                                        <p:tgtEl>
                                          <p:spTgt spid="105488"/>
                                        </p:tgtEl>
                                      </p:cBhvr>
                                    </p:animEffect>
                                  </p:childTnLst>
                                </p:cTn>
                              </p:par>
                            </p:childTnLst>
                          </p:cTn>
                        </p:par>
                      </p:childTnLst>
                    </p:cTn>
                  </p:par>
                  <p:par>
                    <p:cTn id="126" fill="hold" nodeType="clickPar">
                      <p:stCondLst>
                        <p:cond delay="indefinite"/>
                      </p:stCondLst>
                      <p:childTnLst>
                        <p:par>
                          <p:cTn id="127" fill="hold" nodeType="withGroup">
                            <p:stCondLst>
                              <p:cond delay="0"/>
                            </p:stCondLst>
                            <p:childTnLst>
                              <p:par>
                                <p:cTn id="128" presetID="22" presetClass="entr" presetSubtype="8" fill="hold" grpId="0" nodeType="clickEffect">
                                  <p:stCondLst>
                                    <p:cond delay="0"/>
                                  </p:stCondLst>
                                  <p:childTnLst>
                                    <p:set>
                                      <p:cBhvr>
                                        <p:cTn id="129" dur="1" fill="hold">
                                          <p:stCondLst>
                                            <p:cond delay="0"/>
                                          </p:stCondLst>
                                        </p:cTn>
                                        <p:tgtEl>
                                          <p:spTgt spid="105489"/>
                                        </p:tgtEl>
                                        <p:attrNameLst>
                                          <p:attrName>style.visibility</p:attrName>
                                        </p:attrNameLst>
                                      </p:cBhvr>
                                      <p:to>
                                        <p:strVal val="visible"/>
                                      </p:to>
                                    </p:set>
                                    <p:animEffect transition="in" filter="wipe(left)">
                                      <p:cBhvr>
                                        <p:cTn id="130" dur="500"/>
                                        <p:tgtEl>
                                          <p:spTgt spid="105489"/>
                                        </p:tgtEl>
                                      </p:cBhvr>
                                    </p:animEffect>
                                  </p:childTnLst>
                                </p:cTn>
                              </p:par>
                            </p:childTnLst>
                          </p:cTn>
                        </p:par>
                      </p:childTnLst>
                    </p:cTn>
                  </p:par>
                  <p:par>
                    <p:cTn id="131" fill="hold" nodeType="clickPar">
                      <p:stCondLst>
                        <p:cond delay="indefinite"/>
                      </p:stCondLst>
                      <p:childTnLst>
                        <p:par>
                          <p:cTn id="132" fill="hold" nodeType="withGroup">
                            <p:stCondLst>
                              <p:cond delay="0"/>
                            </p:stCondLst>
                            <p:childTnLst>
                              <p:par>
                                <p:cTn id="133" presetID="22" presetClass="entr" presetSubtype="8" fill="hold" nodeType="clickEffect">
                                  <p:stCondLst>
                                    <p:cond delay="0"/>
                                  </p:stCondLst>
                                  <p:childTnLst>
                                    <p:set>
                                      <p:cBhvr>
                                        <p:cTn id="134" dur="1" fill="hold">
                                          <p:stCondLst>
                                            <p:cond delay="0"/>
                                          </p:stCondLst>
                                        </p:cTn>
                                        <p:tgtEl>
                                          <p:spTgt spid="105490"/>
                                        </p:tgtEl>
                                        <p:attrNameLst>
                                          <p:attrName>style.visibility</p:attrName>
                                        </p:attrNameLst>
                                      </p:cBhvr>
                                      <p:to>
                                        <p:strVal val="visible"/>
                                      </p:to>
                                    </p:set>
                                    <p:animEffect transition="in" filter="wipe(left)">
                                      <p:cBhvr>
                                        <p:cTn id="135" dur="500"/>
                                        <p:tgtEl>
                                          <p:spTgt spid="105490"/>
                                        </p:tgtEl>
                                      </p:cBhvr>
                                    </p:animEffect>
                                  </p:childTnLst>
                                </p:cTn>
                              </p:par>
                            </p:childTnLst>
                          </p:cTn>
                        </p:par>
                      </p:childTnLst>
                    </p:cTn>
                  </p:par>
                  <p:par>
                    <p:cTn id="136" fill="hold" nodeType="clickPar">
                      <p:stCondLst>
                        <p:cond delay="indefinite"/>
                      </p:stCondLst>
                      <p:childTnLst>
                        <p:par>
                          <p:cTn id="137" fill="hold" nodeType="withGroup">
                            <p:stCondLst>
                              <p:cond delay="0"/>
                            </p:stCondLst>
                            <p:childTnLst>
                              <p:par>
                                <p:cTn id="138" presetID="22" presetClass="entr" presetSubtype="8" fill="hold" nodeType="clickEffect">
                                  <p:stCondLst>
                                    <p:cond delay="0"/>
                                  </p:stCondLst>
                                  <p:childTnLst>
                                    <p:set>
                                      <p:cBhvr>
                                        <p:cTn id="139" dur="1" fill="hold">
                                          <p:stCondLst>
                                            <p:cond delay="0"/>
                                          </p:stCondLst>
                                        </p:cTn>
                                        <p:tgtEl>
                                          <p:spTgt spid="105491"/>
                                        </p:tgtEl>
                                        <p:attrNameLst>
                                          <p:attrName>style.visibility</p:attrName>
                                        </p:attrNameLst>
                                      </p:cBhvr>
                                      <p:to>
                                        <p:strVal val="visible"/>
                                      </p:to>
                                    </p:set>
                                    <p:animEffect transition="in" filter="wipe(left)">
                                      <p:cBhvr>
                                        <p:cTn id="140" dur="500"/>
                                        <p:tgtEl>
                                          <p:spTgt spid="105491"/>
                                        </p:tgtEl>
                                      </p:cBhvr>
                                    </p:animEffect>
                                  </p:childTnLst>
                                </p:cTn>
                              </p:par>
                            </p:childTnLst>
                          </p:cTn>
                        </p:par>
                      </p:childTnLst>
                    </p:cTn>
                  </p:par>
                  <p:par>
                    <p:cTn id="141" fill="hold" nodeType="clickPar">
                      <p:stCondLst>
                        <p:cond delay="indefinite"/>
                      </p:stCondLst>
                      <p:childTnLst>
                        <p:par>
                          <p:cTn id="142" fill="hold" nodeType="withGroup">
                            <p:stCondLst>
                              <p:cond delay="0"/>
                            </p:stCondLst>
                            <p:childTnLst>
                              <p:par>
                                <p:cTn id="143" presetID="22" presetClass="entr" presetSubtype="8" fill="hold" nodeType="clickEffect">
                                  <p:stCondLst>
                                    <p:cond delay="0"/>
                                  </p:stCondLst>
                                  <p:childTnLst>
                                    <p:set>
                                      <p:cBhvr>
                                        <p:cTn id="144" dur="1" fill="hold">
                                          <p:stCondLst>
                                            <p:cond delay="0"/>
                                          </p:stCondLst>
                                        </p:cTn>
                                        <p:tgtEl>
                                          <p:spTgt spid="105497"/>
                                        </p:tgtEl>
                                        <p:attrNameLst>
                                          <p:attrName>style.visibility</p:attrName>
                                        </p:attrNameLst>
                                      </p:cBhvr>
                                      <p:to>
                                        <p:strVal val="visible"/>
                                      </p:to>
                                    </p:set>
                                    <p:animEffect transition="in" filter="wipe(left)">
                                      <p:cBhvr>
                                        <p:cTn id="145" dur="500"/>
                                        <p:tgtEl>
                                          <p:spTgt spid="105497"/>
                                        </p:tgtEl>
                                      </p:cBhvr>
                                    </p:animEffect>
                                  </p:childTnLst>
                                </p:cTn>
                              </p:par>
                            </p:childTnLst>
                          </p:cTn>
                        </p:par>
                        <p:par>
                          <p:cTn id="146" fill="hold" nodeType="afterGroup">
                            <p:stCondLst>
                              <p:cond delay="500"/>
                            </p:stCondLst>
                            <p:childTnLst>
                              <p:par>
                                <p:cTn id="147" presetID="22" presetClass="entr" presetSubtype="8" fill="hold" grpId="0" nodeType="afterEffect">
                                  <p:stCondLst>
                                    <p:cond delay="0"/>
                                  </p:stCondLst>
                                  <p:childTnLst>
                                    <p:set>
                                      <p:cBhvr>
                                        <p:cTn id="148" dur="1" fill="hold">
                                          <p:stCondLst>
                                            <p:cond delay="0"/>
                                          </p:stCondLst>
                                        </p:cTn>
                                        <p:tgtEl>
                                          <p:spTgt spid="105495"/>
                                        </p:tgtEl>
                                        <p:attrNameLst>
                                          <p:attrName>style.visibility</p:attrName>
                                        </p:attrNameLst>
                                      </p:cBhvr>
                                      <p:to>
                                        <p:strVal val="visible"/>
                                      </p:to>
                                    </p:set>
                                    <p:animEffect transition="in" filter="wipe(left)">
                                      <p:cBhvr>
                                        <p:cTn id="149" dur="500"/>
                                        <p:tgtEl>
                                          <p:spTgt spid="105495"/>
                                        </p:tgtEl>
                                      </p:cBhvr>
                                    </p:animEffect>
                                  </p:childTnLst>
                                </p:cTn>
                              </p:par>
                            </p:childTnLst>
                          </p:cTn>
                        </p:par>
                      </p:childTnLst>
                    </p:cTn>
                  </p:par>
                  <p:par>
                    <p:cTn id="150" fill="hold" nodeType="clickPar">
                      <p:stCondLst>
                        <p:cond delay="indefinite"/>
                      </p:stCondLst>
                      <p:childTnLst>
                        <p:par>
                          <p:cTn id="151" fill="hold" nodeType="withGroup">
                            <p:stCondLst>
                              <p:cond delay="0"/>
                            </p:stCondLst>
                            <p:childTnLst>
                              <p:par>
                                <p:cTn id="152" presetID="22" presetClass="entr" presetSubtype="8" fill="hold" grpId="0" nodeType="clickEffect">
                                  <p:stCondLst>
                                    <p:cond delay="0"/>
                                  </p:stCondLst>
                                  <p:childTnLst>
                                    <p:set>
                                      <p:cBhvr>
                                        <p:cTn id="153" dur="1" fill="hold">
                                          <p:stCondLst>
                                            <p:cond delay="0"/>
                                          </p:stCondLst>
                                        </p:cTn>
                                        <p:tgtEl>
                                          <p:spTgt spid="105496"/>
                                        </p:tgtEl>
                                        <p:attrNameLst>
                                          <p:attrName>style.visibility</p:attrName>
                                        </p:attrNameLst>
                                      </p:cBhvr>
                                      <p:to>
                                        <p:strVal val="visible"/>
                                      </p:to>
                                    </p:set>
                                    <p:animEffect transition="in" filter="wipe(left)">
                                      <p:cBhvr>
                                        <p:cTn id="154" dur="500"/>
                                        <p:tgtEl>
                                          <p:spTgt spid="105496"/>
                                        </p:tgtEl>
                                      </p:cBhvr>
                                    </p:animEffect>
                                  </p:childTnLst>
                                </p:cTn>
                              </p:par>
                            </p:childTnLst>
                          </p:cTn>
                        </p:par>
                      </p:childTnLst>
                    </p:cTn>
                  </p:par>
                  <p:par>
                    <p:cTn id="155" fill="hold" nodeType="clickPar">
                      <p:stCondLst>
                        <p:cond delay="indefinite"/>
                      </p:stCondLst>
                      <p:childTnLst>
                        <p:par>
                          <p:cTn id="156" fill="hold" nodeType="withGroup">
                            <p:stCondLst>
                              <p:cond delay="0"/>
                            </p:stCondLst>
                            <p:childTnLst>
                              <p:par>
                                <p:cTn id="157" presetID="22" presetClass="entr" presetSubtype="8" fill="hold" nodeType="clickEffect">
                                  <p:stCondLst>
                                    <p:cond delay="0"/>
                                  </p:stCondLst>
                                  <p:childTnLst>
                                    <p:set>
                                      <p:cBhvr>
                                        <p:cTn id="158" dur="1" fill="hold">
                                          <p:stCondLst>
                                            <p:cond delay="0"/>
                                          </p:stCondLst>
                                        </p:cTn>
                                        <p:tgtEl>
                                          <p:spTgt spid="105494"/>
                                        </p:tgtEl>
                                        <p:attrNameLst>
                                          <p:attrName>style.visibility</p:attrName>
                                        </p:attrNameLst>
                                      </p:cBhvr>
                                      <p:to>
                                        <p:strVal val="visible"/>
                                      </p:to>
                                    </p:set>
                                    <p:animEffect transition="in" filter="wipe(left)">
                                      <p:cBhvr>
                                        <p:cTn id="159" dur="500"/>
                                        <p:tgtEl>
                                          <p:spTgt spid="105494"/>
                                        </p:tgtEl>
                                      </p:cBhvr>
                                    </p:animEffect>
                                  </p:childTnLst>
                                </p:cTn>
                              </p:par>
                            </p:childTnLst>
                          </p:cTn>
                        </p:par>
                        <p:par>
                          <p:cTn id="160" fill="hold" nodeType="afterGroup">
                            <p:stCondLst>
                              <p:cond delay="500"/>
                            </p:stCondLst>
                            <p:childTnLst>
                              <p:par>
                                <p:cTn id="161" presetID="22" presetClass="entr" presetSubtype="8" fill="hold" grpId="0" nodeType="afterEffect">
                                  <p:stCondLst>
                                    <p:cond delay="0"/>
                                  </p:stCondLst>
                                  <p:childTnLst>
                                    <p:set>
                                      <p:cBhvr>
                                        <p:cTn id="162" dur="1" fill="hold">
                                          <p:stCondLst>
                                            <p:cond delay="0"/>
                                          </p:stCondLst>
                                        </p:cTn>
                                        <p:tgtEl>
                                          <p:spTgt spid="105498"/>
                                        </p:tgtEl>
                                        <p:attrNameLst>
                                          <p:attrName>style.visibility</p:attrName>
                                        </p:attrNameLst>
                                      </p:cBhvr>
                                      <p:to>
                                        <p:strVal val="visible"/>
                                      </p:to>
                                    </p:set>
                                    <p:animEffect transition="in" filter="wipe(left)">
                                      <p:cBhvr>
                                        <p:cTn id="163" dur="500"/>
                                        <p:tgtEl>
                                          <p:spTgt spid="105498"/>
                                        </p:tgtEl>
                                      </p:cBhvr>
                                    </p:animEffect>
                                  </p:childTnLst>
                                </p:cTn>
                              </p:par>
                            </p:childTnLst>
                          </p:cTn>
                        </p:par>
                      </p:childTnLst>
                    </p:cTn>
                  </p:par>
                  <p:par>
                    <p:cTn id="164" fill="hold" nodeType="clickPar">
                      <p:stCondLst>
                        <p:cond delay="indefinite"/>
                      </p:stCondLst>
                      <p:childTnLst>
                        <p:par>
                          <p:cTn id="165" fill="hold" nodeType="withGroup">
                            <p:stCondLst>
                              <p:cond delay="0"/>
                            </p:stCondLst>
                            <p:childTnLst>
                              <p:par>
                                <p:cTn id="166" presetID="22" presetClass="entr" presetSubtype="8" fill="hold" grpId="0" nodeType="clickEffect">
                                  <p:stCondLst>
                                    <p:cond delay="0"/>
                                  </p:stCondLst>
                                  <p:childTnLst>
                                    <p:set>
                                      <p:cBhvr>
                                        <p:cTn id="167" dur="1" fill="hold">
                                          <p:stCondLst>
                                            <p:cond delay="0"/>
                                          </p:stCondLst>
                                        </p:cTn>
                                        <p:tgtEl>
                                          <p:spTgt spid="105499"/>
                                        </p:tgtEl>
                                        <p:attrNameLst>
                                          <p:attrName>style.visibility</p:attrName>
                                        </p:attrNameLst>
                                      </p:cBhvr>
                                      <p:to>
                                        <p:strVal val="visible"/>
                                      </p:to>
                                    </p:set>
                                    <p:animEffect transition="in" filter="wipe(left)">
                                      <p:cBhvr>
                                        <p:cTn id="168" dur="500"/>
                                        <p:tgtEl>
                                          <p:spTgt spid="105499"/>
                                        </p:tgtEl>
                                      </p:cBhvr>
                                    </p:animEffect>
                                  </p:childTnLst>
                                </p:cTn>
                              </p:par>
                            </p:childTnLst>
                          </p:cTn>
                        </p:par>
                        <p:par>
                          <p:cTn id="169" fill="hold" nodeType="afterGroup">
                            <p:stCondLst>
                              <p:cond delay="500"/>
                            </p:stCondLst>
                            <p:childTnLst>
                              <p:par>
                                <p:cTn id="170" presetID="22" presetClass="entr" presetSubtype="8" fill="hold" grpId="0" nodeType="afterEffect">
                                  <p:stCondLst>
                                    <p:cond delay="0"/>
                                  </p:stCondLst>
                                  <p:childTnLst>
                                    <p:set>
                                      <p:cBhvr>
                                        <p:cTn id="171" dur="1" fill="hold">
                                          <p:stCondLst>
                                            <p:cond delay="0"/>
                                          </p:stCondLst>
                                        </p:cTn>
                                        <p:tgtEl>
                                          <p:spTgt spid="105500"/>
                                        </p:tgtEl>
                                        <p:attrNameLst>
                                          <p:attrName>style.visibility</p:attrName>
                                        </p:attrNameLst>
                                      </p:cBhvr>
                                      <p:to>
                                        <p:strVal val="visible"/>
                                      </p:to>
                                    </p:set>
                                    <p:animEffect transition="in" filter="wipe(left)">
                                      <p:cBhvr>
                                        <p:cTn id="172" dur="500"/>
                                        <p:tgtEl>
                                          <p:spTgt spid="1055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474" grpId="0" autoUpdateAnimBg="0"/>
      <p:bldP spid="105475" grpId="0" autoUpdateAnimBg="0"/>
      <p:bldP spid="105476" grpId="0" animBg="1"/>
      <p:bldP spid="105477" grpId="0" animBg="1"/>
      <p:bldP spid="105478" grpId="0" autoUpdateAnimBg="0"/>
      <p:bldP spid="105479" grpId="0" autoUpdateAnimBg="0"/>
      <p:bldP spid="105480" grpId="0" autoUpdateAnimBg="0"/>
      <p:bldP spid="105481" grpId="0" autoUpdateAnimBg="0"/>
      <p:bldP spid="105482" grpId="0" animBg="1"/>
      <p:bldP spid="105485" grpId="0" animBg="1"/>
      <p:bldP spid="105486" grpId="0" animBg="1"/>
      <p:bldP spid="105487" grpId="0" autoUpdateAnimBg="0"/>
      <p:bldP spid="105488" grpId="0" autoUpdateAnimBg="0"/>
      <p:bldP spid="105489" grpId="0" animBg="1" autoUpdateAnimBg="0"/>
      <p:bldP spid="105495" grpId="0" autoUpdateAnimBg="0"/>
      <p:bldP spid="105496" grpId="0" animBg="1"/>
      <p:bldP spid="105498" grpId="0" autoUpdateAnimBg="0"/>
      <p:bldP spid="105499" grpId="0" animBg="1"/>
      <p:bldP spid="105500" grpId="0" autoUpdateAnimBg="0"/>
      <p:bldP spid="105501" grpId="0" animBg="1"/>
      <p:bldP spid="105502" grpId="0" animBg="1"/>
      <p:bldP spid="105506" grpId="0"/>
      <p:bldP spid="105507" grpId="0"/>
      <p:bldP spid="105508"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Text Box 2"/>
          <p:cNvSpPr txBox="1">
            <a:spLocks noChangeArrowheads="1"/>
          </p:cNvSpPr>
          <p:nvPr/>
        </p:nvSpPr>
        <p:spPr bwMode="auto">
          <a:xfrm>
            <a:off x="209550" y="438150"/>
            <a:ext cx="41846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800" b="1">
                <a:solidFill>
                  <a:srgbClr val="FFFF00"/>
                </a:solidFill>
                <a:latin typeface="Times New Roman" panose="02020603050405020304" pitchFamily="18" charset="0"/>
              </a:rPr>
              <a:t>二</a:t>
            </a:r>
            <a:r>
              <a:rPr kumimoji="1" lang="en-US" altLang="zh-CN" sz="2800" b="1">
                <a:solidFill>
                  <a:srgbClr val="FFFF00"/>
                </a:solidFill>
                <a:latin typeface="Times New Roman" panose="02020603050405020304" pitchFamily="18" charset="0"/>
              </a:rPr>
              <a:t>. </a:t>
            </a:r>
            <a:r>
              <a:rPr kumimoji="1" lang="zh-CN" altLang="en-US" sz="2800" b="1">
                <a:solidFill>
                  <a:srgbClr val="FFFF00"/>
                </a:solidFill>
                <a:latin typeface="Times New Roman" panose="02020603050405020304" pitchFamily="18" charset="0"/>
              </a:rPr>
              <a:t>感生电动势</a:t>
            </a:r>
          </a:p>
        </p:txBody>
      </p:sp>
      <p:sp>
        <p:nvSpPr>
          <p:cNvPr id="117763" name="Text Box 3"/>
          <p:cNvSpPr txBox="1">
            <a:spLocks noChangeArrowheads="1"/>
          </p:cNvSpPr>
          <p:nvPr/>
        </p:nvSpPr>
        <p:spPr bwMode="auto">
          <a:xfrm>
            <a:off x="1050925" y="989013"/>
            <a:ext cx="21701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rgbClr val="66FFFF"/>
                </a:solidFill>
                <a:latin typeface="Times New Roman" panose="02020603050405020304" pitchFamily="18" charset="0"/>
              </a:rPr>
              <a:t>实验证明：</a:t>
            </a:r>
          </a:p>
        </p:txBody>
      </p:sp>
      <p:sp>
        <p:nvSpPr>
          <p:cNvPr id="117764" name="Text Box 4"/>
          <p:cNvSpPr txBox="1">
            <a:spLocks noChangeArrowheads="1"/>
          </p:cNvSpPr>
          <p:nvPr/>
        </p:nvSpPr>
        <p:spPr bwMode="auto">
          <a:xfrm>
            <a:off x="2476500" y="998538"/>
            <a:ext cx="6553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Times New Roman" panose="02020603050405020304" pitchFamily="18" charset="0"/>
              </a:rPr>
              <a:t>当磁场变化时，静止导体中也出现感应电动势</a:t>
            </a:r>
          </a:p>
        </p:txBody>
      </p:sp>
      <p:sp>
        <p:nvSpPr>
          <p:cNvPr id="117765" name="Text Box 5"/>
          <p:cNvSpPr txBox="1">
            <a:spLocks noChangeArrowheads="1"/>
          </p:cNvSpPr>
          <p:nvPr/>
        </p:nvSpPr>
        <p:spPr bwMode="auto">
          <a:xfrm>
            <a:off x="727075" y="1606550"/>
            <a:ext cx="50482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Times New Roman" panose="02020603050405020304" pitchFamily="18" charset="0"/>
              </a:rPr>
              <a:t>仍是洛伦兹力充当非静电力？</a:t>
            </a:r>
          </a:p>
        </p:txBody>
      </p:sp>
      <p:sp>
        <p:nvSpPr>
          <p:cNvPr id="117766" name="Text Box 6"/>
          <p:cNvSpPr txBox="1">
            <a:spLocks noChangeArrowheads="1"/>
          </p:cNvSpPr>
          <p:nvPr/>
        </p:nvSpPr>
        <p:spPr bwMode="auto">
          <a:xfrm>
            <a:off x="727075" y="3597275"/>
            <a:ext cx="6221413"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Times New Roman" panose="02020603050405020304" pitchFamily="18" charset="0"/>
              </a:rPr>
              <a:t>感生电场对电荷的电场力充当非静电力</a:t>
            </a:r>
          </a:p>
        </p:txBody>
      </p:sp>
      <p:sp>
        <p:nvSpPr>
          <p:cNvPr id="117767" name="Text Box 7"/>
          <p:cNvSpPr txBox="1">
            <a:spLocks noChangeArrowheads="1"/>
          </p:cNvSpPr>
          <p:nvPr/>
        </p:nvSpPr>
        <p:spPr bwMode="auto">
          <a:xfrm>
            <a:off x="4781550" y="1649413"/>
            <a:ext cx="3206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Times New Roman" panose="02020603050405020304" pitchFamily="18" charset="0"/>
              </a:rPr>
              <a:t>麦克斯韦 提出：</a:t>
            </a:r>
          </a:p>
        </p:txBody>
      </p:sp>
      <p:sp>
        <p:nvSpPr>
          <p:cNvPr id="117768" name="Text Box 8"/>
          <p:cNvSpPr txBox="1">
            <a:spLocks noChangeArrowheads="1"/>
          </p:cNvSpPr>
          <p:nvPr/>
        </p:nvSpPr>
        <p:spPr bwMode="auto">
          <a:xfrm>
            <a:off x="736600" y="2252663"/>
            <a:ext cx="8318500"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5000"/>
              </a:lnSpc>
            </a:pPr>
            <a:r>
              <a:rPr kumimoji="1" lang="zh-CN" altLang="en-US" sz="2400" b="1">
                <a:solidFill>
                  <a:schemeClr val="bg1"/>
                </a:solidFill>
                <a:latin typeface="Times New Roman" panose="02020603050405020304" pitchFamily="18" charset="0"/>
                <a:ea typeface="楷体_GB2312" pitchFamily="49" charset="-122"/>
              </a:rPr>
              <a:t>无论有无导体或导体回路，变化的磁场都将在其周围空间产生具有闭合电场线的电场，并称此为感生电场或有旋电场</a:t>
            </a:r>
          </a:p>
        </p:txBody>
      </p:sp>
      <p:sp>
        <p:nvSpPr>
          <p:cNvPr id="117769" name="Rectangle 9"/>
          <p:cNvSpPr>
            <a:spLocks noChangeArrowheads="1"/>
          </p:cNvSpPr>
          <p:nvPr/>
        </p:nvSpPr>
        <p:spPr bwMode="auto">
          <a:xfrm>
            <a:off x="814388" y="2271713"/>
            <a:ext cx="8048625" cy="1152525"/>
          </a:xfrm>
          <a:prstGeom prst="rect">
            <a:avLst/>
          </a:prstGeom>
          <a:noFill/>
          <a:ln w="19050">
            <a:solidFill>
              <a:srgbClr val="66FF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17770" name="Text Box 10"/>
          <p:cNvSpPr txBox="1">
            <a:spLocks noChangeArrowheads="1"/>
          </p:cNvSpPr>
          <p:nvPr/>
        </p:nvSpPr>
        <p:spPr bwMode="auto">
          <a:xfrm>
            <a:off x="746125" y="4237038"/>
            <a:ext cx="1752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Times New Roman" panose="02020603050405020304" pitchFamily="18" charset="0"/>
              </a:rPr>
              <a:t>感生电动势</a:t>
            </a:r>
          </a:p>
        </p:txBody>
      </p:sp>
      <p:graphicFrame>
        <p:nvGraphicFramePr>
          <p:cNvPr id="117771" name="Object 11"/>
          <p:cNvGraphicFramePr>
            <a:graphicFrameLocks/>
          </p:cNvGraphicFramePr>
          <p:nvPr/>
        </p:nvGraphicFramePr>
        <p:xfrm>
          <a:off x="5021263" y="4221163"/>
          <a:ext cx="420687" cy="468312"/>
        </p:xfrm>
        <a:graphic>
          <a:graphicData uri="http://schemas.openxmlformats.org/presentationml/2006/ole">
            <mc:AlternateContent xmlns:mc="http://schemas.openxmlformats.org/markup-compatibility/2006">
              <mc:Choice xmlns:v="urn:schemas-microsoft-com:vml" Requires="v">
                <p:oleObj spid="_x0000_s23574" name="公式" r:id="rId3" imgW="314435" imgH="362070" progId="Equation.3">
                  <p:embed/>
                </p:oleObj>
              </mc:Choice>
              <mc:Fallback>
                <p:oleObj name="公式" r:id="rId3" imgW="314435" imgH="362070" progId="Equation.3">
                  <p:embed/>
                  <p:pic>
                    <p:nvPicPr>
                      <p:cNvPr id="0" name="Object 11"/>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21263" y="4221163"/>
                        <a:ext cx="420687" cy="4683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7772" name="Object 12"/>
          <p:cNvGraphicFramePr>
            <a:graphicFrameLocks/>
          </p:cNvGraphicFramePr>
          <p:nvPr/>
        </p:nvGraphicFramePr>
        <p:xfrm>
          <a:off x="2552700" y="4092575"/>
          <a:ext cx="1879600" cy="684213"/>
        </p:xfrm>
        <a:graphic>
          <a:graphicData uri="http://schemas.openxmlformats.org/presentationml/2006/ole">
            <mc:AlternateContent xmlns:mc="http://schemas.openxmlformats.org/markup-compatibility/2006">
              <mc:Choice xmlns:v="urn:schemas-microsoft-com:vml" Requires="v">
                <p:oleObj spid="_x0000_s23575" name="公式" r:id="rId5" imgW="1771532" imgH="581040" progId="Equation.3">
                  <p:embed/>
                </p:oleObj>
              </mc:Choice>
              <mc:Fallback>
                <p:oleObj name="公式" r:id="rId5" imgW="1771532" imgH="581040" progId="Equation.3">
                  <p:embed/>
                  <p:pic>
                    <p:nvPicPr>
                      <p:cNvPr id="0" name="Object 12"/>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52700" y="4092575"/>
                        <a:ext cx="1879600" cy="6842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7773" name="Text Box 13"/>
          <p:cNvSpPr txBox="1">
            <a:spLocks noChangeArrowheads="1"/>
          </p:cNvSpPr>
          <p:nvPr/>
        </p:nvSpPr>
        <p:spPr bwMode="auto">
          <a:xfrm>
            <a:off x="746125" y="5076825"/>
            <a:ext cx="1752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Times New Roman" panose="02020603050405020304" pitchFamily="18" charset="0"/>
              </a:rPr>
              <a:t>闭合回路中</a:t>
            </a:r>
          </a:p>
        </p:txBody>
      </p:sp>
      <p:sp>
        <p:nvSpPr>
          <p:cNvPr id="117774" name="Text Box 14"/>
          <p:cNvSpPr txBox="1">
            <a:spLocks noChangeArrowheads="1"/>
          </p:cNvSpPr>
          <p:nvPr/>
        </p:nvSpPr>
        <p:spPr bwMode="auto">
          <a:xfrm>
            <a:off x="4525963" y="4157663"/>
            <a:ext cx="2836862" cy="53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tIns="82800" bIns="8280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spcBef>
                <a:spcPct val="50000"/>
              </a:spcBef>
            </a:pPr>
            <a:r>
              <a:rPr kumimoji="1" lang="zh-CN" altLang="en-US" sz="2400" b="1">
                <a:solidFill>
                  <a:schemeClr val="bg1"/>
                </a:solidFill>
                <a:latin typeface="Times New Roman" panose="02020603050405020304" pitchFamily="18" charset="0"/>
                <a:ea typeface="楷体_GB2312" pitchFamily="49" charset="-122"/>
              </a:rPr>
              <a:t>           是感生电场</a:t>
            </a:r>
          </a:p>
        </p:txBody>
      </p:sp>
      <p:graphicFrame>
        <p:nvGraphicFramePr>
          <p:cNvPr id="117775" name="Object 15"/>
          <p:cNvGraphicFramePr>
            <a:graphicFrameLocks/>
          </p:cNvGraphicFramePr>
          <p:nvPr/>
        </p:nvGraphicFramePr>
        <p:xfrm>
          <a:off x="2525713" y="4891088"/>
          <a:ext cx="2933700" cy="823912"/>
        </p:xfrm>
        <a:graphic>
          <a:graphicData uri="http://schemas.openxmlformats.org/presentationml/2006/ole">
            <mc:AlternateContent xmlns:mc="http://schemas.openxmlformats.org/markup-compatibility/2006">
              <mc:Choice xmlns:v="urn:schemas-microsoft-com:vml" Requires="v">
                <p:oleObj spid="_x0000_s23576" name="公式" r:id="rId7" imgW="2828832" imgH="733320" progId="Equation.3">
                  <p:embed/>
                </p:oleObj>
              </mc:Choice>
              <mc:Fallback>
                <p:oleObj name="公式" r:id="rId7" imgW="2828832" imgH="733320" progId="Equation.3">
                  <p:embed/>
                  <p:pic>
                    <p:nvPicPr>
                      <p:cNvPr id="0" name="Object 15"/>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525713" y="4891088"/>
                        <a:ext cx="2933700" cy="8239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7776" name="Object 16"/>
          <p:cNvGraphicFramePr>
            <a:graphicFrameLocks/>
          </p:cNvGraphicFramePr>
          <p:nvPr/>
        </p:nvGraphicFramePr>
        <p:xfrm>
          <a:off x="2868613" y="5686425"/>
          <a:ext cx="1914525" cy="823913"/>
        </p:xfrm>
        <a:graphic>
          <a:graphicData uri="http://schemas.openxmlformats.org/presentationml/2006/ole">
            <mc:AlternateContent xmlns:mc="http://schemas.openxmlformats.org/markup-compatibility/2006">
              <mc:Choice xmlns:v="urn:schemas-microsoft-com:vml" Requires="v">
                <p:oleObj spid="_x0000_s23577" name="公式" r:id="rId9" imgW="1809621" imgH="733320" progId="Equation.3">
                  <p:embed/>
                </p:oleObj>
              </mc:Choice>
              <mc:Fallback>
                <p:oleObj name="公式" r:id="rId9" imgW="1809621" imgH="733320" progId="Equation.3">
                  <p:embed/>
                  <p:pic>
                    <p:nvPicPr>
                      <p:cNvPr id="0" name="Object 16"/>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868613" y="5686425"/>
                        <a:ext cx="1914525" cy="823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7777" name="Rectangle 17"/>
          <p:cNvSpPr>
            <a:spLocks noChangeArrowheads="1"/>
          </p:cNvSpPr>
          <p:nvPr/>
        </p:nvSpPr>
        <p:spPr bwMode="auto">
          <a:xfrm>
            <a:off x="727075" y="871538"/>
            <a:ext cx="36195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4000" b="1">
                <a:solidFill>
                  <a:srgbClr val="FFFF66"/>
                </a:solidFill>
                <a:latin typeface="Times New Roman" panose="02020603050405020304" pitchFamily="18" charset="0"/>
              </a:rPr>
              <a:t>•</a:t>
            </a:r>
            <a:endParaRPr lang="en-US" altLang="zh-CN" sz="2400" b="1">
              <a:solidFill>
                <a:schemeClr val="bg1"/>
              </a:solidFill>
              <a:latin typeface="Times New Roman" panose="02020603050405020304" pitchFamily="18" charset="0"/>
            </a:endParaRPr>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17762"/>
                                        </p:tgtEl>
                                        <p:attrNameLst>
                                          <p:attrName>style.visibility</p:attrName>
                                        </p:attrNameLst>
                                      </p:cBhvr>
                                      <p:to>
                                        <p:strVal val="visible"/>
                                      </p:to>
                                    </p:set>
                                    <p:animEffect transition="in" filter="wipe(left)">
                                      <p:cBhvr>
                                        <p:cTn id="7" dur="500"/>
                                        <p:tgtEl>
                                          <p:spTgt spid="11776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17777"/>
                                        </p:tgtEl>
                                        <p:attrNameLst>
                                          <p:attrName>style.visibility</p:attrName>
                                        </p:attrNameLst>
                                      </p:cBhvr>
                                      <p:to>
                                        <p:strVal val="visible"/>
                                      </p:to>
                                    </p:set>
                                    <p:animEffect transition="in" filter="wipe(left)">
                                      <p:cBhvr>
                                        <p:cTn id="12" dur="500"/>
                                        <p:tgtEl>
                                          <p:spTgt spid="117777"/>
                                        </p:tgtEl>
                                      </p:cBhvr>
                                    </p:animEffect>
                                  </p:childTnLst>
                                </p:cTn>
                              </p:par>
                            </p:childTnLst>
                          </p:cTn>
                        </p:par>
                        <p:par>
                          <p:cTn id="13" fill="hold" nodeType="afterGroup">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117763"/>
                                        </p:tgtEl>
                                        <p:attrNameLst>
                                          <p:attrName>style.visibility</p:attrName>
                                        </p:attrNameLst>
                                      </p:cBhvr>
                                      <p:to>
                                        <p:strVal val="visible"/>
                                      </p:to>
                                    </p:set>
                                    <p:animEffect transition="in" filter="wipe(left)">
                                      <p:cBhvr>
                                        <p:cTn id="16" dur="500"/>
                                        <p:tgtEl>
                                          <p:spTgt spid="117763"/>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117764"/>
                                        </p:tgtEl>
                                        <p:attrNameLst>
                                          <p:attrName>style.visibility</p:attrName>
                                        </p:attrNameLst>
                                      </p:cBhvr>
                                      <p:to>
                                        <p:strVal val="visible"/>
                                      </p:to>
                                    </p:set>
                                    <p:animEffect transition="in" filter="wipe(left)">
                                      <p:cBhvr>
                                        <p:cTn id="21" dur="500"/>
                                        <p:tgtEl>
                                          <p:spTgt spid="117764"/>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117765"/>
                                        </p:tgtEl>
                                        <p:attrNameLst>
                                          <p:attrName>style.visibility</p:attrName>
                                        </p:attrNameLst>
                                      </p:cBhvr>
                                      <p:to>
                                        <p:strVal val="visible"/>
                                      </p:to>
                                    </p:set>
                                    <p:animEffect transition="in" filter="wipe(left)">
                                      <p:cBhvr>
                                        <p:cTn id="26" dur="500"/>
                                        <p:tgtEl>
                                          <p:spTgt spid="117765"/>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117767"/>
                                        </p:tgtEl>
                                        <p:attrNameLst>
                                          <p:attrName>style.visibility</p:attrName>
                                        </p:attrNameLst>
                                      </p:cBhvr>
                                      <p:to>
                                        <p:strVal val="visible"/>
                                      </p:to>
                                    </p:set>
                                    <p:animEffect transition="in" filter="wipe(left)">
                                      <p:cBhvr>
                                        <p:cTn id="31" dur="500"/>
                                        <p:tgtEl>
                                          <p:spTgt spid="117767"/>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117768"/>
                                        </p:tgtEl>
                                        <p:attrNameLst>
                                          <p:attrName>style.visibility</p:attrName>
                                        </p:attrNameLst>
                                      </p:cBhvr>
                                      <p:to>
                                        <p:strVal val="visible"/>
                                      </p:to>
                                    </p:set>
                                    <p:animEffect transition="in" filter="wipe(left)">
                                      <p:cBhvr>
                                        <p:cTn id="36" dur="500"/>
                                        <p:tgtEl>
                                          <p:spTgt spid="117768"/>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23" presetClass="entr" presetSubtype="528" fill="hold" grpId="0" nodeType="clickEffect">
                                  <p:stCondLst>
                                    <p:cond delay="0"/>
                                  </p:stCondLst>
                                  <p:childTnLst>
                                    <p:set>
                                      <p:cBhvr>
                                        <p:cTn id="40" dur="1" fill="hold">
                                          <p:stCondLst>
                                            <p:cond delay="0"/>
                                          </p:stCondLst>
                                        </p:cTn>
                                        <p:tgtEl>
                                          <p:spTgt spid="117769"/>
                                        </p:tgtEl>
                                        <p:attrNameLst>
                                          <p:attrName>style.visibility</p:attrName>
                                        </p:attrNameLst>
                                      </p:cBhvr>
                                      <p:to>
                                        <p:strVal val="visible"/>
                                      </p:to>
                                    </p:set>
                                    <p:anim calcmode="lin" valueType="num">
                                      <p:cBhvr>
                                        <p:cTn id="41" dur="500" fill="hold"/>
                                        <p:tgtEl>
                                          <p:spTgt spid="117769"/>
                                        </p:tgtEl>
                                        <p:attrNameLst>
                                          <p:attrName>ppt_w</p:attrName>
                                        </p:attrNameLst>
                                      </p:cBhvr>
                                      <p:tavLst>
                                        <p:tav tm="0">
                                          <p:val>
                                            <p:fltVal val="0"/>
                                          </p:val>
                                        </p:tav>
                                        <p:tav tm="100000">
                                          <p:val>
                                            <p:strVal val="#ppt_w"/>
                                          </p:val>
                                        </p:tav>
                                      </p:tavLst>
                                    </p:anim>
                                    <p:anim calcmode="lin" valueType="num">
                                      <p:cBhvr>
                                        <p:cTn id="42" dur="500" fill="hold"/>
                                        <p:tgtEl>
                                          <p:spTgt spid="117769"/>
                                        </p:tgtEl>
                                        <p:attrNameLst>
                                          <p:attrName>ppt_h</p:attrName>
                                        </p:attrNameLst>
                                      </p:cBhvr>
                                      <p:tavLst>
                                        <p:tav tm="0">
                                          <p:val>
                                            <p:fltVal val="0"/>
                                          </p:val>
                                        </p:tav>
                                        <p:tav tm="100000">
                                          <p:val>
                                            <p:strVal val="#ppt_h"/>
                                          </p:val>
                                        </p:tav>
                                      </p:tavLst>
                                    </p:anim>
                                    <p:anim calcmode="lin" valueType="num">
                                      <p:cBhvr>
                                        <p:cTn id="43" dur="500" fill="hold"/>
                                        <p:tgtEl>
                                          <p:spTgt spid="117769"/>
                                        </p:tgtEl>
                                        <p:attrNameLst>
                                          <p:attrName>ppt_x</p:attrName>
                                        </p:attrNameLst>
                                      </p:cBhvr>
                                      <p:tavLst>
                                        <p:tav tm="0">
                                          <p:val>
                                            <p:fltVal val="0.5"/>
                                          </p:val>
                                        </p:tav>
                                        <p:tav tm="100000">
                                          <p:val>
                                            <p:strVal val="#ppt_x"/>
                                          </p:val>
                                        </p:tav>
                                      </p:tavLst>
                                    </p:anim>
                                    <p:anim calcmode="lin" valueType="num">
                                      <p:cBhvr>
                                        <p:cTn id="44" dur="500" fill="hold"/>
                                        <p:tgtEl>
                                          <p:spTgt spid="117769"/>
                                        </p:tgtEl>
                                        <p:attrNameLst>
                                          <p:attrName>ppt_y</p:attrName>
                                        </p:attrNameLst>
                                      </p:cBhvr>
                                      <p:tavLst>
                                        <p:tav tm="0">
                                          <p:val>
                                            <p:fltVal val="0.5"/>
                                          </p:val>
                                        </p:tav>
                                        <p:tav tm="100000">
                                          <p:val>
                                            <p:strVal val="#ppt_y"/>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22" presetClass="entr" presetSubtype="8" fill="hold" grpId="0" nodeType="clickEffect">
                                  <p:stCondLst>
                                    <p:cond delay="0"/>
                                  </p:stCondLst>
                                  <p:childTnLst>
                                    <p:set>
                                      <p:cBhvr>
                                        <p:cTn id="48" dur="1" fill="hold">
                                          <p:stCondLst>
                                            <p:cond delay="0"/>
                                          </p:stCondLst>
                                        </p:cTn>
                                        <p:tgtEl>
                                          <p:spTgt spid="117766"/>
                                        </p:tgtEl>
                                        <p:attrNameLst>
                                          <p:attrName>style.visibility</p:attrName>
                                        </p:attrNameLst>
                                      </p:cBhvr>
                                      <p:to>
                                        <p:strVal val="visible"/>
                                      </p:to>
                                    </p:set>
                                    <p:animEffect transition="in" filter="wipe(left)">
                                      <p:cBhvr>
                                        <p:cTn id="49" dur="500"/>
                                        <p:tgtEl>
                                          <p:spTgt spid="117766"/>
                                        </p:tgtEl>
                                      </p:cBhvr>
                                    </p:animEffect>
                                  </p:childTnLst>
                                </p:cTn>
                              </p:par>
                            </p:childTnLst>
                          </p:cTn>
                        </p:par>
                      </p:childTnLst>
                    </p:cTn>
                  </p:par>
                  <p:par>
                    <p:cTn id="50" fill="hold" nodeType="clickPar">
                      <p:stCondLst>
                        <p:cond delay="indefinite"/>
                      </p:stCondLst>
                      <p:childTnLst>
                        <p:par>
                          <p:cTn id="51" fill="hold" nodeType="withGroup">
                            <p:stCondLst>
                              <p:cond delay="0"/>
                            </p:stCondLst>
                            <p:childTnLst>
                              <p:par>
                                <p:cTn id="52" presetID="22" presetClass="entr" presetSubtype="8" fill="hold" grpId="0" nodeType="clickEffect">
                                  <p:stCondLst>
                                    <p:cond delay="0"/>
                                  </p:stCondLst>
                                  <p:childTnLst>
                                    <p:set>
                                      <p:cBhvr>
                                        <p:cTn id="53" dur="1" fill="hold">
                                          <p:stCondLst>
                                            <p:cond delay="0"/>
                                          </p:stCondLst>
                                        </p:cTn>
                                        <p:tgtEl>
                                          <p:spTgt spid="117770"/>
                                        </p:tgtEl>
                                        <p:attrNameLst>
                                          <p:attrName>style.visibility</p:attrName>
                                        </p:attrNameLst>
                                      </p:cBhvr>
                                      <p:to>
                                        <p:strVal val="visible"/>
                                      </p:to>
                                    </p:set>
                                    <p:animEffect transition="in" filter="wipe(left)">
                                      <p:cBhvr>
                                        <p:cTn id="54" dur="500"/>
                                        <p:tgtEl>
                                          <p:spTgt spid="117770"/>
                                        </p:tgtEl>
                                      </p:cBhvr>
                                    </p:animEffect>
                                  </p:childTnLst>
                                </p:cTn>
                              </p:par>
                            </p:childTnLst>
                          </p:cTn>
                        </p:par>
                      </p:childTnLst>
                    </p:cTn>
                  </p:par>
                  <p:par>
                    <p:cTn id="55" fill="hold" nodeType="clickPar">
                      <p:stCondLst>
                        <p:cond delay="indefinite"/>
                      </p:stCondLst>
                      <p:childTnLst>
                        <p:par>
                          <p:cTn id="56" fill="hold" nodeType="withGroup">
                            <p:stCondLst>
                              <p:cond delay="0"/>
                            </p:stCondLst>
                            <p:childTnLst>
                              <p:par>
                                <p:cTn id="57" presetID="22" presetClass="entr" presetSubtype="8" fill="hold" nodeType="clickEffect">
                                  <p:stCondLst>
                                    <p:cond delay="0"/>
                                  </p:stCondLst>
                                  <p:childTnLst>
                                    <p:set>
                                      <p:cBhvr>
                                        <p:cTn id="58" dur="1" fill="hold">
                                          <p:stCondLst>
                                            <p:cond delay="0"/>
                                          </p:stCondLst>
                                        </p:cTn>
                                        <p:tgtEl>
                                          <p:spTgt spid="117772"/>
                                        </p:tgtEl>
                                        <p:attrNameLst>
                                          <p:attrName>style.visibility</p:attrName>
                                        </p:attrNameLst>
                                      </p:cBhvr>
                                      <p:to>
                                        <p:strVal val="visible"/>
                                      </p:to>
                                    </p:set>
                                    <p:animEffect transition="in" filter="wipe(left)">
                                      <p:cBhvr>
                                        <p:cTn id="59" dur="500"/>
                                        <p:tgtEl>
                                          <p:spTgt spid="117772"/>
                                        </p:tgtEl>
                                      </p:cBhvr>
                                    </p:animEffect>
                                  </p:childTnLst>
                                </p:cTn>
                              </p:par>
                            </p:childTnLst>
                          </p:cTn>
                        </p:par>
                      </p:childTnLst>
                    </p:cTn>
                  </p:par>
                  <p:par>
                    <p:cTn id="60" fill="hold" nodeType="clickPar">
                      <p:stCondLst>
                        <p:cond delay="indefinite"/>
                      </p:stCondLst>
                      <p:childTnLst>
                        <p:par>
                          <p:cTn id="61" fill="hold" nodeType="withGroup">
                            <p:stCondLst>
                              <p:cond delay="0"/>
                            </p:stCondLst>
                            <p:childTnLst>
                              <p:par>
                                <p:cTn id="62" presetID="22" presetClass="entr" presetSubtype="8" fill="hold" nodeType="clickEffect">
                                  <p:stCondLst>
                                    <p:cond delay="0"/>
                                  </p:stCondLst>
                                  <p:childTnLst>
                                    <p:set>
                                      <p:cBhvr>
                                        <p:cTn id="63" dur="1" fill="hold">
                                          <p:stCondLst>
                                            <p:cond delay="0"/>
                                          </p:stCondLst>
                                        </p:cTn>
                                        <p:tgtEl>
                                          <p:spTgt spid="117771"/>
                                        </p:tgtEl>
                                        <p:attrNameLst>
                                          <p:attrName>style.visibility</p:attrName>
                                        </p:attrNameLst>
                                      </p:cBhvr>
                                      <p:to>
                                        <p:strVal val="visible"/>
                                      </p:to>
                                    </p:set>
                                    <p:animEffect transition="in" filter="wipe(left)">
                                      <p:cBhvr>
                                        <p:cTn id="64" dur="500"/>
                                        <p:tgtEl>
                                          <p:spTgt spid="117771"/>
                                        </p:tgtEl>
                                      </p:cBhvr>
                                    </p:animEffect>
                                  </p:childTnLst>
                                </p:cTn>
                              </p:par>
                            </p:childTnLst>
                          </p:cTn>
                        </p:par>
                        <p:par>
                          <p:cTn id="65" fill="hold" nodeType="afterGroup">
                            <p:stCondLst>
                              <p:cond delay="500"/>
                            </p:stCondLst>
                            <p:childTnLst>
                              <p:par>
                                <p:cTn id="66" presetID="22" presetClass="entr" presetSubtype="8" fill="hold" grpId="0" nodeType="afterEffect">
                                  <p:stCondLst>
                                    <p:cond delay="0"/>
                                  </p:stCondLst>
                                  <p:childTnLst>
                                    <p:set>
                                      <p:cBhvr>
                                        <p:cTn id="67" dur="1" fill="hold">
                                          <p:stCondLst>
                                            <p:cond delay="0"/>
                                          </p:stCondLst>
                                        </p:cTn>
                                        <p:tgtEl>
                                          <p:spTgt spid="117774"/>
                                        </p:tgtEl>
                                        <p:attrNameLst>
                                          <p:attrName>style.visibility</p:attrName>
                                        </p:attrNameLst>
                                      </p:cBhvr>
                                      <p:to>
                                        <p:strVal val="visible"/>
                                      </p:to>
                                    </p:set>
                                    <p:animEffect transition="in" filter="wipe(left)">
                                      <p:cBhvr>
                                        <p:cTn id="68" dur="500"/>
                                        <p:tgtEl>
                                          <p:spTgt spid="117774"/>
                                        </p:tgtEl>
                                      </p:cBhvr>
                                    </p:animEffect>
                                  </p:childTnLst>
                                </p:cTn>
                              </p:par>
                            </p:childTnLst>
                          </p:cTn>
                        </p:par>
                      </p:childTnLst>
                    </p:cTn>
                  </p:par>
                  <p:par>
                    <p:cTn id="69" fill="hold" nodeType="clickPar">
                      <p:stCondLst>
                        <p:cond delay="indefinite"/>
                      </p:stCondLst>
                      <p:childTnLst>
                        <p:par>
                          <p:cTn id="70" fill="hold" nodeType="withGroup">
                            <p:stCondLst>
                              <p:cond delay="0"/>
                            </p:stCondLst>
                            <p:childTnLst>
                              <p:par>
                                <p:cTn id="71" presetID="22" presetClass="entr" presetSubtype="8" fill="hold" grpId="0" nodeType="clickEffect">
                                  <p:stCondLst>
                                    <p:cond delay="0"/>
                                  </p:stCondLst>
                                  <p:childTnLst>
                                    <p:set>
                                      <p:cBhvr>
                                        <p:cTn id="72" dur="1" fill="hold">
                                          <p:stCondLst>
                                            <p:cond delay="0"/>
                                          </p:stCondLst>
                                        </p:cTn>
                                        <p:tgtEl>
                                          <p:spTgt spid="117773"/>
                                        </p:tgtEl>
                                        <p:attrNameLst>
                                          <p:attrName>style.visibility</p:attrName>
                                        </p:attrNameLst>
                                      </p:cBhvr>
                                      <p:to>
                                        <p:strVal val="visible"/>
                                      </p:to>
                                    </p:set>
                                    <p:animEffect transition="in" filter="wipe(left)">
                                      <p:cBhvr>
                                        <p:cTn id="73" dur="500"/>
                                        <p:tgtEl>
                                          <p:spTgt spid="117773"/>
                                        </p:tgtEl>
                                      </p:cBhvr>
                                    </p:animEffect>
                                  </p:childTnLst>
                                </p:cTn>
                              </p:par>
                            </p:childTnLst>
                          </p:cTn>
                        </p:par>
                      </p:childTnLst>
                    </p:cTn>
                  </p:par>
                  <p:par>
                    <p:cTn id="74" fill="hold" nodeType="clickPar">
                      <p:stCondLst>
                        <p:cond delay="indefinite"/>
                      </p:stCondLst>
                      <p:childTnLst>
                        <p:par>
                          <p:cTn id="75" fill="hold" nodeType="withGroup">
                            <p:stCondLst>
                              <p:cond delay="0"/>
                            </p:stCondLst>
                            <p:childTnLst>
                              <p:par>
                                <p:cTn id="76" presetID="22" presetClass="entr" presetSubtype="8" fill="hold" nodeType="clickEffect">
                                  <p:stCondLst>
                                    <p:cond delay="0"/>
                                  </p:stCondLst>
                                  <p:childTnLst>
                                    <p:set>
                                      <p:cBhvr>
                                        <p:cTn id="77" dur="1" fill="hold">
                                          <p:stCondLst>
                                            <p:cond delay="0"/>
                                          </p:stCondLst>
                                        </p:cTn>
                                        <p:tgtEl>
                                          <p:spTgt spid="117775"/>
                                        </p:tgtEl>
                                        <p:attrNameLst>
                                          <p:attrName>style.visibility</p:attrName>
                                        </p:attrNameLst>
                                      </p:cBhvr>
                                      <p:to>
                                        <p:strVal val="visible"/>
                                      </p:to>
                                    </p:set>
                                    <p:animEffect transition="in" filter="wipe(left)">
                                      <p:cBhvr>
                                        <p:cTn id="78" dur="500"/>
                                        <p:tgtEl>
                                          <p:spTgt spid="117775"/>
                                        </p:tgtEl>
                                      </p:cBhvr>
                                    </p:animEffect>
                                  </p:childTnLst>
                                </p:cTn>
                              </p:par>
                            </p:childTnLst>
                          </p:cTn>
                        </p:par>
                      </p:childTnLst>
                    </p:cTn>
                  </p:par>
                  <p:par>
                    <p:cTn id="79" fill="hold" nodeType="clickPar">
                      <p:stCondLst>
                        <p:cond delay="indefinite"/>
                      </p:stCondLst>
                      <p:childTnLst>
                        <p:par>
                          <p:cTn id="80" fill="hold" nodeType="withGroup">
                            <p:stCondLst>
                              <p:cond delay="0"/>
                            </p:stCondLst>
                            <p:childTnLst>
                              <p:par>
                                <p:cTn id="81" presetID="22" presetClass="entr" presetSubtype="8" fill="hold" nodeType="clickEffect">
                                  <p:stCondLst>
                                    <p:cond delay="0"/>
                                  </p:stCondLst>
                                  <p:childTnLst>
                                    <p:set>
                                      <p:cBhvr>
                                        <p:cTn id="82" dur="1" fill="hold">
                                          <p:stCondLst>
                                            <p:cond delay="0"/>
                                          </p:stCondLst>
                                        </p:cTn>
                                        <p:tgtEl>
                                          <p:spTgt spid="117776"/>
                                        </p:tgtEl>
                                        <p:attrNameLst>
                                          <p:attrName>style.visibility</p:attrName>
                                        </p:attrNameLst>
                                      </p:cBhvr>
                                      <p:to>
                                        <p:strVal val="visible"/>
                                      </p:to>
                                    </p:set>
                                    <p:animEffect transition="in" filter="wipe(left)">
                                      <p:cBhvr>
                                        <p:cTn id="83" dur="500"/>
                                        <p:tgtEl>
                                          <p:spTgt spid="1177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762" grpId="0" autoUpdateAnimBg="0"/>
      <p:bldP spid="117763" grpId="0" autoUpdateAnimBg="0"/>
      <p:bldP spid="117764" grpId="0" autoUpdateAnimBg="0"/>
      <p:bldP spid="117765" grpId="0" autoUpdateAnimBg="0"/>
      <p:bldP spid="117766" grpId="0" autoUpdateAnimBg="0"/>
      <p:bldP spid="117767" grpId="0" autoUpdateAnimBg="0"/>
      <p:bldP spid="117768" grpId="0" autoUpdateAnimBg="0"/>
      <p:bldP spid="117769" grpId="0" animBg="1"/>
      <p:bldP spid="117770" grpId="0" autoUpdateAnimBg="0"/>
      <p:bldP spid="117773" grpId="0" autoUpdateAnimBg="0"/>
      <p:bldP spid="117774" grpId="0"/>
      <p:bldP spid="117777" grpId="0" autoUpdateAnimBg="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8786" name="Object 2"/>
          <p:cNvGraphicFramePr>
            <a:graphicFrameLocks/>
          </p:cNvGraphicFramePr>
          <p:nvPr/>
        </p:nvGraphicFramePr>
        <p:xfrm>
          <a:off x="4278313" y="1079500"/>
          <a:ext cx="1801812" cy="863600"/>
        </p:xfrm>
        <a:graphic>
          <a:graphicData uri="http://schemas.openxmlformats.org/presentationml/2006/ole">
            <mc:AlternateContent xmlns:mc="http://schemas.openxmlformats.org/markup-compatibility/2006">
              <mc:Choice xmlns:v="urn:schemas-microsoft-com:vml" Requires="v">
                <p:oleObj spid="_x0000_s24598" name="公式" r:id="rId3" imgW="1695354" imgH="771660" progId="Equation.3">
                  <p:embed/>
                </p:oleObj>
              </mc:Choice>
              <mc:Fallback>
                <p:oleObj name="公式" r:id="rId3" imgW="1695354" imgH="771660" progId="Equation.3">
                  <p:embed/>
                  <p:pic>
                    <p:nvPicPr>
                      <p:cNvPr id="0" name="Object 2"/>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78313" y="1079500"/>
                        <a:ext cx="1801812" cy="863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8787" name="Rectangle 3"/>
          <p:cNvSpPr>
            <a:spLocks noChangeArrowheads="1"/>
          </p:cNvSpPr>
          <p:nvPr/>
        </p:nvSpPr>
        <p:spPr bwMode="auto">
          <a:xfrm>
            <a:off x="2665413" y="1052513"/>
            <a:ext cx="3922712" cy="931862"/>
          </a:xfrm>
          <a:prstGeom prst="rect">
            <a:avLst/>
          </a:prstGeom>
          <a:noFill/>
          <a:ln w="19050">
            <a:solidFill>
              <a:srgbClr val="66FF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en-US" sz="2400" b="1">
              <a:solidFill>
                <a:schemeClr val="bg1"/>
              </a:solidFill>
              <a:latin typeface="Times New Roman" panose="02020603050405020304" pitchFamily="18" charset="0"/>
            </a:endParaRPr>
          </a:p>
        </p:txBody>
      </p:sp>
      <p:sp>
        <p:nvSpPr>
          <p:cNvPr id="118788" name="Text Box 4"/>
          <p:cNvSpPr txBox="1">
            <a:spLocks noChangeArrowheads="1"/>
          </p:cNvSpPr>
          <p:nvPr/>
        </p:nvSpPr>
        <p:spPr bwMode="auto">
          <a:xfrm>
            <a:off x="974725" y="387350"/>
            <a:ext cx="5029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Times New Roman" panose="02020603050405020304" pitchFamily="18" charset="0"/>
              </a:rPr>
              <a:t>感生电场与变化磁场之间的关系</a:t>
            </a:r>
          </a:p>
        </p:txBody>
      </p:sp>
      <p:graphicFrame>
        <p:nvGraphicFramePr>
          <p:cNvPr id="118794" name="Object 10"/>
          <p:cNvGraphicFramePr>
            <a:graphicFrameLocks/>
          </p:cNvGraphicFramePr>
          <p:nvPr/>
        </p:nvGraphicFramePr>
        <p:xfrm>
          <a:off x="2989263" y="1231900"/>
          <a:ext cx="1271587" cy="611188"/>
        </p:xfrm>
        <a:graphic>
          <a:graphicData uri="http://schemas.openxmlformats.org/presentationml/2006/ole">
            <mc:AlternateContent xmlns:mc="http://schemas.openxmlformats.org/markup-compatibility/2006">
              <mc:Choice xmlns:v="urn:schemas-microsoft-com:vml" Requires="v">
                <p:oleObj spid="_x0000_s24599" name="公式" r:id="rId5" imgW="1162112" imgH="504900" progId="Equation.3">
                  <p:embed/>
                </p:oleObj>
              </mc:Choice>
              <mc:Fallback>
                <p:oleObj name="公式" r:id="rId5" imgW="1162112" imgH="504900" progId="Equation.3">
                  <p:embed/>
                  <p:pic>
                    <p:nvPicPr>
                      <p:cNvPr id="0" name="Object 10"/>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89263" y="1231900"/>
                        <a:ext cx="1271587" cy="6111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8808" name="Rectangle 24"/>
          <p:cNvSpPr>
            <a:spLocks noChangeArrowheads="1"/>
          </p:cNvSpPr>
          <p:nvPr/>
        </p:nvSpPr>
        <p:spPr bwMode="auto">
          <a:xfrm>
            <a:off x="727075" y="265113"/>
            <a:ext cx="36195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4000" b="1">
                <a:solidFill>
                  <a:srgbClr val="FFFF66"/>
                </a:solidFill>
                <a:latin typeface="Times New Roman" panose="02020603050405020304" pitchFamily="18" charset="0"/>
              </a:rPr>
              <a:t>•</a:t>
            </a:r>
            <a:endParaRPr lang="en-US" altLang="zh-CN" sz="2400" b="1">
              <a:solidFill>
                <a:schemeClr val="bg1"/>
              </a:solidFill>
              <a:latin typeface="Times New Roman" panose="02020603050405020304" pitchFamily="18" charset="0"/>
            </a:endParaRPr>
          </a:p>
        </p:txBody>
      </p:sp>
      <p:sp>
        <p:nvSpPr>
          <p:cNvPr id="2" name="矩形 1"/>
          <p:cNvSpPr>
            <a:spLocks noChangeArrowheads="1"/>
          </p:cNvSpPr>
          <p:nvPr/>
        </p:nvSpPr>
        <p:spPr bwMode="auto">
          <a:xfrm>
            <a:off x="485775" y="2133600"/>
            <a:ext cx="8281988"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i="1">
                <a:solidFill>
                  <a:schemeClr val="bg1"/>
                </a:solidFill>
                <a:latin typeface="Times New Roman" panose="02020603050405020304" pitchFamily="18" charset="0"/>
              </a:rPr>
              <a:t>B</a:t>
            </a:r>
            <a:r>
              <a:rPr kumimoji="1" lang="zh-CN" altLang="zh-CN" sz="2400" b="1">
                <a:solidFill>
                  <a:schemeClr val="bg1"/>
                </a:solidFill>
                <a:latin typeface="Times New Roman" panose="02020603050405020304" pitchFamily="18" charset="0"/>
              </a:rPr>
              <a:t>既是时间的函数，也是空间位置的函数，所以这里要用偏导数</a:t>
            </a:r>
            <a:r>
              <a:rPr kumimoji="1" lang="zh-CN" altLang="en-US" sz="2400" b="1">
                <a:solidFill>
                  <a:schemeClr val="bg1"/>
                </a:solidFill>
                <a:latin typeface="Times New Roman" panose="02020603050405020304" pitchFamily="18" charset="0"/>
              </a:rPr>
              <a:t>。</a:t>
            </a:r>
          </a:p>
        </p:txBody>
      </p:sp>
      <p:sp>
        <p:nvSpPr>
          <p:cNvPr id="46" name="矩形 45"/>
          <p:cNvSpPr>
            <a:spLocks noChangeArrowheads="1"/>
          </p:cNvSpPr>
          <p:nvPr/>
        </p:nvSpPr>
        <p:spPr bwMode="auto">
          <a:xfrm>
            <a:off x="500063" y="3789363"/>
            <a:ext cx="8280400" cy="1570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Times New Roman" panose="02020603050405020304" pitchFamily="18" charset="0"/>
              </a:rPr>
              <a:t>可见，电场既可以由电荷激发也可以由变化的磁场激发。而这两种电场有着明显不同的性质。空间中总电场是这两种电场的矢量叠加。通量的高斯定理和环量的环路定理也就是由这两种场的性质共同决定：</a:t>
            </a:r>
          </a:p>
        </p:txBody>
      </p:sp>
      <p:sp>
        <p:nvSpPr>
          <p:cNvPr id="3" name="TextBox 2"/>
          <p:cNvSpPr txBox="1">
            <a:spLocks noChangeArrowheads="1"/>
          </p:cNvSpPr>
          <p:nvPr/>
        </p:nvSpPr>
        <p:spPr bwMode="auto">
          <a:xfrm>
            <a:off x="908050" y="3106738"/>
            <a:ext cx="173196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Times New Roman" panose="02020603050405020304" pitchFamily="18" charset="0"/>
              </a:rPr>
              <a:t>微分形式：</a:t>
            </a:r>
          </a:p>
        </p:txBody>
      </p:sp>
      <p:graphicFrame>
        <p:nvGraphicFramePr>
          <p:cNvPr id="4" name="对象 3"/>
          <p:cNvGraphicFramePr>
            <a:graphicFrameLocks noChangeAspect="1"/>
          </p:cNvGraphicFramePr>
          <p:nvPr/>
        </p:nvGraphicFramePr>
        <p:xfrm>
          <a:off x="2657475" y="2927350"/>
          <a:ext cx="1698625" cy="788988"/>
        </p:xfrm>
        <a:graphic>
          <a:graphicData uri="http://schemas.openxmlformats.org/presentationml/2006/ole">
            <mc:AlternateContent xmlns:mc="http://schemas.openxmlformats.org/markup-compatibility/2006">
              <mc:Choice xmlns:v="urn:schemas-microsoft-com:vml" Requires="v">
                <p:oleObj spid="_x0000_s24600" name="Equation" r:id="rId7" imgW="901309" imgH="418918" progId="Equation.DSMT4">
                  <p:embed/>
                </p:oleObj>
              </mc:Choice>
              <mc:Fallback>
                <p:oleObj name="Equation" r:id="rId7" imgW="901309" imgH="418918" progId="Equation.DSMT4">
                  <p:embed/>
                  <p:pic>
                    <p:nvPicPr>
                      <p:cNvPr id="0" name="对象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657475" y="2927350"/>
                        <a:ext cx="1698625" cy="788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 name="对象 4"/>
          <p:cNvGraphicFramePr>
            <a:graphicFrameLocks noChangeAspect="1"/>
          </p:cNvGraphicFramePr>
          <p:nvPr/>
        </p:nvGraphicFramePr>
        <p:xfrm>
          <a:off x="1258888" y="5589588"/>
          <a:ext cx="1674812" cy="576262"/>
        </p:xfrm>
        <a:graphic>
          <a:graphicData uri="http://schemas.openxmlformats.org/presentationml/2006/ole">
            <mc:AlternateContent xmlns:mc="http://schemas.openxmlformats.org/markup-compatibility/2006">
              <mc:Choice xmlns:v="urn:schemas-microsoft-com:vml" Requires="v">
                <p:oleObj spid="_x0000_s24601" name="Equation" r:id="rId9" imgW="774364" imgH="266584" progId="Equation.DSMT4">
                  <p:embed/>
                </p:oleObj>
              </mc:Choice>
              <mc:Fallback>
                <p:oleObj name="Equation" r:id="rId9" imgW="774364" imgH="266584" progId="Equation.DSMT4">
                  <p:embed/>
                  <p:pic>
                    <p:nvPicPr>
                      <p:cNvPr id="0" name="对象 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258888" y="5589588"/>
                        <a:ext cx="1674812"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 name="对象 5"/>
          <p:cNvGraphicFramePr>
            <a:graphicFrameLocks noChangeAspect="1"/>
          </p:cNvGraphicFramePr>
          <p:nvPr/>
        </p:nvGraphicFramePr>
        <p:xfrm>
          <a:off x="3851275" y="5341938"/>
          <a:ext cx="1946275" cy="615950"/>
        </p:xfrm>
        <a:graphic>
          <a:graphicData uri="http://schemas.openxmlformats.org/presentationml/2006/ole">
            <mc:AlternateContent xmlns:mc="http://schemas.openxmlformats.org/markup-compatibility/2006">
              <mc:Choice xmlns:v="urn:schemas-microsoft-com:vml" Requires="v">
                <p:oleObj spid="_x0000_s24602" name="Equation" r:id="rId11" imgW="1206500" imgH="381000" progId="Equation.DSMT4">
                  <p:embed/>
                </p:oleObj>
              </mc:Choice>
              <mc:Fallback>
                <p:oleObj name="Equation" r:id="rId11" imgW="1206500" imgH="381000" progId="Equation.DSMT4">
                  <p:embed/>
                  <p:pic>
                    <p:nvPicPr>
                      <p:cNvPr id="0" name="对象 5"/>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851275" y="5341938"/>
                        <a:ext cx="1946275" cy="61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 name="对象 6"/>
          <p:cNvGraphicFramePr>
            <a:graphicFrameLocks noChangeAspect="1"/>
          </p:cNvGraphicFramePr>
          <p:nvPr/>
        </p:nvGraphicFramePr>
        <p:xfrm>
          <a:off x="3749675" y="5919788"/>
          <a:ext cx="2544763" cy="749300"/>
        </p:xfrm>
        <a:graphic>
          <a:graphicData uri="http://schemas.openxmlformats.org/presentationml/2006/ole">
            <mc:AlternateContent xmlns:mc="http://schemas.openxmlformats.org/markup-compatibility/2006">
              <mc:Choice xmlns:v="urn:schemas-microsoft-com:vml" Requires="v">
                <p:oleObj spid="_x0000_s24603" name="Equation" r:id="rId13" imgW="1422400" imgH="419100" progId="Equation.DSMT4">
                  <p:embed/>
                </p:oleObj>
              </mc:Choice>
              <mc:Fallback>
                <p:oleObj name="Equation" r:id="rId13" imgW="1422400" imgH="419100" progId="Equation.DSMT4">
                  <p:embed/>
                  <p:pic>
                    <p:nvPicPr>
                      <p:cNvPr id="0" name="对象 6"/>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749675" y="5919788"/>
                        <a:ext cx="2544763"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 name="对象 7"/>
          <p:cNvGraphicFramePr>
            <a:graphicFrameLocks noChangeAspect="1"/>
          </p:cNvGraphicFramePr>
          <p:nvPr/>
        </p:nvGraphicFramePr>
        <p:xfrm>
          <a:off x="6605588" y="5732463"/>
          <a:ext cx="819150" cy="349250"/>
        </p:xfrm>
        <a:graphic>
          <a:graphicData uri="http://schemas.openxmlformats.org/presentationml/2006/ole">
            <mc:AlternateContent xmlns:mc="http://schemas.openxmlformats.org/markup-compatibility/2006">
              <mc:Choice xmlns:v="urn:schemas-microsoft-com:vml" Requires="v">
                <p:oleObj spid="_x0000_s24604" name="Equation" r:id="rId15" imgW="507780" imgH="215806" progId="Equation.DSMT4">
                  <p:embed/>
                </p:oleObj>
              </mc:Choice>
              <mc:Fallback>
                <p:oleObj name="Equation" r:id="rId15" imgW="507780" imgH="215806" progId="Equation.DSMT4">
                  <p:embed/>
                  <p:pic>
                    <p:nvPicPr>
                      <p:cNvPr id="0" name="对象 7"/>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605588" y="5732463"/>
                        <a:ext cx="819150" cy="34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18808"/>
                                        </p:tgtEl>
                                        <p:attrNameLst>
                                          <p:attrName>style.visibility</p:attrName>
                                        </p:attrNameLst>
                                      </p:cBhvr>
                                      <p:to>
                                        <p:strVal val="visible"/>
                                      </p:to>
                                    </p:set>
                                    <p:animEffect transition="in" filter="wipe(left)">
                                      <p:cBhvr>
                                        <p:cTn id="7" dur="500"/>
                                        <p:tgtEl>
                                          <p:spTgt spid="118808"/>
                                        </p:tgtEl>
                                      </p:cBhvr>
                                    </p:animEffect>
                                  </p:childTnLst>
                                </p:cTn>
                              </p:par>
                            </p:childTnLst>
                          </p:cTn>
                        </p:par>
                        <p:par>
                          <p:cTn id="8" fill="hold" nodeType="afterGroup">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18788"/>
                                        </p:tgtEl>
                                        <p:attrNameLst>
                                          <p:attrName>style.visibility</p:attrName>
                                        </p:attrNameLst>
                                      </p:cBhvr>
                                      <p:to>
                                        <p:strVal val="visible"/>
                                      </p:to>
                                    </p:set>
                                    <p:animEffect transition="in" filter="wipe(left)">
                                      <p:cBhvr>
                                        <p:cTn id="11" dur="500"/>
                                        <p:tgtEl>
                                          <p:spTgt spid="118788"/>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8" fill="hold" nodeType="clickEffect">
                                  <p:stCondLst>
                                    <p:cond delay="0"/>
                                  </p:stCondLst>
                                  <p:childTnLst>
                                    <p:set>
                                      <p:cBhvr>
                                        <p:cTn id="15" dur="1" fill="hold">
                                          <p:stCondLst>
                                            <p:cond delay="0"/>
                                          </p:stCondLst>
                                        </p:cTn>
                                        <p:tgtEl>
                                          <p:spTgt spid="118794"/>
                                        </p:tgtEl>
                                        <p:attrNameLst>
                                          <p:attrName>style.visibility</p:attrName>
                                        </p:attrNameLst>
                                      </p:cBhvr>
                                      <p:to>
                                        <p:strVal val="visible"/>
                                      </p:to>
                                    </p:set>
                                    <p:animEffect transition="in" filter="wipe(left)">
                                      <p:cBhvr>
                                        <p:cTn id="16" dur="500"/>
                                        <p:tgtEl>
                                          <p:spTgt spid="118794"/>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8" fill="hold" nodeType="clickEffect">
                                  <p:stCondLst>
                                    <p:cond delay="0"/>
                                  </p:stCondLst>
                                  <p:childTnLst>
                                    <p:set>
                                      <p:cBhvr>
                                        <p:cTn id="20" dur="1" fill="hold">
                                          <p:stCondLst>
                                            <p:cond delay="0"/>
                                          </p:stCondLst>
                                        </p:cTn>
                                        <p:tgtEl>
                                          <p:spTgt spid="118786"/>
                                        </p:tgtEl>
                                        <p:attrNameLst>
                                          <p:attrName>style.visibility</p:attrName>
                                        </p:attrNameLst>
                                      </p:cBhvr>
                                      <p:to>
                                        <p:strVal val="visible"/>
                                      </p:to>
                                    </p:set>
                                    <p:animEffect transition="in" filter="wipe(left)">
                                      <p:cBhvr>
                                        <p:cTn id="21" dur="500"/>
                                        <p:tgtEl>
                                          <p:spTgt spid="118786"/>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118787"/>
                                        </p:tgtEl>
                                        <p:attrNameLst>
                                          <p:attrName>style.visibility</p:attrName>
                                        </p:attrNameLst>
                                      </p:cBhvr>
                                      <p:to>
                                        <p:strVal val="visible"/>
                                      </p:to>
                                    </p:set>
                                    <p:animEffect transition="in" filter="wipe(left)">
                                      <p:cBhvr>
                                        <p:cTn id="26" dur="500"/>
                                        <p:tgtEl>
                                          <p:spTgt spid="118787"/>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gtEl>
                                        <p:attrNameLst>
                                          <p:attrName>style.visibility</p:attrName>
                                        </p:attrNameLst>
                                      </p:cBhvr>
                                      <p:to>
                                        <p:strVal val="visible"/>
                                      </p:to>
                                    </p:set>
                                  </p:childTnLst>
                                </p:cTn>
                              </p:par>
                            </p:childTnLst>
                          </p:cTn>
                        </p:par>
                      </p:childTnLst>
                    </p:cTn>
                  </p:par>
                  <p:par>
                    <p:cTn id="37" fill="hold" nodeType="clickPar">
                      <p:stCondLst>
                        <p:cond delay="indefinite"/>
                      </p:stCondLst>
                      <p:childTnLst>
                        <p:par>
                          <p:cTn id="38" fill="hold" nodeType="withGroup">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4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6"/>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7"/>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8787" grpId="0" animBg="1"/>
      <p:bldP spid="118788" grpId="0" autoUpdateAnimBg="0"/>
      <p:bldP spid="118808" grpId="0" autoUpdateAnimBg="0"/>
      <p:bldP spid="2" grpId="0"/>
      <p:bldP spid="46" grpId="0"/>
      <p:bldP spid="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 Box 5"/>
          <p:cNvSpPr txBox="1">
            <a:spLocks noChangeArrowheads="1"/>
          </p:cNvSpPr>
          <p:nvPr/>
        </p:nvSpPr>
        <p:spPr bwMode="auto">
          <a:xfrm>
            <a:off x="654050" y="679450"/>
            <a:ext cx="1143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rgbClr val="FFFF00"/>
                </a:solidFill>
                <a:latin typeface="Times New Roman" panose="02020603050405020304" pitchFamily="18" charset="0"/>
              </a:rPr>
              <a:t>讨论</a:t>
            </a:r>
            <a:endParaRPr kumimoji="1" lang="zh-CN" altLang="en-US" sz="2400" b="1">
              <a:solidFill>
                <a:schemeClr val="bg1"/>
              </a:solidFill>
              <a:latin typeface="Times New Roman" panose="02020603050405020304" pitchFamily="18" charset="0"/>
            </a:endParaRPr>
          </a:p>
        </p:txBody>
      </p:sp>
      <p:sp>
        <p:nvSpPr>
          <p:cNvPr id="28" name="Text Box 6"/>
          <p:cNvSpPr txBox="1">
            <a:spLocks noChangeArrowheads="1"/>
          </p:cNvSpPr>
          <p:nvPr/>
        </p:nvSpPr>
        <p:spPr bwMode="auto">
          <a:xfrm>
            <a:off x="901700" y="2654300"/>
            <a:ext cx="1231900" cy="1920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5000"/>
              </a:lnSpc>
            </a:pPr>
            <a:r>
              <a:rPr kumimoji="1" lang="zh-CN" altLang="en-US" sz="2400" b="1">
                <a:solidFill>
                  <a:srgbClr val="66FFFF"/>
                </a:solidFill>
                <a:latin typeface="Times New Roman" panose="02020603050405020304" pitchFamily="18" charset="0"/>
                <a:ea typeface="楷体_GB2312" pitchFamily="49" charset="-122"/>
              </a:rPr>
              <a:t>感生</a:t>
            </a:r>
            <a:r>
              <a:rPr kumimoji="1" lang="zh-CN" altLang="en-US" sz="2400" b="1">
                <a:solidFill>
                  <a:srgbClr val="66FFFF"/>
                </a:solidFill>
                <a:latin typeface="楷体_GB2312" pitchFamily="49" charset="-122"/>
                <a:ea typeface="楷体_GB2312" pitchFamily="49" charset="-122"/>
              </a:rPr>
              <a:t>电场与静电场的比较</a:t>
            </a:r>
          </a:p>
        </p:txBody>
      </p:sp>
      <p:sp>
        <p:nvSpPr>
          <p:cNvPr id="29" name="Text Box 7"/>
          <p:cNvSpPr txBox="1">
            <a:spLocks noChangeArrowheads="1"/>
          </p:cNvSpPr>
          <p:nvPr/>
        </p:nvSpPr>
        <p:spPr bwMode="auto">
          <a:xfrm>
            <a:off x="2278063" y="2019300"/>
            <a:ext cx="838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楷体_GB2312" pitchFamily="49" charset="-122"/>
                <a:ea typeface="楷体_GB2312" pitchFamily="49" charset="-122"/>
              </a:rPr>
              <a:t>场源</a:t>
            </a:r>
          </a:p>
        </p:txBody>
      </p:sp>
      <p:sp>
        <p:nvSpPr>
          <p:cNvPr id="30" name="Text Box 8"/>
          <p:cNvSpPr txBox="1">
            <a:spLocks noChangeArrowheads="1"/>
          </p:cNvSpPr>
          <p:nvPr/>
        </p:nvSpPr>
        <p:spPr bwMode="auto">
          <a:xfrm>
            <a:off x="2198688" y="3514725"/>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楷体_GB2312" pitchFamily="49" charset="-122"/>
                <a:ea typeface="楷体_GB2312" pitchFamily="49" charset="-122"/>
              </a:rPr>
              <a:t>环流</a:t>
            </a:r>
          </a:p>
        </p:txBody>
      </p:sp>
      <p:sp>
        <p:nvSpPr>
          <p:cNvPr id="31" name="AutoShape 9"/>
          <p:cNvSpPr>
            <a:spLocks/>
          </p:cNvSpPr>
          <p:nvPr/>
        </p:nvSpPr>
        <p:spPr bwMode="auto">
          <a:xfrm>
            <a:off x="1927225" y="2271713"/>
            <a:ext cx="381000" cy="2819400"/>
          </a:xfrm>
          <a:prstGeom prst="leftBrace">
            <a:avLst>
              <a:gd name="adj1" fmla="val 61667"/>
              <a:gd name="adj2" fmla="val 50000"/>
            </a:avLst>
          </a:prstGeom>
          <a:noFill/>
          <a:ln w="28575">
            <a:solidFill>
              <a:srgbClr val="66FF33"/>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2" name="Text Box 11"/>
          <p:cNvSpPr txBox="1">
            <a:spLocks noChangeArrowheads="1"/>
          </p:cNvSpPr>
          <p:nvPr/>
        </p:nvSpPr>
        <p:spPr bwMode="auto">
          <a:xfrm>
            <a:off x="3430588" y="1700213"/>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楷体_GB2312" pitchFamily="49" charset="-122"/>
                <a:ea typeface="楷体_GB2312" pitchFamily="49" charset="-122"/>
              </a:rPr>
              <a:t>静电荷</a:t>
            </a:r>
          </a:p>
        </p:txBody>
      </p:sp>
      <p:sp>
        <p:nvSpPr>
          <p:cNvPr id="33" name="Text Box 12"/>
          <p:cNvSpPr txBox="1">
            <a:spLocks noChangeArrowheads="1"/>
          </p:cNvSpPr>
          <p:nvPr/>
        </p:nvSpPr>
        <p:spPr bwMode="auto">
          <a:xfrm>
            <a:off x="3430588" y="22860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楷体_GB2312" pitchFamily="49" charset="-122"/>
                <a:ea typeface="楷体_GB2312" pitchFamily="49" charset="-122"/>
              </a:rPr>
              <a:t>变化的磁场</a:t>
            </a:r>
          </a:p>
        </p:txBody>
      </p:sp>
      <p:sp>
        <p:nvSpPr>
          <p:cNvPr id="34" name="AutoShape 13"/>
          <p:cNvSpPr>
            <a:spLocks/>
          </p:cNvSpPr>
          <p:nvPr/>
        </p:nvSpPr>
        <p:spPr bwMode="auto">
          <a:xfrm>
            <a:off x="3087688" y="1887538"/>
            <a:ext cx="304800" cy="727075"/>
          </a:xfrm>
          <a:prstGeom prst="leftBrace">
            <a:avLst>
              <a:gd name="adj1" fmla="val 19878"/>
              <a:gd name="adj2" fmla="val 50000"/>
            </a:avLst>
          </a:prstGeom>
          <a:noFill/>
          <a:ln w="28575">
            <a:solidFill>
              <a:srgbClr val="66FF33"/>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5" name="Text Box 14"/>
          <p:cNvSpPr txBox="1">
            <a:spLocks noChangeArrowheads="1"/>
          </p:cNvSpPr>
          <p:nvPr/>
        </p:nvSpPr>
        <p:spPr bwMode="auto">
          <a:xfrm>
            <a:off x="2293938" y="4941888"/>
            <a:ext cx="838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楷体_GB2312" pitchFamily="49" charset="-122"/>
                <a:ea typeface="楷体_GB2312" pitchFamily="49" charset="-122"/>
              </a:rPr>
              <a:t>通量</a:t>
            </a:r>
          </a:p>
        </p:txBody>
      </p:sp>
      <p:sp>
        <p:nvSpPr>
          <p:cNvPr id="36" name="AutoShape 15"/>
          <p:cNvSpPr>
            <a:spLocks/>
          </p:cNvSpPr>
          <p:nvPr/>
        </p:nvSpPr>
        <p:spPr bwMode="auto">
          <a:xfrm>
            <a:off x="3065463" y="3305175"/>
            <a:ext cx="304800" cy="914400"/>
          </a:xfrm>
          <a:prstGeom prst="leftBrace">
            <a:avLst>
              <a:gd name="adj1" fmla="val 25000"/>
              <a:gd name="adj2" fmla="val 50000"/>
            </a:avLst>
          </a:prstGeom>
          <a:noFill/>
          <a:ln w="28575">
            <a:solidFill>
              <a:srgbClr val="66FF33"/>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7" name="AutoShape 16"/>
          <p:cNvSpPr>
            <a:spLocks/>
          </p:cNvSpPr>
          <p:nvPr/>
        </p:nvSpPr>
        <p:spPr bwMode="auto">
          <a:xfrm>
            <a:off x="3065463" y="4833938"/>
            <a:ext cx="304800" cy="633412"/>
          </a:xfrm>
          <a:prstGeom prst="leftBrace">
            <a:avLst>
              <a:gd name="adj1" fmla="val 17318"/>
              <a:gd name="adj2" fmla="val 50000"/>
            </a:avLst>
          </a:prstGeom>
          <a:noFill/>
          <a:ln w="28575">
            <a:solidFill>
              <a:srgbClr val="66FF33"/>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8" name="Text Box 17"/>
          <p:cNvSpPr txBox="1">
            <a:spLocks noChangeArrowheads="1"/>
          </p:cNvSpPr>
          <p:nvPr/>
        </p:nvSpPr>
        <p:spPr bwMode="auto">
          <a:xfrm>
            <a:off x="3446463" y="3152775"/>
            <a:ext cx="2438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楷体_GB2312" pitchFamily="49" charset="-122"/>
                <a:ea typeface="楷体_GB2312" pitchFamily="49" charset="-122"/>
              </a:rPr>
              <a:t>静电场为保守场</a:t>
            </a:r>
          </a:p>
        </p:txBody>
      </p:sp>
      <p:sp>
        <p:nvSpPr>
          <p:cNvPr id="39" name="Text Box 18"/>
          <p:cNvSpPr txBox="1">
            <a:spLocks noChangeArrowheads="1"/>
          </p:cNvSpPr>
          <p:nvPr/>
        </p:nvSpPr>
        <p:spPr bwMode="auto">
          <a:xfrm>
            <a:off x="3446463" y="3762375"/>
            <a:ext cx="40052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Times New Roman" panose="02020603050405020304" pitchFamily="18" charset="0"/>
                <a:ea typeface="楷体_GB2312" pitchFamily="49" charset="-122"/>
              </a:rPr>
              <a:t>感生</a:t>
            </a:r>
            <a:r>
              <a:rPr kumimoji="1" lang="zh-CN" altLang="en-US" sz="2400" b="1">
                <a:solidFill>
                  <a:schemeClr val="bg1"/>
                </a:solidFill>
                <a:latin typeface="楷体_GB2312" pitchFamily="49" charset="-122"/>
                <a:ea typeface="楷体_GB2312" pitchFamily="49" charset="-122"/>
              </a:rPr>
              <a:t>电场为非保守场</a:t>
            </a:r>
          </a:p>
        </p:txBody>
      </p:sp>
      <p:sp>
        <p:nvSpPr>
          <p:cNvPr id="40" name="Text Box 19"/>
          <p:cNvSpPr txBox="1">
            <a:spLocks noChangeArrowheads="1"/>
          </p:cNvSpPr>
          <p:nvPr/>
        </p:nvSpPr>
        <p:spPr bwMode="auto">
          <a:xfrm>
            <a:off x="3446463" y="4641850"/>
            <a:ext cx="2438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楷体_GB2312" pitchFamily="49" charset="-122"/>
                <a:ea typeface="楷体_GB2312" pitchFamily="49" charset="-122"/>
              </a:rPr>
              <a:t>静电场为有源场</a:t>
            </a:r>
          </a:p>
        </p:txBody>
      </p:sp>
      <p:sp>
        <p:nvSpPr>
          <p:cNvPr id="41" name="Text Box 20"/>
          <p:cNvSpPr txBox="1">
            <a:spLocks noChangeArrowheads="1"/>
          </p:cNvSpPr>
          <p:nvPr/>
        </p:nvSpPr>
        <p:spPr bwMode="auto">
          <a:xfrm>
            <a:off x="3427413" y="5203825"/>
            <a:ext cx="2743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Times New Roman" panose="02020603050405020304" pitchFamily="18" charset="0"/>
                <a:ea typeface="楷体_GB2312" pitchFamily="49" charset="-122"/>
              </a:rPr>
              <a:t>感生</a:t>
            </a:r>
            <a:r>
              <a:rPr kumimoji="1" lang="zh-CN" altLang="en-US" sz="2400" b="1">
                <a:solidFill>
                  <a:schemeClr val="bg1"/>
                </a:solidFill>
                <a:latin typeface="楷体_GB2312" pitchFamily="49" charset="-122"/>
                <a:ea typeface="楷体_GB2312" pitchFamily="49" charset="-122"/>
              </a:rPr>
              <a:t>电场为无源场</a:t>
            </a:r>
          </a:p>
        </p:txBody>
      </p:sp>
      <p:sp>
        <p:nvSpPr>
          <p:cNvPr id="42" name="Text Box 21"/>
          <p:cNvSpPr txBox="1">
            <a:spLocks noChangeArrowheads="1"/>
          </p:cNvSpPr>
          <p:nvPr/>
        </p:nvSpPr>
        <p:spPr bwMode="auto">
          <a:xfrm>
            <a:off x="6170613" y="5213350"/>
            <a:ext cx="25241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rgbClr val="66FFFF"/>
                </a:solidFill>
                <a:latin typeface="楷体_GB2312" pitchFamily="49" charset="-122"/>
                <a:ea typeface="楷体_GB2312" pitchFamily="49" charset="-122"/>
              </a:rPr>
              <a:t>(</a:t>
            </a:r>
            <a:r>
              <a:rPr kumimoji="1" lang="zh-CN" altLang="en-US" sz="2400" b="1">
                <a:solidFill>
                  <a:srgbClr val="66FFFF"/>
                </a:solidFill>
                <a:latin typeface="楷体_GB2312" pitchFamily="49" charset="-122"/>
                <a:ea typeface="楷体_GB2312" pitchFamily="49" charset="-122"/>
              </a:rPr>
              <a:t>闭合电场线</a:t>
            </a:r>
            <a:r>
              <a:rPr kumimoji="1" lang="en-US" altLang="zh-CN" sz="2400" b="1">
                <a:solidFill>
                  <a:srgbClr val="66FFFF"/>
                </a:solidFill>
                <a:latin typeface="楷体_GB2312" pitchFamily="49" charset="-122"/>
                <a:ea typeface="楷体_GB2312" pitchFamily="49" charset="-122"/>
              </a:rPr>
              <a:t>)</a:t>
            </a:r>
          </a:p>
        </p:txBody>
      </p:sp>
      <p:sp>
        <p:nvSpPr>
          <p:cNvPr id="43" name="Text Box 22"/>
          <p:cNvSpPr txBox="1">
            <a:spLocks noChangeArrowheads="1"/>
          </p:cNvSpPr>
          <p:nvPr/>
        </p:nvSpPr>
        <p:spPr bwMode="auto">
          <a:xfrm>
            <a:off x="703263" y="1192213"/>
            <a:ext cx="40322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rgbClr val="66FFFF"/>
                </a:solidFill>
                <a:latin typeface="Times New Roman" panose="02020603050405020304" pitchFamily="18" charset="0"/>
                <a:ea typeface="楷体_GB2312" pitchFamily="49" charset="-122"/>
              </a:rPr>
              <a:t>(1) </a:t>
            </a:r>
            <a:r>
              <a:rPr kumimoji="1" lang="zh-CN" altLang="en-US" sz="2400" b="1">
                <a:solidFill>
                  <a:srgbClr val="66FFFF"/>
                </a:solidFill>
                <a:latin typeface="Times New Roman" panose="02020603050405020304" pitchFamily="18" charset="0"/>
                <a:ea typeface="楷体_GB2312" pitchFamily="49" charset="-122"/>
              </a:rPr>
              <a:t>感生</a:t>
            </a:r>
            <a:r>
              <a:rPr kumimoji="1" lang="zh-CN" altLang="en-US" sz="2400" b="1">
                <a:solidFill>
                  <a:srgbClr val="66FFFF"/>
                </a:solidFill>
                <a:latin typeface="楷体_GB2312" pitchFamily="49" charset="-122"/>
                <a:ea typeface="楷体_GB2312" pitchFamily="49" charset="-122"/>
              </a:rPr>
              <a:t>电场是无源有旋场</a:t>
            </a:r>
          </a:p>
        </p:txBody>
      </p:sp>
      <p:sp>
        <p:nvSpPr>
          <p:cNvPr id="44" name="Text Box 23"/>
          <p:cNvSpPr txBox="1">
            <a:spLocks noChangeArrowheads="1"/>
          </p:cNvSpPr>
          <p:nvPr/>
        </p:nvSpPr>
        <p:spPr bwMode="auto">
          <a:xfrm>
            <a:off x="4989513" y="2286000"/>
            <a:ext cx="19589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rgbClr val="66FFFF"/>
                </a:solidFill>
                <a:latin typeface="楷体_GB2312" pitchFamily="49" charset="-122"/>
                <a:ea typeface="楷体_GB2312" pitchFamily="49" charset="-122"/>
              </a:rPr>
              <a:t>(</a:t>
            </a:r>
            <a:r>
              <a:rPr kumimoji="1" lang="zh-CN" altLang="en-US" sz="2400" b="1">
                <a:solidFill>
                  <a:srgbClr val="66FFFF"/>
                </a:solidFill>
                <a:latin typeface="楷体_GB2312" pitchFamily="49" charset="-122"/>
                <a:ea typeface="楷体_GB2312" pitchFamily="49" charset="-122"/>
              </a:rPr>
              <a:t>磁生电</a:t>
            </a:r>
            <a:r>
              <a:rPr kumimoji="1" lang="en-US" altLang="zh-CN" sz="2400" b="1">
                <a:solidFill>
                  <a:srgbClr val="66FFFF"/>
                </a:solidFill>
                <a:latin typeface="楷体_GB2312" pitchFamily="49" charset="-122"/>
                <a:ea typeface="楷体_GB2312" pitchFamily="49" charset="-122"/>
              </a:rPr>
              <a:t>)</a:t>
            </a:r>
          </a:p>
        </p:txBody>
      </p:sp>
      <p:sp>
        <p:nvSpPr>
          <p:cNvPr id="45" name="AutoShape 25"/>
          <p:cNvSpPr>
            <a:spLocks noChangeArrowheads="1"/>
          </p:cNvSpPr>
          <p:nvPr/>
        </p:nvSpPr>
        <p:spPr bwMode="auto">
          <a:xfrm>
            <a:off x="307975" y="609600"/>
            <a:ext cx="360363" cy="576263"/>
          </a:xfrm>
          <a:prstGeom prst="star4">
            <a:avLst>
              <a:gd name="adj" fmla="val 18519"/>
            </a:avLst>
          </a:prstGeom>
          <a:gradFill rotWithShape="0">
            <a:gsLst>
              <a:gs pos="0">
                <a:srgbClr val="99FF99"/>
              </a:gs>
              <a:gs pos="100000">
                <a:srgbClr val="477647"/>
              </a:gs>
            </a:gsLst>
            <a:path path="shape">
              <a:fillToRect l="50000" t="50000" r="50000" b="50000"/>
            </a:path>
          </a:gradFill>
          <a:ln>
            <a:noFill/>
          </a:ln>
          <a:effectLst/>
          <a:extLst>
            <a:ext uri="{91240B29-F687-4F45-9708-019B960494DF}">
              <a14:hiddenLine xmlns:a14="http://schemas.microsoft.com/office/drawing/2010/main" w="9525">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2" name="对象 1"/>
          <p:cNvGraphicFramePr>
            <a:graphicFrameLocks noChangeAspect="1"/>
          </p:cNvGraphicFramePr>
          <p:nvPr/>
        </p:nvGraphicFramePr>
        <p:xfrm>
          <a:off x="6183313" y="4568825"/>
          <a:ext cx="2314575" cy="719138"/>
        </p:xfrm>
        <a:graphic>
          <a:graphicData uri="http://schemas.openxmlformats.org/presentationml/2006/ole">
            <mc:AlternateContent xmlns:mc="http://schemas.openxmlformats.org/markup-compatibility/2006">
              <mc:Choice xmlns:v="urn:schemas-microsoft-com:vml" Requires="v">
                <p:oleObj spid="_x0000_s25633" name="Equation" r:id="rId3" imgW="1435100" imgH="444500" progId="Equation.DSMT4">
                  <p:embed/>
                </p:oleObj>
              </mc:Choice>
              <mc:Fallback>
                <p:oleObj name="Equation" r:id="rId3" imgW="1435100" imgH="444500" progId="Equation.DSMT4">
                  <p:embed/>
                  <p:pic>
                    <p:nvPicPr>
                      <p:cNvPr id="0" name="对象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83313" y="4568825"/>
                        <a:ext cx="2314575" cy="719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 name="对象 2"/>
          <p:cNvGraphicFramePr>
            <a:graphicFrameLocks noChangeAspect="1"/>
          </p:cNvGraphicFramePr>
          <p:nvPr/>
        </p:nvGraphicFramePr>
        <p:xfrm>
          <a:off x="4989513" y="5670550"/>
          <a:ext cx="1579562" cy="719138"/>
        </p:xfrm>
        <a:graphic>
          <a:graphicData uri="http://schemas.openxmlformats.org/presentationml/2006/ole">
            <mc:AlternateContent xmlns:mc="http://schemas.openxmlformats.org/markup-compatibility/2006">
              <mc:Choice xmlns:v="urn:schemas-microsoft-com:vml" Requires="v">
                <p:oleObj spid="_x0000_s25634" name="Equation" r:id="rId5" imgW="838200" imgH="381000" progId="Equation.DSMT4">
                  <p:embed/>
                </p:oleObj>
              </mc:Choice>
              <mc:Fallback>
                <p:oleObj name="Equation" r:id="rId5" imgW="838200" imgH="381000" progId="Equation.DSMT4">
                  <p:embed/>
                  <p:pic>
                    <p:nvPicPr>
                      <p:cNvPr id="0" name="对象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89513" y="5670550"/>
                        <a:ext cx="1579562" cy="719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 name="对象 3"/>
          <p:cNvGraphicFramePr>
            <a:graphicFrameLocks noChangeAspect="1"/>
          </p:cNvGraphicFramePr>
          <p:nvPr/>
        </p:nvGraphicFramePr>
        <p:xfrm>
          <a:off x="4552950" y="1741488"/>
          <a:ext cx="346075" cy="374650"/>
        </p:xfrm>
        <a:graphic>
          <a:graphicData uri="http://schemas.openxmlformats.org/presentationml/2006/ole">
            <mc:AlternateContent xmlns:mc="http://schemas.openxmlformats.org/markup-compatibility/2006">
              <mc:Choice xmlns:v="urn:schemas-microsoft-com:vml" Requires="v">
                <p:oleObj spid="_x0000_s25635" name="Equation" r:id="rId7" imgW="152268" imgH="164957" progId="Equation.DSMT4">
                  <p:embed/>
                </p:oleObj>
              </mc:Choice>
              <mc:Fallback>
                <p:oleObj name="Equation" r:id="rId7" imgW="152268" imgH="164957" progId="Equation.DSMT4">
                  <p:embed/>
                  <p:pic>
                    <p:nvPicPr>
                      <p:cNvPr id="0" name="对象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52950" y="1741488"/>
                        <a:ext cx="346075" cy="37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 name="对象 4"/>
          <p:cNvGraphicFramePr>
            <a:graphicFrameLocks noChangeAspect="1"/>
          </p:cNvGraphicFramePr>
          <p:nvPr/>
        </p:nvGraphicFramePr>
        <p:xfrm>
          <a:off x="5934075" y="3121025"/>
          <a:ext cx="1498600" cy="522288"/>
        </p:xfrm>
        <a:graphic>
          <a:graphicData uri="http://schemas.openxmlformats.org/presentationml/2006/ole">
            <mc:AlternateContent xmlns:mc="http://schemas.openxmlformats.org/markup-compatibility/2006">
              <mc:Choice xmlns:v="urn:schemas-microsoft-com:vml" Requires="v">
                <p:oleObj spid="_x0000_s25636" name="Equation" r:id="rId9" imgW="837836" imgH="291973" progId="Equation.DSMT4">
                  <p:embed/>
                </p:oleObj>
              </mc:Choice>
              <mc:Fallback>
                <p:oleObj name="Equation" r:id="rId9" imgW="837836" imgH="291973" progId="Equation.DSMT4">
                  <p:embed/>
                  <p:pic>
                    <p:nvPicPr>
                      <p:cNvPr id="0" name="对象 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934075" y="3121025"/>
                        <a:ext cx="1498600"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 name="对象 5"/>
          <p:cNvGraphicFramePr>
            <a:graphicFrameLocks noChangeAspect="1"/>
          </p:cNvGraphicFramePr>
          <p:nvPr/>
        </p:nvGraphicFramePr>
        <p:xfrm>
          <a:off x="6315075" y="3689350"/>
          <a:ext cx="2659063" cy="749300"/>
        </p:xfrm>
        <a:graphic>
          <a:graphicData uri="http://schemas.openxmlformats.org/presentationml/2006/ole">
            <mc:AlternateContent xmlns:mc="http://schemas.openxmlformats.org/markup-compatibility/2006">
              <mc:Choice xmlns:v="urn:schemas-microsoft-com:vml" Requires="v">
                <p:oleObj spid="_x0000_s25637" name="Equation" r:id="rId11" imgW="1485900" imgH="419100" progId="Equation.DSMT4">
                  <p:embed/>
                </p:oleObj>
              </mc:Choice>
              <mc:Fallback>
                <p:oleObj name="Equation" r:id="rId11" imgW="1485900" imgH="419100" progId="Equation.DSMT4">
                  <p:embed/>
                  <p:pic>
                    <p:nvPicPr>
                      <p:cNvPr id="0" name="对象 5"/>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315075" y="3689350"/>
                        <a:ext cx="2659063"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 name="对象 6"/>
          <p:cNvGraphicFramePr>
            <a:graphicFrameLocks noChangeAspect="1"/>
          </p:cNvGraphicFramePr>
          <p:nvPr/>
        </p:nvGraphicFramePr>
        <p:xfrm>
          <a:off x="6300788" y="2247900"/>
          <a:ext cx="546100" cy="669925"/>
        </p:xfrm>
        <a:graphic>
          <a:graphicData uri="http://schemas.openxmlformats.org/presentationml/2006/ole">
            <mc:AlternateContent xmlns:mc="http://schemas.openxmlformats.org/markup-compatibility/2006">
              <mc:Choice xmlns:v="urn:schemas-microsoft-com:vml" Requires="v">
                <p:oleObj spid="_x0000_s25638" name="Equation" r:id="rId13" imgW="342751" imgH="418918" progId="Equation.DSMT4">
                  <p:embed/>
                </p:oleObj>
              </mc:Choice>
              <mc:Fallback>
                <p:oleObj name="Equation" r:id="rId13" imgW="342751" imgH="418918" progId="Equation.DSMT4">
                  <p:embed/>
                  <p:pic>
                    <p:nvPicPr>
                      <p:cNvPr id="0" name="对象 6"/>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300788" y="2247900"/>
                        <a:ext cx="546100" cy="66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0" presetClass="entr" presetSubtype="0" decel="10000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anim calcmode="lin" valueType="num">
                                      <p:cBhvr>
                                        <p:cTn id="7" dur="1000" fill="hold"/>
                                        <p:tgtEl>
                                          <p:spTgt spid="45"/>
                                        </p:tgtEl>
                                        <p:attrNameLst>
                                          <p:attrName>ppt_w</p:attrName>
                                        </p:attrNameLst>
                                      </p:cBhvr>
                                      <p:tavLst>
                                        <p:tav tm="0">
                                          <p:val>
                                            <p:strVal val="#ppt_w+.3"/>
                                          </p:val>
                                        </p:tav>
                                        <p:tav tm="100000">
                                          <p:val>
                                            <p:strVal val="#ppt_w"/>
                                          </p:val>
                                        </p:tav>
                                      </p:tavLst>
                                    </p:anim>
                                    <p:anim calcmode="lin" valueType="num">
                                      <p:cBhvr>
                                        <p:cTn id="8" dur="1000" fill="hold"/>
                                        <p:tgtEl>
                                          <p:spTgt spid="45"/>
                                        </p:tgtEl>
                                        <p:attrNameLst>
                                          <p:attrName>ppt_h</p:attrName>
                                        </p:attrNameLst>
                                      </p:cBhvr>
                                      <p:tavLst>
                                        <p:tav tm="0">
                                          <p:val>
                                            <p:strVal val="#ppt_h"/>
                                          </p:val>
                                        </p:tav>
                                        <p:tav tm="100000">
                                          <p:val>
                                            <p:strVal val="#ppt_h"/>
                                          </p:val>
                                        </p:tav>
                                      </p:tavLst>
                                    </p:anim>
                                    <p:animEffect transition="in" filter="fade">
                                      <p:cBhvr>
                                        <p:cTn id="9" dur="1000"/>
                                        <p:tgtEl>
                                          <p:spTgt spid="45"/>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27"/>
                                        </p:tgtEl>
                                        <p:attrNameLst>
                                          <p:attrName>style.visibility</p:attrName>
                                        </p:attrNameLst>
                                      </p:cBhvr>
                                      <p:to>
                                        <p:strVal val="visible"/>
                                      </p:to>
                                    </p:set>
                                    <p:animEffect transition="in" filter="wipe(left)">
                                      <p:cBhvr>
                                        <p:cTn id="14" dur="500"/>
                                        <p:tgtEl>
                                          <p:spTgt spid="27"/>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43"/>
                                        </p:tgtEl>
                                        <p:attrNameLst>
                                          <p:attrName>style.visibility</p:attrName>
                                        </p:attrNameLst>
                                      </p:cBhvr>
                                      <p:to>
                                        <p:strVal val="visible"/>
                                      </p:to>
                                    </p:set>
                                    <p:animEffect transition="in" filter="wipe(left)">
                                      <p:cBhvr>
                                        <p:cTn id="19" dur="500"/>
                                        <p:tgtEl>
                                          <p:spTgt spid="43"/>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28"/>
                                        </p:tgtEl>
                                        <p:attrNameLst>
                                          <p:attrName>style.visibility</p:attrName>
                                        </p:attrNameLst>
                                      </p:cBhvr>
                                      <p:to>
                                        <p:strVal val="visible"/>
                                      </p:to>
                                    </p:set>
                                    <p:animEffect transition="in" filter="wipe(left)">
                                      <p:cBhvr>
                                        <p:cTn id="24" dur="500"/>
                                        <p:tgtEl>
                                          <p:spTgt spid="28"/>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16" presetClass="entr" presetSubtype="42" fill="hold" grpId="0" nodeType="clickEffect">
                                  <p:stCondLst>
                                    <p:cond delay="0"/>
                                  </p:stCondLst>
                                  <p:childTnLst>
                                    <p:set>
                                      <p:cBhvr>
                                        <p:cTn id="28" dur="1" fill="hold">
                                          <p:stCondLst>
                                            <p:cond delay="0"/>
                                          </p:stCondLst>
                                        </p:cTn>
                                        <p:tgtEl>
                                          <p:spTgt spid="31"/>
                                        </p:tgtEl>
                                        <p:attrNameLst>
                                          <p:attrName>style.visibility</p:attrName>
                                        </p:attrNameLst>
                                      </p:cBhvr>
                                      <p:to>
                                        <p:strVal val="visible"/>
                                      </p:to>
                                    </p:set>
                                    <p:animEffect transition="in" filter="barn(outHorizontal)">
                                      <p:cBhvr>
                                        <p:cTn id="29" dur="500"/>
                                        <p:tgtEl>
                                          <p:spTgt spid="31"/>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29"/>
                                        </p:tgtEl>
                                        <p:attrNameLst>
                                          <p:attrName>style.visibility</p:attrName>
                                        </p:attrNameLst>
                                      </p:cBhvr>
                                      <p:to>
                                        <p:strVal val="visible"/>
                                      </p:to>
                                    </p:set>
                                    <p:animEffect transition="in" filter="wipe(left)">
                                      <p:cBhvr>
                                        <p:cTn id="34" dur="500"/>
                                        <p:tgtEl>
                                          <p:spTgt spid="29"/>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22" presetClass="entr" presetSubtype="8" fill="hold" grpId="0" nodeType="clickEffect">
                                  <p:stCondLst>
                                    <p:cond delay="0"/>
                                  </p:stCondLst>
                                  <p:childTnLst>
                                    <p:set>
                                      <p:cBhvr>
                                        <p:cTn id="38" dur="1" fill="hold">
                                          <p:stCondLst>
                                            <p:cond delay="0"/>
                                          </p:stCondLst>
                                        </p:cTn>
                                        <p:tgtEl>
                                          <p:spTgt spid="30"/>
                                        </p:tgtEl>
                                        <p:attrNameLst>
                                          <p:attrName>style.visibility</p:attrName>
                                        </p:attrNameLst>
                                      </p:cBhvr>
                                      <p:to>
                                        <p:strVal val="visible"/>
                                      </p:to>
                                    </p:set>
                                    <p:animEffect transition="in" filter="wipe(left)">
                                      <p:cBhvr>
                                        <p:cTn id="39" dur="500"/>
                                        <p:tgtEl>
                                          <p:spTgt spid="30"/>
                                        </p:tgtEl>
                                      </p:cBhvr>
                                    </p:animEffect>
                                  </p:childTnLst>
                                </p:cTn>
                              </p:par>
                            </p:childTnLst>
                          </p:cTn>
                        </p:par>
                      </p:childTnLst>
                    </p:cTn>
                  </p:par>
                  <p:par>
                    <p:cTn id="40" fill="hold" nodeType="clickPar">
                      <p:stCondLst>
                        <p:cond delay="indefinite"/>
                      </p:stCondLst>
                      <p:childTnLst>
                        <p:par>
                          <p:cTn id="41" fill="hold" nodeType="withGroup">
                            <p:stCondLst>
                              <p:cond delay="0"/>
                            </p:stCondLst>
                            <p:childTnLst>
                              <p:par>
                                <p:cTn id="42" presetID="22" presetClass="entr" presetSubtype="8" fill="hold" grpId="0" nodeType="clickEffect">
                                  <p:stCondLst>
                                    <p:cond delay="0"/>
                                  </p:stCondLst>
                                  <p:childTnLst>
                                    <p:set>
                                      <p:cBhvr>
                                        <p:cTn id="43" dur="1" fill="hold">
                                          <p:stCondLst>
                                            <p:cond delay="0"/>
                                          </p:stCondLst>
                                        </p:cTn>
                                        <p:tgtEl>
                                          <p:spTgt spid="35"/>
                                        </p:tgtEl>
                                        <p:attrNameLst>
                                          <p:attrName>style.visibility</p:attrName>
                                        </p:attrNameLst>
                                      </p:cBhvr>
                                      <p:to>
                                        <p:strVal val="visible"/>
                                      </p:to>
                                    </p:set>
                                    <p:animEffect transition="in" filter="wipe(left)">
                                      <p:cBhvr>
                                        <p:cTn id="44" dur="500"/>
                                        <p:tgtEl>
                                          <p:spTgt spid="35"/>
                                        </p:tgtEl>
                                      </p:cBhvr>
                                    </p:animEffect>
                                  </p:childTnLst>
                                </p:cTn>
                              </p:par>
                            </p:childTnLst>
                          </p:cTn>
                        </p:par>
                      </p:childTnLst>
                    </p:cTn>
                  </p:par>
                  <p:par>
                    <p:cTn id="45" fill="hold" nodeType="clickPar">
                      <p:stCondLst>
                        <p:cond delay="indefinite"/>
                      </p:stCondLst>
                      <p:childTnLst>
                        <p:par>
                          <p:cTn id="46" fill="hold" nodeType="withGroup">
                            <p:stCondLst>
                              <p:cond delay="0"/>
                            </p:stCondLst>
                            <p:childTnLst>
                              <p:par>
                                <p:cTn id="47" presetID="16" presetClass="entr" presetSubtype="42" fill="hold" grpId="0" nodeType="clickEffect">
                                  <p:stCondLst>
                                    <p:cond delay="0"/>
                                  </p:stCondLst>
                                  <p:childTnLst>
                                    <p:set>
                                      <p:cBhvr>
                                        <p:cTn id="48" dur="1" fill="hold">
                                          <p:stCondLst>
                                            <p:cond delay="0"/>
                                          </p:stCondLst>
                                        </p:cTn>
                                        <p:tgtEl>
                                          <p:spTgt spid="34"/>
                                        </p:tgtEl>
                                        <p:attrNameLst>
                                          <p:attrName>style.visibility</p:attrName>
                                        </p:attrNameLst>
                                      </p:cBhvr>
                                      <p:to>
                                        <p:strVal val="visible"/>
                                      </p:to>
                                    </p:set>
                                    <p:animEffect transition="in" filter="barn(outHorizontal)">
                                      <p:cBhvr>
                                        <p:cTn id="49" dur="500"/>
                                        <p:tgtEl>
                                          <p:spTgt spid="34"/>
                                        </p:tgtEl>
                                      </p:cBhvr>
                                    </p:animEffect>
                                  </p:childTnLst>
                                </p:cTn>
                              </p:par>
                            </p:childTnLst>
                          </p:cTn>
                        </p:par>
                      </p:childTnLst>
                    </p:cTn>
                  </p:par>
                  <p:par>
                    <p:cTn id="50" fill="hold" nodeType="clickPar">
                      <p:stCondLst>
                        <p:cond delay="indefinite"/>
                      </p:stCondLst>
                      <p:childTnLst>
                        <p:par>
                          <p:cTn id="51" fill="hold" nodeType="withGroup">
                            <p:stCondLst>
                              <p:cond delay="0"/>
                            </p:stCondLst>
                            <p:childTnLst>
                              <p:par>
                                <p:cTn id="52" presetID="22" presetClass="entr" presetSubtype="8" fill="hold" grpId="0" nodeType="clickEffect">
                                  <p:stCondLst>
                                    <p:cond delay="0"/>
                                  </p:stCondLst>
                                  <p:childTnLst>
                                    <p:set>
                                      <p:cBhvr>
                                        <p:cTn id="53" dur="1" fill="hold">
                                          <p:stCondLst>
                                            <p:cond delay="0"/>
                                          </p:stCondLst>
                                        </p:cTn>
                                        <p:tgtEl>
                                          <p:spTgt spid="32"/>
                                        </p:tgtEl>
                                        <p:attrNameLst>
                                          <p:attrName>style.visibility</p:attrName>
                                        </p:attrNameLst>
                                      </p:cBhvr>
                                      <p:to>
                                        <p:strVal val="visible"/>
                                      </p:to>
                                    </p:set>
                                    <p:animEffect transition="in" filter="wipe(left)">
                                      <p:cBhvr>
                                        <p:cTn id="54" dur="500"/>
                                        <p:tgtEl>
                                          <p:spTgt spid="32"/>
                                        </p:tgtEl>
                                      </p:cBhvr>
                                    </p:animEffect>
                                  </p:childTnLst>
                                </p:cTn>
                              </p:par>
                              <p:par>
                                <p:cTn id="55" presetID="1" presetClass="entr" presetSubtype="0" fill="hold" nodeType="withEffect">
                                  <p:stCondLst>
                                    <p:cond delay="0"/>
                                  </p:stCondLst>
                                  <p:childTnLst>
                                    <p:set>
                                      <p:cBhvr>
                                        <p:cTn id="56" dur="1" fill="hold">
                                          <p:stCondLst>
                                            <p:cond delay="0"/>
                                          </p:stCondLst>
                                        </p:cTn>
                                        <p:tgtEl>
                                          <p:spTgt spid="4"/>
                                        </p:tgtEl>
                                        <p:attrNameLst>
                                          <p:attrName>style.visibility</p:attrName>
                                        </p:attrNameLst>
                                      </p:cBhvr>
                                      <p:to>
                                        <p:strVal val="visible"/>
                                      </p:to>
                                    </p:set>
                                  </p:childTnLst>
                                </p:cTn>
                              </p:par>
                            </p:childTnLst>
                          </p:cTn>
                        </p:par>
                      </p:childTnLst>
                    </p:cTn>
                  </p:par>
                  <p:par>
                    <p:cTn id="57" fill="hold" nodeType="clickPar">
                      <p:stCondLst>
                        <p:cond delay="indefinite"/>
                      </p:stCondLst>
                      <p:childTnLst>
                        <p:par>
                          <p:cTn id="58" fill="hold" nodeType="withGroup">
                            <p:stCondLst>
                              <p:cond delay="0"/>
                            </p:stCondLst>
                            <p:childTnLst>
                              <p:par>
                                <p:cTn id="59" presetID="22" presetClass="entr" presetSubtype="8" fill="hold" grpId="0" nodeType="clickEffect">
                                  <p:stCondLst>
                                    <p:cond delay="0"/>
                                  </p:stCondLst>
                                  <p:childTnLst>
                                    <p:set>
                                      <p:cBhvr>
                                        <p:cTn id="60" dur="1" fill="hold">
                                          <p:stCondLst>
                                            <p:cond delay="0"/>
                                          </p:stCondLst>
                                        </p:cTn>
                                        <p:tgtEl>
                                          <p:spTgt spid="33"/>
                                        </p:tgtEl>
                                        <p:attrNameLst>
                                          <p:attrName>style.visibility</p:attrName>
                                        </p:attrNameLst>
                                      </p:cBhvr>
                                      <p:to>
                                        <p:strVal val="visible"/>
                                      </p:to>
                                    </p:set>
                                    <p:animEffect transition="in" filter="wipe(left)">
                                      <p:cBhvr>
                                        <p:cTn id="61" dur="500"/>
                                        <p:tgtEl>
                                          <p:spTgt spid="33"/>
                                        </p:tgtEl>
                                      </p:cBhvr>
                                    </p:animEffect>
                                  </p:childTnLst>
                                </p:cTn>
                              </p:par>
                            </p:childTnLst>
                          </p:cTn>
                        </p:par>
                      </p:childTnLst>
                    </p:cTn>
                  </p:par>
                  <p:par>
                    <p:cTn id="62" fill="hold" nodeType="clickPar">
                      <p:stCondLst>
                        <p:cond delay="indefinite"/>
                      </p:stCondLst>
                      <p:childTnLst>
                        <p:par>
                          <p:cTn id="63" fill="hold" nodeType="withGroup">
                            <p:stCondLst>
                              <p:cond delay="0"/>
                            </p:stCondLst>
                            <p:childTnLst>
                              <p:par>
                                <p:cTn id="64" presetID="22" presetClass="entr" presetSubtype="8" fill="hold" grpId="0" nodeType="clickEffect">
                                  <p:stCondLst>
                                    <p:cond delay="0"/>
                                  </p:stCondLst>
                                  <p:childTnLst>
                                    <p:set>
                                      <p:cBhvr>
                                        <p:cTn id="65" dur="1" fill="hold">
                                          <p:stCondLst>
                                            <p:cond delay="0"/>
                                          </p:stCondLst>
                                        </p:cTn>
                                        <p:tgtEl>
                                          <p:spTgt spid="44"/>
                                        </p:tgtEl>
                                        <p:attrNameLst>
                                          <p:attrName>style.visibility</p:attrName>
                                        </p:attrNameLst>
                                      </p:cBhvr>
                                      <p:to>
                                        <p:strVal val="visible"/>
                                      </p:to>
                                    </p:set>
                                    <p:animEffect transition="in" filter="wipe(left)">
                                      <p:cBhvr>
                                        <p:cTn id="66" dur="500"/>
                                        <p:tgtEl>
                                          <p:spTgt spid="44"/>
                                        </p:tgtEl>
                                      </p:cBhvr>
                                    </p:animEffect>
                                  </p:childTnLst>
                                </p:cTn>
                              </p:par>
                              <p:par>
                                <p:cTn id="67" presetID="1" presetClass="entr" presetSubtype="0" fill="hold" nodeType="withEffect">
                                  <p:stCondLst>
                                    <p:cond delay="0"/>
                                  </p:stCondLst>
                                  <p:childTnLst>
                                    <p:set>
                                      <p:cBhvr>
                                        <p:cTn id="68" dur="1" fill="hold">
                                          <p:stCondLst>
                                            <p:cond delay="0"/>
                                          </p:stCondLst>
                                        </p:cTn>
                                        <p:tgtEl>
                                          <p:spTgt spid="7"/>
                                        </p:tgtEl>
                                        <p:attrNameLst>
                                          <p:attrName>style.visibility</p:attrName>
                                        </p:attrNameLst>
                                      </p:cBhvr>
                                      <p:to>
                                        <p:strVal val="visible"/>
                                      </p:to>
                                    </p:set>
                                  </p:childTnLst>
                                </p:cTn>
                              </p:par>
                            </p:childTnLst>
                          </p:cTn>
                        </p:par>
                      </p:childTnLst>
                    </p:cTn>
                  </p:par>
                  <p:par>
                    <p:cTn id="69" fill="hold" nodeType="clickPar">
                      <p:stCondLst>
                        <p:cond delay="indefinite"/>
                      </p:stCondLst>
                      <p:childTnLst>
                        <p:par>
                          <p:cTn id="70" fill="hold" nodeType="withGroup">
                            <p:stCondLst>
                              <p:cond delay="0"/>
                            </p:stCondLst>
                            <p:childTnLst>
                              <p:par>
                                <p:cTn id="71" presetID="16" presetClass="entr" presetSubtype="42" fill="hold" grpId="0" nodeType="clickEffect">
                                  <p:stCondLst>
                                    <p:cond delay="0"/>
                                  </p:stCondLst>
                                  <p:childTnLst>
                                    <p:set>
                                      <p:cBhvr>
                                        <p:cTn id="72" dur="1" fill="hold">
                                          <p:stCondLst>
                                            <p:cond delay="0"/>
                                          </p:stCondLst>
                                        </p:cTn>
                                        <p:tgtEl>
                                          <p:spTgt spid="36"/>
                                        </p:tgtEl>
                                        <p:attrNameLst>
                                          <p:attrName>style.visibility</p:attrName>
                                        </p:attrNameLst>
                                      </p:cBhvr>
                                      <p:to>
                                        <p:strVal val="visible"/>
                                      </p:to>
                                    </p:set>
                                    <p:animEffect transition="in" filter="barn(outHorizontal)">
                                      <p:cBhvr>
                                        <p:cTn id="73" dur="500"/>
                                        <p:tgtEl>
                                          <p:spTgt spid="36"/>
                                        </p:tgtEl>
                                      </p:cBhvr>
                                    </p:animEffect>
                                  </p:childTnLst>
                                </p:cTn>
                              </p:par>
                            </p:childTnLst>
                          </p:cTn>
                        </p:par>
                      </p:childTnLst>
                    </p:cTn>
                  </p:par>
                  <p:par>
                    <p:cTn id="74" fill="hold" nodeType="clickPar">
                      <p:stCondLst>
                        <p:cond delay="indefinite"/>
                      </p:stCondLst>
                      <p:childTnLst>
                        <p:par>
                          <p:cTn id="75" fill="hold" nodeType="withGroup">
                            <p:stCondLst>
                              <p:cond delay="0"/>
                            </p:stCondLst>
                            <p:childTnLst>
                              <p:par>
                                <p:cTn id="76" presetID="22" presetClass="entr" presetSubtype="8" fill="hold" grpId="0" nodeType="clickEffect">
                                  <p:stCondLst>
                                    <p:cond delay="0"/>
                                  </p:stCondLst>
                                  <p:childTnLst>
                                    <p:set>
                                      <p:cBhvr>
                                        <p:cTn id="77" dur="1" fill="hold">
                                          <p:stCondLst>
                                            <p:cond delay="0"/>
                                          </p:stCondLst>
                                        </p:cTn>
                                        <p:tgtEl>
                                          <p:spTgt spid="38"/>
                                        </p:tgtEl>
                                        <p:attrNameLst>
                                          <p:attrName>style.visibility</p:attrName>
                                        </p:attrNameLst>
                                      </p:cBhvr>
                                      <p:to>
                                        <p:strVal val="visible"/>
                                      </p:to>
                                    </p:set>
                                    <p:animEffect transition="in" filter="wipe(left)">
                                      <p:cBhvr>
                                        <p:cTn id="78" dur="500"/>
                                        <p:tgtEl>
                                          <p:spTgt spid="38"/>
                                        </p:tgtEl>
                                      </p:cBhvr>
                                    </p:animEffect>
                                  </p:childTnLst>
                                </p:cTn>
                              </p:par>
                              <p:par>
                                <p:cTn id="79" presetID="1" presetClass="entr" presetSubtype="0" fill="hold" nodeType="withEffect">
                                  <p:stCondLst>
                                    <p:cond delay="0"/>
                                  </p:stCondLst>
                                  <p:childTnLst>
                                    <p:set>
                                      <p:cBhvr>
                                        <p:cTn id="80" dur="1" fill="hold">
                                          <p:stCondLst>
                                            <p:cond delay="0"/>
                                          </p:stCondLst>
                                        </p:cTn>
                                        <p:tgtEl>
                                          <p:spTgt spid="5"/>
                                        </p:tgtEl>
                                        <p:attrNameLst>
                                          <p:attrName>style.visibility</p:attrName>
                                        </p:attrNameLst>
                                      </p:cBhvr>
                                      <p:to>
                                        <p:strVal val="visible"/>
                                      </p:to>
                                    </p:set>
                                  </p:childTnLst>
                                </p:cTn>
                              </p:par>
                            </p:childTnLst>
                          </p:cTn>
                        </p:par>
                      </p:childTnLst>
                    </p:cTn>
                  </p:par>
                  <p:par>
                    <p:cTn id="81" fill="hold" nodeType="clickPar">
                      <p:stCondLst>
                        <p:cond delay="indefinite"/>
                      </p:stCondLst>
                      <p:childTnLst>
                        <p:par>
                          <p:cTn id="82" fill="hold" nodeType="withGroup">
                            <p:stCondLst>
                              <p:cond delay="0"/>
                            </p:stCondLst>
                            <p:childTnLst>
                              <p:par>
                                <p:cTn id="83" presetID="22" presetClass="entr" presetSubtype="8" fill="hold" grpId="0" nodeType="clickEffect">
                                  <p:stCondLst>
                                    <p:cond delay="0"/>
                                  </p:stCondLst>
                                  <p:childTnLst>
                                    <p:set>
                                      <p:cBhvr>
                                        <p:cTn id="84" dur="1" fill="hold">
                                          <p:stCondLst>
                                            <p:cond delay="0"/>
                                          </p:stCondLst>
                                        </p:cTn>
                                        <p:tgtEl>
                                          <p:spTgt spid="39"/>
                                        </p:tgtEl>
                                        <p:attrNameLst>
                                          <p:attrName>style.visibility</p:attrName>
                                        </p:attrNameLst>
                                      </p:cBhvr>
                                      <p:to>
                                        <p:strVal val="visible"/>
                                      </p:to>
                                    </p:set>
                                    <p:animEffect transition="in" filter="wipe(left)">
                                      <p:cBhvr>
                                        <p:cTn id="85" dur="500"/>
                                        <p:tgtEl>
                                          <p:spTgt spid="39"/>
                                        </p:tgtEl>
                                      </p:cBhvr>
                                    </p:animEffect>
                                  </p:childTnLst>
                                </p:cTn>
                              </p:par>
                              <p:par>
                                <p:cTn id="86" presetID="1" presetClass="entr" presetSubtype="0" fill="hold" nodeType="withEffect">
                                  <p:stCondLst>
                                    <p:cond delay="0"/>
                                  </p:stCondLst>
                                  <p:childTnLst>
                                    <p:set>
                                      <p:cBhvr>
                                        <p:cTn id="87" dur="1" fill="hold">
                                          <p:stCondLst>
                                            <p:cond delay="0"/>
                                          </p:stCondLst>
                                        </p:cTn>
                                        <p:tgtEl>
                                          <p:spTgt spid="6"/>
                                        </p:tgtEl>
                                        <p:attrNameLst>
                                          <p:attrName>style.visibility</p:attrName>
                                        </p:attrNameLst>
                                      </p:cBhvr>
                                      <p:to>
                                        <p:strVal val="visible"/>
                                      </p:to>
                                    </p:set>
                                  </p:childTnLst>
                                </p:cTn>
                              </p:par>
                            </p:childTnLst>
                          </p:cTn>
                        </p:par>
                      </p:childTnLst>
                    </p:cTn>
                  </p:par>
                  <p:par>
                    <p:cTn id="88" fill="hold" nodeType="clickPar">
                      <p:stCondLst>
                        <p:cond delay="indefinite"/>
                      </p:stCondLst>
                      <p:childTnLst>
                        <p:par>
                          <p:cTn id="89" fill="hold" nodeType="withGroup">
                            <p:stCondLst>
                              <p:cond delay="0"/>
                            </p:stCondLst>
                            <p:childTnLst>
                              <p:par>
                                <p:cTn id="90" presetID="16" presetClass="entr" presetSubtype="42" fill="hold" grpId="0" nodeType="clickEffect">
                                  <p:stCondLst>
                                    <p:cond delay="0"/>
                                  </p:stCondLst>
                                  <p:childTnLst>
                                    <p:set>
                                      <p:cBhvr>
                                        <p:cTn id="91" dur="1" fill="hold">
                                          <p:stCondLst>
                                            <p:cond delay="0"/>
                                          </p:stCondLst>
                                        </p:cTn>
                                        <p:tgtEl>
                                          <p:spTgt spid="37"/>
                                        </p:tgtEl>
                                        <p:attrNameLst>
                                          <p:attrName>style.visibility</p:attrName>
                                        </p:attrNameLst>
                                      </p:cBhvr>
                                      <p:to>
                                        <p:strVal val="visible"/>
                                      </p:to>
                                    </p:set>
                                    <p:animEffect transition="in" filter="barn(outHorizontal)">
                                      <p:cBhvr>
                                        <p:cTn id="92" dur="500"/>
                                        <p:tgtEl>
                                          <p:spTgt spid="37"/>
                                        </p:tgtEl>
                                      </p:cBhvr>
                                    </p:animEffect>
                                  </p:childTnLst>
                                </p:cTn>
                              </p:par>
                            </p:childTnLst>
                          </p:cTn>
                        </p:par>
                      </p:childTnLst>
                    </p:cTn>
                  </p:par>
                  <p:par>
                    <p:cTn id="93" fill="hold" nodeType="clickPar">
                      <p:stCondLst>
                        <p:cond delay="indefinite"/>
                      </p:stCondLst>
                      <p:childTnLst>
                        <p:par>
                          <p:cTn id="94" fill="hold" nodeType="withGroup">
                            <p:stCondLst>
                              <p:cond delay="0"/>
                            </p:stCondLst>
                            <p:childTnLst>
                              <p:par>
                                <p:cTn id="95" presetID="22" presetClass="entr" presetSubtype="8" fill="hold" grpId="0" nodeType="clickEffect">
                                  <p:stCondLst>
                                    <p:cond delay="0"/>
                                  </p:stCondLst>
                                  <p:childTnLst>
                                    <p:set>
                                      <p:cBhvr>
                                        <p:cTn id="96" dur="1" fill="hold">
                                          <p:stCondLst>
                                            <p:cond delay="0"/>
                                          </p:stCondLst>
                                        </p:cTn>
                                        <p:tgtEl>
                                          <p:spTgt spid="40"/>
                                        </p:tgtEl>
                                        <p:attrNameLst>
                                          <p:attrName>style.visibility</p:attrName>
                                        </p:attrNameLst>
                                      </p:cBhvr>
                                      <p:to>
                                        <p:strVal val="visible"/>
                                      </p:to>
                                    </p:set>
                                    <p:animEffect transition="in" filter="wipe(left)">
                                      <p:cBhvr>
                                        <p:cTn id="97" dur="500"/>
                                        <p:tgtEl>
                                          <p:spTgt spid="40"/>
                                        </p:tgtEl>
                                      </p:cBhvr>
                                    </p:animEffect>
                                  </p:childTnLst>
                                </p:cTn>
                              </p:par>
                              <p:par>
                                <p:cTn id="98" presetID="1" presetClass="entr" presetSubtype="0" fill="hold" nodeType="withEffect">
                                  <p:stCondLst>
                                    <p:cond delay="0"/>
                                  </p:stCondLst>
                                  <p:childTnLst>
                                    <p:set>
                                      <p:cBhvr>
                                        <p:cTn id="99" dur="1" fill="hold">
                                          <p:stCondLst>
                                            <p:cond delay="0"/>
                                          </p:stCondLst>
                                        </p:cTn>
                                        <p:tgtEl>
                                          <p:spTgt spid="2"/>
                                        </p:tgtEl>
                                        <p:attrNameLst>
                                          <p:attrName>style.visibility</p:attrName>
                                        </p:attrNameLst>
                                      </p:cBhvr>
                                      <p:to>
                                        <p:strVal val="visible"/>
                                      </p:to>
                                    </p:set>
                                  </p:childTnLst>
                                </p:cTn>
                              </p:par>
                            </p:childTnLst>
                          </p:cTn>
                        </p:par>
                      </p:childTnLst>
                    </p:cTn>
                  </p:par>
                  <p:par>
                    <p:cTn id="100" fill="hold" nodeType="clickPar">
                      <p:stCondLst>
                        <p:cond delay="indefinite"/>
                      </p:stCondLst>
                      <p:childTnLst>
                        <p:par>
                          <p:cTn id="101" fill="hold" nodeType="withGroup">
                            <p:stCondLst>
                              <p:cond delay="0"/>
                            </p:stCondLst>
                            <p:childTnLst>
                              <p:par>
                                <p:cTn id="102" presetID="22" presetClass="entr" presetSubtype="8" fill="hold" grpId="0" nodeType="clickEffect">
                                  <p:stCondLst>
                                    <p:cond delay="0"/>
                                  </p:stCondLst>
                                  <p:childTnLst>
                                    <p:set>
                                      <p:cBhvr>
                                        <p:cTn id="103" dur="1" fill="hold">
                                          <p:stCondLst>
                                            <p:cond delay="0"/>
                                          </p:stCondLst>
                                        </p:cTn>
                                        <p:tgtEl>
                                          <p:spTgt spid="41"/>
                                        </p:tgtEl>
                                        <p:attrNameLst>
                                          <p:attrName>style.visibility</p:attrName>
                                        </p:attrNameLst>
                                      </p:cBhvr>
                                      <p:to>
                                        <p:strVal val="visible"/>
                                      </p:to>
                                    </p:set>
                                    <p:animEffect transition="in" filter="wipe(left)">
                                      <p:cBhvr>
                                        <p:cTn id="104" dur="500"/>
                                        <p:tgtEl>
                                          <p:spTgt spid="41"/>
                                        </p:tgtEl>
                                      </p:cBhvr>
                                    </p:animEffect>
                                  </p:childTnLst>
                                </p:cTn>
                              </p:par>
                            </p:childTnLst>
                          </p:cTn>
                        </p:par>
                      </p:childTnLst>
                    </p:cTn>
                  </p:par>
                  <p:par>
                    <p:cTn id="105" fill="hold" nodeType="clickPar">
                      <p:stCondLst>
                        <p:cond delay="indefinite"/>
                      </p:stCondLst>
                      <p:childTnLst>
                        <p:par>
                          <p:cTn id="106" fill="hold" nodeType="withGroup">
                            <p:stCondLst>
                              <p:cond delay="0"/>
                            </p:stCondLst>
                            <p:childTnLst>
                              <p:par>
                                <p:cTn id="107" presetID="22" presetClass="entr" presetSubtype="8" fill="hold" grpId="0" nodeType="clickEffect">
                                  <p:stCondLst>
                                    <p:cond delay="0"/>
                                  </p:stCondLst>
                                  <p:childTnLst>
                                    <p:set>
                                      <p:cBhvr>
                                        <p:cTn id="108" dur="1" fill="hold">
                                          <p:stCondLst>
                                            <p:cond delay="0"/>
                                          </p:stCondLst>
                                        </p:cTn>
                                        <p:tgtEl>
                                          <p:spTgt spid="42"/>
                                        </p:tgtEl>
                                        <p:attrNameLst>
                                          <p:attrName>style.visibility</p:attrName>
                                        </p:attrNameLst>
                                      </p:cBhvr>
                                      <p:to>
                                        <p:strVal val="visible"/>
                                      </p:to>
                                    </p:set>
                                    <p:animEffect transition="in" filter="wipe(left)">
                                      <p:cBhvr>
                                        <p:cTn id="109" dur="500"/>
                                        <p:tgtEl>
                                          <p:spTgt spid="42"/>
                                        </p:tgtEl>
                                      </p:cBhvr>
                                    </p:animEffect>
                                  </p:childTnLst>
                                </p:cTn>
                              </p:par>
                              <p:par>
                                <p:cTn id="110" presetID="1" presetClass="entr" presetSubtype="0" fill="hold" nodeType="withEffect">
                                  <p:stCondLst>
                                    <p:cond delay="0"/>
                                  </p:stCondLst>
                                  <p:childTnLst>
                                    <p:set>
                                      <p:cBhvr>
                                        <p:cTn id="111"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utoUpdateAnimBg="0"/>
      <p:bldP spid="28" grpId="0" autoUpdateAnimBg="0"/>
      <p:bldP spid="29" grpId="0" autoUpdateAnimBg="0"/>
      <p:bldP spid="30" grpId="0" autoUpdateAnimBg="0"/>
      <p:bldP spid="31" grpId="0" animBg="1"/>
      <p:bldP spid="32" grpId="0" autoUpdateAnimBg="0"/>
      <p:bldP spid="33" grpId="0" autoUpdateAnimBg="0"/>
      <p:bldP spid="34" grpId="0" animBg="1"/>
      <p:bldP spid="35" grpId="0" autoUpdateAnimBg="0"/>
      <p:bldP spid="36" grpId="0" animBg="1"/>
      <p:bldP spid="37" grpId="0" animBg="1"/>
      <p:bldP spid="38" grpId="0" autoUpdateAnimBg="0"/>
      <p:bldP spid="39" grpId="0" autoUpdateAnimBg="0"/>
      <p:bldP spid="40" grpId="0" autoUpdateAnimBg="0"/>
      <p:bldP spid="41" grpId="0" autoUpdateAnimBg="0"/>
      <p:bldP spid="42" grpId="0" autoUpdateAnimBg="0"/>
      <p:bldP spid="43" grpId="0" autoUpdateAnimBg="0"/>
      <p:bldP spid="44" grpId="0" autoUpdateAnimBg="0"/>
      <p:bldP spid="45"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a:spLocks noChangeArrowheads="1"/>
          </p:cNvSpPr>
          <p:nvPr/>
        </p:nvSpPr>
        <p:spPr bwMode="auto">
          <a:xfrm>
            <a:off x="4535488" y="1743075"/>
            <a:ext cx="4068762" cy="1530350"/>
          </a:xfrm>
          <a:prstGeom prst="parallelogram">
            <a:avLst>
              <a:gd name="adj" fmla="val 66468"/>
            </a:avLst>
          </a:prstGeom>
          <a:gradFill rotWithShape="1">
            <a:gsLst>
              <a:gs pos="0">
                <a:srgbClr val="000000">
                  <a:alpha val="32001"/>
                </a:srgbClr>
              </a:gs>
              <a:gs pos="100000">
                <a:srgbClr val="009900">
                  <a:alpha val="29999"/>
                </a:srgbClr>
              </a:gs>
            </a:gsLst>
            <a:path path="shape">
              <a:fillToRect l="50000" t="50000" r="50000" b="50000"/>
            </a:path>
          </a:gradFill>
          <a:ln>
            <a:noFill/>
          </a:ln>
          <a:effectLst/>
          <a:extLst>
            <a:ext uri="{91240B29-F687-4F45-9708-019B960494DF}">
              <a14:hiddenLine xmlns:a14="http://schemas.microsoft.com/office/drawing/2010/main" w="9525" algn="ctr">
                <a:solidFill>
                  <a:srgbClr val="FF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82800" bIns="82800"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nvGrpSpPr>
          <p:cNvPr id="3" name="Group 3"/>
          <p:cNvGrpSpPr>
            <a:grpSpLocks/>
          </p:cNvGrpSpPr>
          <p:nvPr/>
        </p:nvGrpSpPr>
        <p:grpSpPr bwMode="auto">
          <a:xfrm>
            <a:off x="6464300" y="1073150"/>
            <a:ext cx="323850" cy="1512888"/>
            <a:chOff x="1632" y="1248"/>
            <a:chExt cx="192" cy="2112"/>
          </a:xfrm>
        </p:grpSpPr>
        <p:sp>
          <p:nvSpPr>
            <p:cNvPr id="26648" name="Line 4"/>
            <p:cNvSpPr>
              <a:spLocks noChangeShapeType="1"/>
            </p:cNvSpPr>
            <p:nvPr/>
          </p:nvSpPr>
          <p:spPr bwMode="auto">
            <a:xfrm flipV="1">
              <a:off x="1632" y="1248"/>
              <a:ext cx="0" cy="2112"/>
            </a:xfrm>
            <a:prstGeom prst="line">
              <a:avLst/>
            </a:prstGeom>
            <a:noFill/>
            <a:ln w="38100">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649" name="Line 5"/>
            <p:cNvSpPr>
              <a:spLocks noChangeShapeType="1"/>
            </p:cNvSpPr>
            <p:nvPr/>
          </p:nvSpPr>
          <p:spPr bwMode="auto">
            <a:xfrm flipV="1">
              <a:off x="1728" y="1248"/>
              <a:ext cx="0" cy="2112"/>
            </a:xfrm>
            <a:prstGeom prst="line">
              <a:avLst/>
            </a:prstGeom>
            <a:noFill/>
            <a:ln w="38100">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650" name="Line 6"/>
            <p:cNvSpPr>
              <a:spLocks noChangeShapeType="1"/>
            </p:cNvSpPr>
            <p:nvPr/>
          </p:nvSpPr>
          <p:spPr bwMode="auto">
            <a:xfrm flipV="1">
              <a:off x="1824" y="1248"/>
              <a:ext cx="0" cy="2112"/>
            </a:xfrm>
            <a:prstGeom prst="line">
              <a:avLst/>
            </a:prstGeom>
            <a:noFill/>
            <a:ln w="38100">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7" name="Oval 7"/>
          <p:cNvSpPr>
            <a:spLocks noChangeArrowheads="1"/>
          </p:cNvSpPr>
          <p:nvPr/>
        </p:nvSpPr>
        <p:spPr bwMode="auto">
          <a:xfrm>
            <a:off x="5416550" y="1987550"/>
            <a:ext cx="2438400" cy="1066800"/>
          </a:xfrm>
          <a:prstGeom prst="ellipse">
            <a:avLst/>
          </a:prstGeom>
          <a:noFill/>
          <a:ln w="28575">
            <a:solidFill>
              <a:srgbClr val="FF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8" name="Oval 8"/>
          <p:cNvSpPr>
            <a:spLocks noChangeArrowheads="1"/>
          </p:cNvSpPr>
          <p:nvPr/>
        </p:nvSpPr>
        <p:spPr bwMode="auto">
          <a:xfrm>
            <a:off x="5721350" y="2139950"/>
            <a:ext cx="1828800" cy="685800"/>
          </a:xfrm>
          <a:prstGeom prst="ellipse">
            <a:avLst/>
          </a:prstGeom>
          <a:noFill/>
          <a:ln w="28575">
            <a:solidFill>
              <a:srgbClr val="FF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9" name="Oval 9"/>
          <p:cNvSpPr>
            <a:spLocks noChangeArrowheads="1"/>
          </p:cNvSpPr>
          <p:nvPr/>
        </p:nvSpPr>
        <p:spPr bwMode="auto">
          <a:xfrm>
            <a:off x="6026150" y="2292350"/>
            <a:ext cx="1219200" cy="381000"/>
          </a:xfrm>
          <a:prstGeom prst="ellipse">
            <a:avLst/>
          </a:prstGeom>
          <a:noFill/>
          <a:ln w="28575">
            <a:solidFill>
              <a:srgbClr val="FF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10" name="Object 10"/>
          <p:cNvGraphicFramePr>
            <a:graphicFrameLocks/>
          </p:cNvGraphicFramePr>
          <p:nvPr/>
        </p:nvGraphicFramePr>
        <p:xfrm>
          <a:off x="6872288" y="962025"/>
          <a:ext cx="457200" cy="863600"/>
        </p:xfrm>
        <a:graphic>
          <a:graphicData uri="http://schemas.openxmlformats.org/presentationml/2006/ole">
            <mc:AlternateContent xmlns:mc="http://schemas.openxmlformats.org/markup-compatibility/2006">
              <mc:Choice xmlns:v="urn:schemas-microsoft-com:vml" Requires="v">
                <p:oleObj spid="_x0000_s26657" name="公式" r:id="rId3" imgW="352523" imgH="771660" progId="Equation.3">
                  <p:embed/>
                </p:oleObj>
              </mc:Choice>
              <mc:Fallback>
                <p:oleObj name="公式" r:id="rId3" imgW="352523" imgH="771660" progId="Equation.3">
                  <p:embed/>
                  <p:pic>
                    <p:nvPicPr>
                      <p:cNvPr id="0" name="Object 10"/>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72288" y="962025"/>
                        <a:ext cx="457200" cy="863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 name="Object 11"/>
          <p:cNvGraphicFramePr>
            <a:graphicFrameLocks/>
          </p:cNvGraphicFramePr>
          <p:nvPr/>
        </p:nvGraphicFramePr>
        <p:xfrm>
          <a:off x="5376863" y="2832100"/>
          <a:ext cx="420687" cy="471488"/>
        </p:xfrm>
        <a:graphic>
          <a:graphicData uri="http://schemas.openxmlformats.org/presentationml/2006/ole">
            <mc:AlternateContent xmlns:mc="http://schemas.openxmlformats.org/markup-compatibility/2006">
              <mc:Choice xmlns:v="urn:schemas-microsoft-com:vml" Requires="v">
                <p:oleObj spid="_x0000_s26658" name="公式" r:id="rId5" imgW="314435" imgH="362070" progId="Equation.3">
                  <p:embed/>
                </p:oleObj>
              </mc:Choice>
              <mc:Fallback>
                <p:oleObj name="公式" r:id="rId5" imgW="314435" imgH="362070" progId="Equation.3">
                  <p:embed/>
                  <p:pic>
                    <p:nvPicPr>
                      <p:cNvPr id="0" name="Object 11"/>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76863" y="2832100"/>
                        <a:ext cx="420687" cy="4714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 name="Text Box 12"/>
          <p:cNvSpPr txBox="1">
            <a:spLocks noChangeArrowheads="1"/>
          </p:cNvSpPr>
          <p:nvPr/>
        </p:nvSpPr>
        <p:spPr bwMode="auto">
          <a:xfrm>
            <a:off x="615950" y="571500"/>
            <a:ext cx="63722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Times New Roman" panose="02020603050405020304" pitchFamily="18" charset="0"/>
                <a:ea typeface="楷体_GB2312" pitchFamily="49" charset="-122"/>
                <a:cs typeface="Times New Roman" panose="02020603050405020304" pitchFamily="18" charset="0"/>
              </a:rPr>
              <a:t> </a:t>
            </a:r>
            <a:r>
              <a:rPr kumimoji="1" lang="en-US" altLang="zh-CN" sz="2400" b="1">
                <a:solidFill>
                  <a:schemeClr val="bg1"/>
                </a:solidFill>
                <a:latin typeface="Times New Roman" panose="02020603050405020304" pitchFamily="18" charset="0"/>
                <a:ea typeface="楷体_GB2312" pitchFamily="49" charset="-122"/>
                <a:cs typeface="Times New Roman" panose="02020603050405020304" pitchFamily="18" charset="0"/>
              </a:rPr>
              <a:t>(2) </a:t>
            </a:r>
            <a:r>
              <a:rPr kumimoji="1" lang="zh-CN" altLang="en-US" sz="2400" b="1">
                <a:solidFill>
                  <a:schemeClr val="bg1"/>
                </a:solidFill>
                <a:latin typeface="Times New Roman" panose="02020603050405020304" pitchFamily="18" charset="0"/>
                <a:ea typeface="楷体_GB2312" pitchFamily="49" charset="-122"/>
                <a:cs typeface="Times New Roman" panose="02020603050405020304" pitchFamily="18" charset="0"/>
              </a:rPr>
              <a:t>感生电场与磁场的变化率成左螺旋关系</a:t>
            </a:r>
          </a:p>
        </p:txBody>
      </p:sp>
      <p:sp>
        <p:nvSpPr>
          <p:cNvPr id="13" name="Text Box 13"/>
          <p:cNvSpPr txBox="1">
            <a:spLocks noChangeArrowheads="1"/>
          </p:cNvSpPr>
          <p:nvPr/>
        </p:nvSpPr>
        <p:spPr bwMode="auto">
          <a:xfrm>
            <a:off x="1089025" y="1846263"/>
            <a:ext cx="2667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楷体_GB2312" pitchFamily="49" charset="-122"/>
                <a:ea typeface="楷体_GB2312" pitchFamily="49" charset="-122"/>
              </a:rPr>
              <a:t>空间存在变化磁场</a:t>
            </a:r>
          </a:p>
        </p:txBody>
      </p:sp>
      <p:graphicFrame>
        <p:nvGraphicFramePr>
          <p:cNvPr id="14" name="Object 14"/>
          <p:cNvGraphicFramePr>
            <a:graphicFrameLocks/>
          </p:cNvGraphicFramePr>
          <p:nvPr/>
        </p:nvGraphicFramePr>
        <p:xfrm>
          <a:off x="4037013" y="1651000"/>
          <a:ext cx="455612" cy="863600"/>
        </p:xfrm>
        <a:graphic>
          <a:graphicData uri="http://schemas.openxmlformats.org/presentationml/2006/ole">
            <mc:AlternateContent xmlns:mc="http://schemas.openxmlformats.org/markup-compatibility/2006">
              <mc:Choice xmlns:v="urn:schemas-microsoft-com:vml" Requires="v">
                <p:oleObj spid="_x0000_s26659" name="公式" r:id="rId7" imgW="352523" imgH="771660" progId="Equation.3">
                  <p:embed/>
                </p:oleObj>
              </mc:Choice>
              <mc:Fallback>
                <p:oleObj name="公式" r:id="rId7" imgW="352523" imgH="771660" progId="Equation.3">
                  <p:embed/>
                  <p:pic>
                    <p:nvPicPr>
                      <p:cNvPr id="0" name="Object 14"/>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037013" y="1651000"/>
                        <a:ext cx="455612" cy="863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5" name="Text Box 15"/>
          <p:cNvSpPr txBox="1">
            <a:spLocks noChangeArrowheads="1"/>
          </p:cNvSpPr>
          <p:nvPr/>
        </p:nvSpPr>
        <p:spPr bwMode="auto">
          <a:xfrm>
            <a:off x="1031875" y="2944813"/>
            <a:ext cx="30654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Times New Roman" panose="02020603050405020304" pitchFamily="18" charset="0"/>
                <a:ea typeface="楷体_GB2312" pitchFamily="49" charset="-122"/>
              </a:rPr>
              <a:t>在空间存在感生电场</a:t>
            </a:r>
          </a:p>
        </p:txBody>
      </p:sp>
      <p:graphicFrame>
        <p:nvGraphicFramePr>
          <p:cNvPr id="16" name="Object 16"/>
          <p:cNvGraphicFramePr>
            <a:graphicFrameLocks/>
          </p:cNvGraphicFramePr>
          <p:nvPr/>
        </p:nvGraphicFramePr>
        <p:xfrm>
          <a:off x="4048125" y="2965450"/>
          <a:ext cx="417513" cy="471488"/>
        </p:xfrm>
        <a:graphic>
          <a:graphicData uri="http://schemas.openxmlformats.org/presentationml/2006/ole">
            <mc:AlternateContent xmlns:mc="http://schemas.openxmlformats.org/markup-compatibility/2006">
              <mc:Choice xmlns:v="urn:schemas-microsoft-com:vml" Requires="v">
                <p:oleObj spid="_x0000_s26660" name="公式" r:id="rId9" imgW="314435" imgH="362070" progId="Equation.3">
                  <p:embed/>
                </p:oleObj>
              </mc:Choice>
              <mc:Fallback>
                <p:oleObj name="公式" r:id="rId9" imgW="314435" imgH="362070" progId="Equation.3">
                  <p:embed/>
                  <p:pic>
                    <p:nvPicPr>
                      <p:cNvPr id="0" name="Object 16"/>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048125" y="2965450"/>
                        <a:ext cx="417513" cy="4714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7" name="Text Box 17"/>
          <p:cNvSpPr txBox="1">
            <a:spLocks noChangeArrowheads="1"/>
          </p:cNvSpPr>
          <p:nvPr/>
        </p:nvSpPr>
        <p:spPr bwMode="auto">
          <a:xfrm>
            <a:off x="711200" y="4102100"/>
            <a:ext cx="86995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chemeClr val="bg1"/>
                </a:solidFill>
                <a:latin typeface="Times New Roman" panose="02020603050405020304" pitchFamily="18" charset="0"/>
                <a:ea typeface="楷体_GB2312" pitchFamily="49" charset="-122"/>
                <a:cs typeface="Times New Roman" panose="02020603050405020304" pitchFamily="18" charset="0"/>
              </a:rPr>
              <a:t>(3) </a:t>
            </a:r>
            <a:r>
              <a:rPr kumimoji="1" lang="zh-CN" altLang="en-US" sz="2400" b="1">
                <a:solidFill>
                  <a:schemeClr val="bg1"/>
                </a:solidFill>
                <a:latin typeface="Times New Roman" panose="02020603050405020304" pitchFamily="18" charset="0"/>
                <a:ea typeface="楷体_GB2312" pitchFamily="49" charset="-122"/>
                <a:cs typeface="Times New Roman" panose="02020603050405020304" pitchFamily="18" charset="0"/>
              </a:rPr>
              <a:t>当问题中既有动生、又有感生电动势，则总感应电动势为</a:t>
            </a:r>
          </a:p>
        </p:txBody>
      </p:sp>
      <p:graphicFrame>
        <p:nvGraphicFramePr>
          <p:cNvPr id="18" name="Object 18"/>
          <p:cNvGraphicFramePr>
            <a:graphicFrameLocks/>
          </p:cNvGraphicFramePr>
          <p:nvPr/>
        </p:nvGraphicFramePr>
        <p:xfrm>
          <a:off x="1187450" y="4792663"/>
          <a:ext cx="3935413" cy="684212"/>
        </p:xfrm>
        <a:graphic>
          <a:graphicData uri="http://schemas.openxmlformats.org/presentationml/2006/ole">
            <mc:AlternateContent xmlns:mc="http://schemas.openxmlformats.org/markup-compatibility/2006">
              <mc:Choice xmlns:v="urn:schemas-microsoft-com:vml" Requires="v">
                <p:oleObj spid="_x0000_s26661" name="公式" r:id="rId11" imgW="3829134" imgH="581040" progId="Equation.3">
                  <p:embed/>
                </p:oleObj>
              </mc:Choice>
              <mc:Fallback>
                <p:oleObj name="公式" r:id="rId11" imgW="3829134" imgH="581040" progId="Equation.3">
                  <p:embed/>
                  <p:pic>
                    <p:nvPicPr>
                      <p:cNvPr id="0" name="Object 18"/>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187450" y="4792663"/>
                        <a:ext cx="3935413" cy="684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9" name="Text Box 19"/>
          <p:cNvSpPr txBox="1">
            <a:spLocks noChangeArrowheads="1"/>
          </p:cNvSpPr>
          <p:nvPr/>
        </p:nvSpPr>
        <p:spPr bwMode="auto">
          <a:xfrm>
            <a:off x="5508625" y="4848225"/>
            <a:ext cx="22336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chemeClr val="bg1"/>
                </a:solidFill>
                <a:latin typeface="楷体_GB2312" pitchFamily="49" charset="-122"/>
                <a:ea typeface="楷体_GB2312" pitchFamily="49" charset="-122"/>
              </a:rPr>
              <a:t>(</a:t>
            </a:r>
            <a:r>
              <a:rPr kumimoji="1" lang="zh-CN" altLang="en-US" sz="2400" b="1">
                <a:solidFill>
                  <a:schemeClr val="bg1"/>
                </a:solidFill>
                <a:latin typeface="楷体_GB2312" pitchFamily="49" charset="-122"/>
                <a:ea typeface="楷体_GB2312" pitchFamily="49" charset="-122"/>
              </a:rPr>
              <a:t>导体不闭合</a:t>
            </a:r>
            <a:r>
              <a:rPr kumimoji="1" lang="en-US" altLang="zh-CN" sz="2400" b="1">
                <a:solidFill>
                  <a:schemeClr val="bg1"/>
                </a:solidFill>
                <a:latin typeface="楷体_GB2312" pitchFamily="49" charset="-122"/>
                <a:ea typeface="楷体_GB2312" pitchFamily="49" charset="-122"/>
              </a:rPr>
              <a:t>)</a:t>
            </a:r>
          </a:p>
        </p:txBody>
      </p:sp>
      <p:sp>
        <p:nvSpPr>
          <p:cNvPr id="20" name="Text Box 20"/>
          <p:cNvSpPr txBox="1">
            <a:spLocks noChangeArrowheads="1"/>
          </p:cNvSpPr>
          <p:nvPr/>
        </p:nvSpPr>
        <p:spPr bwMode="auto">
          <a:xfrm>
            <a:off x="5567363" y="5734050"/>
            <a:ext cx="22320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chemeClr val="bg1"/>
                </a:solidFill>
                <a:latin typeface="楷体_GB2312" pitchFamily="49" charset="-122"/>
                <a:ea typeface="楷体_GB2312" pitchFamily="49" charset="-122"/>
              </a:rPr>
              <a:t>(</a:t>
            </a:r>
            <a:r>
              <a:rPr kumimoji="1" lang="zh-CN" altLang="en-US" sz="2400" b="1">
                <a:solidFill>
                  <a:schemeClr val="bg1"/>
                </a:solidFill>
                <a:latin typeface="楷体_GB2312" pitchFamily="49" charset="-122"/>
                <a:ea typeface="楷体_GB2312" pitchFamily="49" charset="-122"/>
              </a:rPr>
              <a:t>导体闭合</a:t>
            </a:r>
            <a:r>
              <a:rPr kumimoji="1" lang="en-US" altLang="zh-CN" sz="2400" b="1">
                <a:solidFill>
                  <a:schemeClr val="bg1"/>
                </a:solidFill>
                <a:latin typeface="楷体_GB2312" pitchFamily="49" charset="-122"/>
                <a:ea typeface="楷体_GB2312" pitchFamily="49" charset="-122"/>
              </a:rPr>
              <a:t>)</a:t>
            </a:r>
          </a:p>
        </p:txBody>
      </p:sp>
      <p:graphicFrame>
        <p:nvGraphicFramePr>
          <p:cNvPr id="21" name="Object 21"/>
          <p:cNvGraphicFramePr>
            <a:graphicFrameLocks/>
          </p:cNvGraphicFramePr>
          <p:nvPr/>
        </p:nvGraphicFramePr>
        <p:xfrm>
          <a:off x="1154113" y="5768975"/>
          <a:ext cx="4037012" cy="608013"/>
        </p:xfrm>
        <a:graphic>
          <a:graphicData uri="http://schemas.openxmlformats.org/presentationml/2006/ole">
            <mc:AlternateContent xmlns:mc="http://schemas.openxmlformats.org/markup-compatibility/2006">
              <mc:Choice xmlns:v="urn:schemas-microsoft-com:vml" Requires="v">
                <p:oleObj spid="_x0000_s26662" name="公式" r:id="rId13" imgW="3933946" imgH="504900" progId="Equation.3">
                  <p:embed/>
                </p:oleObj>
              </mc:Choice>
              <mc:Fallback>
                <p:oleObj name="公式" r:id="rId13" imgW="3933946" imgH="504900" progId="Equation.3">
                  <p:embed/>
                  <p:pic>
                    <p:nvPicPr>
                      <p:cNvPr id="0" name="Object 21"/>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154113" y="5768975"/>
                        <a:ext cx="4037012" cy="608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22" name="Group 22"/>
          <p:cNvGrpSpPr>
            <a:grpSpLocks/>
          </p:cNvGrpSpPr>
          <p:nvPr/>
        </p:nvGrpSpPr>
        <p:grpSpPr bwMode="auto">
          <a:xfrm>
            <a:off x="6492875" y="3290888"/>
            <a:ext cx="322263" cy="674687"/>
            <a:chOff x="1632" y="1248"/>
            <a:chExt cx="192" cy="2112"/>
          </a:xfrm>
        </p:grpSpPr>
        <p:sp>
          <p:nvSpPr>
            <p:cNvPr id="26645" name="Line 23"/>
            <p:cNvSpPr>
              <a:spLocks noChangeShapeType="1"/>
            </p:cNvSpPr>
            <p:nvPr/>
          </p:nvSpPr>
          <p:spPr bwMode="auto">
            <a:xfrm flipV="1">
              <a:off x="1632" y="1248"/>
              <a:ext cx="0" cy="2112"/>
            </a:xfrm>
            <a:prstGeom prst="line">
              <a:avLst/>
            </a:prstGeom>
            <a:noFill/>
            <a:ln w="381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646" name="Line 24"/>
            <p:cNvSpPr>
              <a:spLocks noChangeShapeType="1"/>
            </p:cNvSpPr>
            <p:nvPr/>
          </p:nvSpPr>
          <p:spPr bwMode="auto">
            <a:xfrm flipV="1">
              <a:off x="1728" y="1248"/>
              <a:ext cx="0" cy="2112"/>
            </a:xfrm>
            <a:prstGeom prst="line">
              <a:avLst/>
            </a:prstGeom>
            <a:noFill/>
            <a:ln w="381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647" name="Line 25"/>
            <p:cNvSpPr>
              <a:spLocks noChangeShapeType="1"/>
            </p:cNvSpPr>
            <p:nvPr/>
          </p:nvSpPr>
          <p:spPr bwMode="auto">
            <a:xfrm flipV="1">
              <a:off x="1824" y="1248"/>
              <a:ext cx="0" cy="2112"/>
            </a:xfrm>
            <a:prstGeom prst="line">
              <a:avLst/>
            </a:prstGeom>
            <a:noFill/>
            <a:ln w="381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6" name="Arc 26"/>
          <p:cNvSpPr>
            <a:spLocks/>
          </p:cNvSpPr>
          <p:nvPr/>
        </p:nvSpPr>
        <p:spPr bwMode="auto">
          <a:xfrm flipH="1">
            <a:off x="6122988" y="2601913"/>
            <a:ext cx="912812" cy="539750"/>
          </a:xfrm>
          <a:custGeom>
            <a:avLst/>
            <a:gdLst>
              <a:gd name="T0" fmla="*/ 2147483646 w 16593"/>
              <a:gd name="T1" fmla="*/ 2147483646 h 21600"/>
              <a:gd name="T2" fmla="*/ 0 w 16593"/>
              <a:gd name="T3" fmla="*/ 2147483646 h 21600"/>
              <a:gd name="T4" fmla="*/ 2147483646 w 16593"/>
              <a:gd name="T5" fmla="*/ 0 h 21600"/>
              <a:gd name="T6" fmla="*/ 0 60000 65536"/>
              <a:gd name="T7" fmla="*/ 0 60000 65536"/>
              <a:gd name="T8" fmla="*/ 0 60000 65536"/>
            </a:gdLst>
            <a:ahLst/>
            <a:cxnLst>
              <a:cxn ang="T6">
                <a:pos x="T0" y="T1"/>
              </a:cxn>
              <a:cxn ang="T7">
                <a:pos x="T2" y="T3"/>
              </a:cxn>
              <a:cxn ang="T8">
                <a:pos x="T4" y="T5"/>
              </a:cxn>
            </a:cxnLst>
            <a:rect l="0" t="0" r="r" b="b"/>
            <a:pathLst>
              <a:path w="16593" h="21600" fill="none" extrusionOk="0">
                <a:moveTo>
                  <a:pt x="16592" y="19581"/>
                </a:moveTo>
                <a:cubicBezTo>
                  <a:pt x="13737" y="20911"/>
                  <a:pt x="10625" y="21599"/>
                  <a:pt x="7476" y="21600"/>
                </a:cubicBezTo>
                <a:cubicBezTo>
                  <a:pt x="4924" y="21600"/>
                  <a:pt x="2393" y="21148"/>
                  <a:pt x="0" y="20264"/>
                </a:cubicBezTo>
              </a:path>
              <a:path w="16593" h="21600" stroke="0" extrusionOk="0">
                <a:moveTo>
                  <a:pt x="16592" y="19581"/>
                </a:moveTo>
                <a:cubicBezTo>
                  <a:pt x="13737" y="20911"/>
                  <a:pt x="10625" y="21599"/>
                  <a:pt x="7476" y="21600"/>
                </a:cubicBezTo>
                <a:cubicBezTo>
                  <a:pt x="4924" y="21600"/>
                  <a:pt x="2393" y="21148"/>
                  <a:pt x="0" y="20264"/>
                </a:cubicBezTo>
                <a:lnTo>
                  <a:pt x="7476" y="0"/>
                </a:lnTo>
                <a:lnTo>
                  <a:pt x="16592" y="19581"/>
                </a:lnTo>
                <a:close/>
              </a:path>
            </a:pathLst>
          </a:custGeom>
          <a:noFill/>
          <a:ln w="28575">
            <a:solidFill>
              <a:srgbClr val="FF0000"/>
            </a:solidFill>
            <a:round/>
            <a:headEnd type="triangle" w="med" len="me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4"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slide(fromBottom)">
                                      <p:cBhvr>
                                        <p:cTn id="12" dur="500"/>
                                        <p:tgtEl>
                                          <p:spTgt spid="22"/>
                                        </p:tgtEl>
                                      </p:cBhvr>
                                    </p:animEffect>
                                  </p:childTnLst>
                                </p:cTn>
                              </p:par>
                              <p:par>
                                <p:cTn id="13" presetID="23" presetClass="entr" presetSubtype="16" fill="hold" grpId="0" nodeType="withEffect">
                                  <p:stCondLst>
                                    <p:cond delay="0"/>
                                  </p:stCondLst>
                                  <p:childTnLst>
                                    <p:set>
                                      <p:cBhvr>
                                        <p:cTn id="14" dur="1" fill="hold">
                                          <p:stCondLst>
                                            <p:cond delay="0"/>
                                          </p:stCondLst>
                                        </p:cTn>
                                        <p:tgtEl>
                                          <p:spTgt spid="2"/>
                                        </p:tgtEl>
                                        <p:attrNameLst>
                                          <p:attrName>style.visibility</p:attrName>
                                        </p:attrNameLst>
                                      </p:cBhvr>
                                      <p:to>
                                        <p:strVal val="visible"/>
                                      </p:to>
                                    </p:set>
                                    <p:anim calcmode="lin" valueType="num">
                                      <p:cBhvr>
                                        <p:cTn id="15" dur="500" fill="hold"/>
                                        <p:tgtEl>
                                          <p:spTgt spid="2"/>
                                        </p:tgtEl>
                                        <p:attrNameLst>
                                          <p:attrName>ppt_w</p:attrName>
                                        </p:attrNameLst>
                                      </p:cBhvr>
                                      <p:tavLst>
                                        <p:tav tm="0">
                                          <p:val>
                                            <p:fltVal val="0"/>
                                          </p:val>
                                        </p:tav>
                                        <p:tav tm="100000">
                                          <p:val>
                                            <p:strVal val="#ppt_w"/>
                                          </p:val>
                                        </p:tav>
                                      </p:tavLst>
                                    </p:anim>
                                    <p:anim calcmode="lin" valueType="num">
                                      <p:cBhvr>
                                        <p:cTn id="16" dur="500" fill="hold"/>
                                        <p:tgtEl>
                                          <p:spTgt spid="2"/>
                                        </p:tgtEl>
                                        <p:attrNameLst>
                                          <p:attrName>ppt_h</p:attrName>
                                        </p:attrNameLst>
                                      </p:cBhvr>
                                      <p:tavLst>
                                        <p:tav tm="0">
                                          <p:val>
                                            <p:fltVal val="0"/>
                                          </p:val>
                                        </p:tav>
                                        <p:tav tm="100000">
                                          <p:val>
                                            <p:strVal val="#ppt_h"/>
                                          </p:val>
                                        </p:tav>
                                      </p:tavLst>
                                    </p:anim>
                                  </p:childTnLst>
                                </p:cTn>
                              </p:par>
                              <p:par>
                                <p:cTn id="17" presetID="12" presetClass="entr" presetSubtype="4" fill="hold" nodeType="with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slide(fromBottom)">
                                      <p:cBhvr>
                                        <p:cTn id="19" dur="500"/>
                                        <p:tgtEl>
                                          <p:spTgt spid="3"/>
                                        </p:tgtEl>
                                      </p:cBhvr>
                                    </p:animEffect>
                                  </p:childTnLst>
                                </p:cTn>
                              </p:par>
                            </p:childTnLst>
                          </p:cTn>
                        </p:par>
                        <p:par>
                          <p:cTn id="20" fill="hold" nodeType="afterGroup">
                            <p:stCondLst>
                              <p:cond delay="500"/>
                            </p:stCondLst>
                            <p:childTnLst>
                              <p:par>
                                <p:cTn id="21" presetID="22" presetClass="entr" presetSubtype="8" fill="hold" nodeType="after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wipe(left)">
                                      <p:cBhvr>
                                        <p:cTn id="23" dur="500"/>
                                        <p:tgtEl>
                                          <p:spTgt spid="10"/>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23" presetClass="entr" presetSubtype="16" fill="hold" grpId="0" nodeType="clickEffect">
                                  <p:stCondLst>
                                    <p:cond delay="0"/>
                                  </p:stCondLst>
                                  <p:childTnLst>
                                    <p:set>
                                      <p:cBhvr>
                                        <p:cTn id="27" dur="1" fill="hold">
                                          <p:stCondLst>
                                            <p:cond delay="0"/>
                                          </p:stCondLst>
                                        </p:cTn>
                                        <p:tgtEl>
                                          <p:spTgt spid="9"/>
                                        </p:tgtEl>
                                        <p:attrNameLst>
                                          <p:attrName>style.visibility</p:attrName>
                                        </p:attrNameLst>
                                      </p:cBhvr>
                                      <p:to>
                                        <p:strVal val="visible"/>
                                      </p:to>
                                    </p:set>
                                    <p:anim calcmode="lin" valueType="num">
                                      <p:cBhvr>
                                        <p:cTn id="28" dur="500" fill="hold"/>
                                        <p:tgtEl>
                                          <p:spTgt spid="9"/>
                                        </p:tgtEl>
                                        <p:attrNameLst>
                                          <p:attrName>ppt_w</p:attrName>
                                        </p:attrNameLst>
                                      </p:cBhvr>
                                      <p:tavLst>
                                        <p:tav tm="0">
                                          <p:val>
                                            <p:fltVal val="0"/>
                                          </p:val>
                                        </p:tav>
                                        <p:tav tm="100000">
                                          <p:val>
                                            <p:strVal val="#ppt_w"/>
                                          </p:val>
                                        </p:tav>
                                      </p:tavLst>
                                    </p:anim>
                                    <p:anim calcmode="lin" valueType="num">
                                      <p:cBhvr>
                                        <p:cTn id="29" dur="500" fill="hold"/>
                                        <p:tgtEl>
                                          <p:spTgt spid="9"/>
                                        </p:tgtEl>
                                        <p:attrNameLst>
                                          <p:attrName>ppt_h</p:attrName>
                                        </p:attrNameLst>
                                      </p:cBhvr>
                                      <p:tavLst>
                                        <p:tav tm="0">
                                          <p:val>
                                            <p:fltVal val="0"/>
                                          </p:val>
                                        </p:tav>
                                        <p:tav tm="100000">
                                          <p:val>
                                            <p:strVal val="#ppt_h"/>
                                          </p:val>
                                        </p:tav>
                                      </p:tavLst>
                                    </p:anim>
                                  </p:childTnLst>
                                </p:cTn>
                              </p:par>
                            </p:childTnLst>
                          </p:cTn>
                        </p:par>
                      </p:childTnLst>
                    </p:cTn>
                  </p:par>
                  <p:par>
                    <p:cTn id="30" fill="hold" nodeType="clickPar">
                      <p:stCondLst>
                        <p:cond delay="indefinite"/>
                      </p:stCondLst>
                      <p:childTnLst>
                        <p:par>
                          <p:cTn id="31" fill="hold" nodeType="withGroup">
                            <p:stCondLst>
                              <p:cond delay="0"/>
                            </p:stCondLst>
                            <p:childTnLst>
                              <p:par>
                                <p:cTn id="32" presetID="23" presetClass="entr" presetSubtype="16" fill="hold" grpId="0" nodeType="clickEffect">
                                  <p:stCondLst>
                                    <p:cond delay="0"/>
                                  </p:stCondLst>
                                  <p:childTnLst>
                                    <p:set>
                                      <p:cBhvr>
                                        <p:cTn id="33" dur="1" fill="hold">
                                          <p:stCondLst>
                                            <p:cond delay="0"/>
                                          </p:stCondLst>
                                        </p:cTn>
                                        <p:tgtEl>
                                          <p:spTgt spid="8"/>
                                        </p:tgtEl>
                                        <p:attrNameLst>
                                          <p:attrName>style.visibility</p:attrName>
                                        </p:attrNameLst>
                                      </p:cBhvr>
                                      <p:to>
                                        <p:strVal val="visible"/>
                                      </p:to>
                                    </p:set>
                                    <p:anim calcmode="lin" valueType="num">
                                      <p:cBhvr>
                                        <p:cTn id="34" dur="500" fill="hold"/>
                                        <p:tgtEl>
                                          <p:spTgt spid="8"/>
                                        </p:tgtEl>
                                        <p:attrNameLst>
                                          <p:attrName>ppt_w</p:attrName>
                                        </p:attrNameLst>
                                      </p:cBhvr>
                                      <p:tavLst>
                                        <p:tav tm="0">
                                          <p:val>
                                            <p:fltVal val="0"/>
                                          </p:val>
                                        </p:tav>
                                        <p:tav tm="100000">
                                          <p:val>
                                            <p:strVal val="#ppt_w"/>
                                          </p:val>
                                        </p:tav>
                                      </p:tavLst>
                                    </p:anim>
                                    <p:anim calcmode="lin" valueType="num">
                                      <p:cBhvr>
                                        <p:cTn id="35" dur="500" fill="hold"/>
                                        <p:tgtEl>
                                          <p:spTgt spid="8"/>
                                        </p:tgtEl>
                                        <p:attrNameLst>
                                          <p:attrName>ppt_h</p:attrName>
                                        </p:attrNameLst>
                                      </p:cBhvr>
                                      <p:tavLst>
                                        <p:tav tm="0">
                                          <p:val>
                                            <p:fltVal val="0"/>
                                          </p:val>
                                        </p:tav>
                                        <p:tav tm="100000">
                                          <p:val>
                                            <p:strVal val="#ppt_h"/>
                                          </p:val>
                                        </p:tav>
                                      </p:tavLst>
                                    </p:anim>
                                  </p:childTnLst>
                                </p:cTn>
                              </p:par>
                            </p:childTnLst>
                          </p:cTn>
                        </p:par>
                      </p:childTnLst>
                    </p:cTn>
                  </p:par>
                  <p:par>
                    <p:cTn id="36" fill="hold" nodeType="clickPar">
                      <p:stCondLst>
                        <p:cond delay="indefinite"/>
                      </p:stCondLst>
                      <p:childTnLst>
                        <p:par>
                          <p:cTn id="37" fill="hold" nodeType="withGroup">
                            <p:stCondLst>
                              <p:cond delay="0"/>
                            </p:stCondLst>
                            <p:childTnLst>
                              <p:par>
                                <p:cTn id="38" presetID="23" presetClass="entr" presetSubtype="16" fill="hold" grpId="0" nodeType="clickEffect">
                                  <p:stCondLst>
                                    <p:cond delay="0"/>
                                  </p:stCondLst>
                                  <p:childTnLst>
                                    <p:set>
                                      <p:cBhvr>
                                        <p:cTn id="39" dur="1" fill="hold">
                                          <p:stCondLst>
                                            <p:cond delay="0"/>
                                          </p:stCondLst>
                                        </p:cTn>
                                        <p:tgtEl>
                                          <p:spTgt spid="7"/>
                                        </p:tgtEl>
                                        <p:attrNameLst>
                                          <p:attrName>style.visibility</p:attrName>
                                        </p:attrNameLst>
                                      </p:cBhvr>
                                      <p:to>
                                        <p:strVal val="visible"/>
                                      </p:to>
                                    </p:set>
                                    <p:anim calcmode="lin" valueType="num">
                                      <p:cBhvr>
                                        <p:cTn id="40" dur="500" fill="hold"/>
                                        <p:tgtEl>
                                          <p:spTgt spid="7"/>
                                        </p:tgtEl>
                                        <p:attrNameLst>
                                          <p:attrName>ppt_w</p:attrName>
                                        </p:attrNameLst>
                                      </p:cBhvr>
                                      <p:tavLst>
                                        <p:tav tm="0">
                                          <p:val>
                                            <p:fltVal val="0"/>
                                          </p:val>
                                        </p:tav>
                                        <p:tav tm="100000">
                                          <p:val>
                                            <p:strVal val="#ppt_w"/>
                                          </p:val>
                                        </p:tav>
                                      </p:tavLst>
                                    </p:anim>
                                    <p:anim calcmode="lin" valueType="num">
                                      <p:cBhvr>
                                        <p:cTn id="41" dur="500" fill="hold"/>
                                        <p:tgtEl>
                                          <p:spTgt spid="7"/>
                                        </p:tgtEl>
                                        <p:attrNameLst>
                                          <p:attrName>ppt_h</p:attrName>
                                        </p:attrNameLst>
                                      </p:cBhvr>
                                      <p:tavLst>
                                        <p:tav tm="0">
                                          <p:val>
                                            <p:fltVal val="0"/>
                                          </p:val>
                                        </p:tav>
                                        <p:tav tm="100000">
                                          <p:val>
                                            <p:strVal val="#ppt_h"/>
                                          </p:val>
                                        </p:tav>
                                      </p:tavLst>
                                    </p:anim>
                                  </p:childTnLst>
                                </p:cTn>
                              </p:par>
                            </p:childTnLst>
                          </p:cTn>
                        </p:par>
                      </p:childTnLst>
                    </p:cTn>
                  </p:par>
                  <p:par>
                    <p:cTn id="42" fill="hold" nodeType="clickPar">
                      <p:stCondLst>
                        <p:cond delay="indefinite"/>
                      </p:stCondLst>
                      <p:childTnLst>
                        <p:par>
                          <p:cTn id="43" fill="hold" nodeType="withGroup">
                            <p:stCondLst>
                              <p:cond delay="0"/>
                            </p:stCondLst>
                            <p:childTnLst>
                              <p:par>
                                <p:cTn id="44" presetID="22" presetClass="entr" presetSubtype="2" fill="hold" nodeType="clickEffect">
                                  <p:stCondLst>
                                    <p:cond delay="0"/>
                                  </p:stCondLst>
                                  <p:childTnLst>
                                    <p:set>
                                      <p:cBhvr>
                                        <p:cTn id="45" dur="1" fill="hold">
                                          <p:stCondLst>
                                            <p:cond delay="0"/>
                                          </p:stCondLst>
                                        </p:cTn>
                                        <p:tgtEl>
                                          <p:spTgt spid="26"/>
                                        </p:tgtEl>
                                        <p:attrNameLst>
                                          <p:attrName>style.visibility</p:attrName>
                                        </p:attrNameLst>
                                      </p:cBhvr>
                                      <p:to>
                                        <p:strVal val="visible"/>
                                      </p:to>
                                    </p:set>
                                    <p:animEffect transition="in" filter="wipe(right)">
                                      <p:cBhvr>
                                        <p:cTn id="46" dur="500"/>
                                        <p:tgtEl>
                                          <p:spTgt spid="26"/>
                                        </p:tgtEl>
                                      </p:cBhvr>
                                    </p:animEffect>
                                  </p:childTnLst>
                                </p:cTn>
                              </p:par>
                            </p:childTnLst>
                          </p:cTn>
                        </p:par>
                        <p:par>
                          <p:cTn id="47" fill="hold" nodeType="afterGroup">
                            <p:stCondLst>
                              <p:cond delay="500"/>
                            </p:stCondLst>
                            <p:childTnLst>
                              <p:par>
                                <p:cTn id="48" presetID="1" presetClass="entr" presetSubtype="0" fill="hold" nodeType="afterEffect">
                                  <p:stCondLst>
                                    <p:cond delay="0"/>
                                  </p:stCondLst>
                                  <p:childTnLst>
                                    <p:set>
                                      <p:cBhvr>
                                        <p:cTn id="49" dur="1" fill="hold">
                                          <p:stCondLst>
                                            <p:cond delay="499"/>
                                          </p:stCondLst>
                                        </p:cTn>
                                        <p:tgtEl>
                                          <p:spTgt spid="11"/>
                                        </p:tgtEl>
                                        <p:attrNameLst>
                                          <p:attrName>style.visibility</p:attrName>
                                        </p:attrNameLst>
                                      </p:cBhvr>
                                      <p:to>
                                        <p:strVal val="visible"/>
                                      </p:to>
                                    </p:set>
                                  </p:childTnLst>
                                </p:cTn>
                              </p:par>
                            </p:childTnLst>
                          </p:cTn>
                        </p:par>
                      </p:childTnLst>
                    </p:cTn>
                  </p:par>
                  <p:par>
                    <p:cTn id="50" fill="hold" nodeType="clickPar">
                      <p:stCondLst>
                        <p:cond delay="indefinite"/>
                      </p:stCondLst>
                      <p:childTnLst>
                        <p:par>
                          <p:cTn id="51" fill="hold" nodeType="withGroup">
                            <p:stCondLst>
                              <p:cond delay="0"/>
                            </p:stCondLst>
                            <p:childTnLst>
                              <p:par>
                                <p:cTn id="52" presetID="22" presetClass="entr" presetSubtype="8" fill="hold" grpId="0" nodeType="clickEffect">
                                  <p:stCondLst>
                                    <p:cond delay="0"/>
                                  </p:stCondLst>
                                  <p:childTnLst>
                                    <p:set>
                                      <p:cBhvr>
                                        <p:cTn id="53" dur="1" fill="hold">
                                          <p:stCondLst>
                                            <p:cond delay="0"/>
                                          </p:stCondLst>
                                        </p:cTn>
                                        <p:tgtEl>
                                          <p:spTgt spid="13"/>
                                        </p:tgtEl>
                                        <p:attrNameLst>
                                          <p:attrName>style.visibility</p:attrName>
                                        </p:attrNameLst>
                                      </p:cBhvr>
                                      <p:to>
                                        <p:strVal val="visible"/>
                                      </p:to>
                                    </p:set>
                                    <p:animEffect transition="in" filter="wipe(left)">
                                      <p:cBhvr>
                                        <p:cTn id="54" dur="500"/>
                                        <p:tgtEl>
                                          <p:spTgt spid="13"/>
                                        </p:tgtEl>
                                      </p:cBhvr>
                                    </p:animEffect>
                                  </p:childTnLst>
                                </p:cTn>
                              </p:par>
                            </p:childTnLst>
                          </p:cTn>
                        </p:par>
                      </p:childTnLst>
                    </p:cTn>
                  </p:par>
                  <p:par>
                    <p:cTn id="55" fill="hold" nodeType="clickPar">
                      <p:stCondLst>
                        <p:cond delay="indefinite"/>
                      </p:stCondLst>
                      <p:childTnLst>
                        <p:par>
                          <p:cTn id="56" fill="hold" nodeType="withGroup">
                            <p:stCondLst>
                              <p:cond delay="0"/>
                            </p:stCondLst>
                            <p:childTnLst>
                              <p:par>
                                <p:cTn id="57" presetID="22" presetClass="entr" presetSubtype="8" fill="hold" nodeType="clickEffect">
                                  <p:stCondLst>
                                    <p:cond delay="0"/>
                                  </p:stCondLst>
                                  <p:childTnLst>
                                    <p:set>
                                      <p:cBhvr>
                                        <p:cTn id="58" dur="1" fill="hold">
                                          <p:stCondLst>
                                            <p:cond delay="0"/>
                                          </p:stCondLst>
                                        </p:cTn>
                                        <p:tgtEl>
                                          <p:spTgt spid="14"/>
                                        </p:tgtEl>
                                        <p:attrNameLst>
                                          <p:attrName>style.visibility</p:attrName>
                                        </p:attrNameLst>
                                      </p:cBhvr>
                                      <p:to>
                                        <p:strVal val="visible"/>
                                      </p:to>
                                    </p:set>
                                    <p:animEffect transition="in" filter="wipe(left)">
                                      <p:cBhvr>
                                        <p:cTn id="59" dur="500"/>
                                        <p:tgtEl>
                                          <p:spTgt spid="14"/>
                                        </p:tgtEl>
                                      </p:cBhvr>
                                    </p:animEffect>
                                  </p:childTnLst>
                                </p:cTn>
                              </p:par>
                            </p:childTnLst>
                          </p:cTn>
                        </p:par>
                      </p:childTnLst>
                    </p:cTn>
                  </p:par>
                  <p:par>
                    <p:cTn id="60" fill="hold" nodeType="clickPar">
                      <p:stCondLst>
                        <p:cond delay="indefinite"/>
                      </p:stCondLst>
                      <p:childTnLst>
                        <p:par>
                          <p:cTn id="61" fill="hold" nodeType="withGroup">
                            <p:stCondLst>
                              <p:cond delay="0"/>
                            </p:stCondLst>
                            <p:childTnLst>
                              <p:par>
                                <p:cTn id="62" presetID="22" presetClass="entr" presetSubtype="8" fill="hold" grpId="0" nodeType="clickEffect">
                                  <p:stCondLst>
                                    <p:cond delay="0"/>
                                  </p:stCondLst>
                                  <p:childTnLst>
                                    <p:set>
                                      <p:cBhvr>
                                        <p:cTn id="63" dur="1" fill="hold">
                                          <p:stCondLst>
                                            <p:cond delay="0"/>
                                          </p:stCondLst>
                                        </p:cTn>
                                        <p:tgtEl>
                                          <p:spTgt spid="15"/>
                                        </p:tgtEl>
                                        <p:attrNameLst>
                                          <p:attrName>style.visibility</p:attrName>
                                        </p:attrNameLst>
                                      </p:cBhvr>
                                      <p:to>
                                        <p:strVal val="visible"/>
                                      </p:to>
                                    </p:set>
                                    <p:animEffect transition="in" filter="wipe(left)">
                                      <p:cBhvr>
                                        <p:cTn id="64" dur="500"/>
                                        <p:tgtEl>
                                          <p:spTgt spid="15"/>
                                        </p:tgtEl>
                                      </p:cBhvr>
                                    </p:animEffect>
                                  </p:childTnLst>
                                </p:cTn>
                              </p:par>
                            </p:childTnLst>
                          </p:cTn>
                        </p:par>
                        <p:par>
                          <p:cTn id="65" fill="hold" nodeType="afterGroup">
                            <p:stCondLst>
                              <p:cond delay="500"/>
                            </p:stCondLst>
                            <p:childTnLst>
                              <p:par>
                                <p:cTn id="66" presetID="22" presetClass="entr" presetSubtype="8" fill="hold" nodeType="afterEffect">
                                  <p:stCondLst>
                                    <p:cond delay="0"/>
                                  </p:stCondLst>
                                  <p:childTnLst>
                                    <p:set>
                                      <p:cBhvr>
                                        <p:cTn id="67" dur="1" fill="hold">
                                          <p:stCondLst>
                                            <p:cond delay="0"/>
                                          </p:stCondLst>
                                        </p:cTn>
                                        <p:tgtEl>
                                          <p:spTgt spid="16"/>
                                        </p:tgtEl>
                                        <p:attrNameLst>
                                          <p:attrName>style.visibility</p:attrName>
                                        </p:attrNameLst>
                                      </p:cBhvr>
                                      <p:to>
                                        <p:strVal val="visible"/>
                                      </p:to>
                                    </p:set>
                                    <p:animEffect transition="in" filter="wipe(left)">
                                      <p:cBhvr>
                                        <p:cTn id="68" dur="500"/>
                                        <p:tgtEl>
                                          <p:spTgt spid="16"/>
                                        </p:tgtEl>
                                      </p:cBhvr>
                                    </p:animEffect>
                                  </p:childTnLst>
                                </p:cTn>
                              </p:par>
                            </p:childTnLst>
                          </p:cTn>
                        </p:par>
                      </p:childTnLst>
                    </p:cTn>
                  </p:par>
                  <p:par>
                    <p:cTn id="69" fill="hold" nodeType="clickPar">
                      <p:stCondLst>
                        <p:cond delay="indefinite"/>
                      </p:stCondLst>
                      <p:childTnLst>
                        <p:par>
                          <p:cTn id="70" fill="hold" nodeType="withGroup">
                            <p:stCondLst>
                              <p:cond delay="0"/>
                            </p:stCondLst>
                            <p:childTnLst>
                              <p:par>
                                <p:cTn id="71" presetID="22" presetClass="entr" presetSubtype="8" fill="hold" grpId="0" nodeType="clickEffect">
                                  <p:stCondLst>
                                    <p:cond delay="0"/>
                                  </p:stCondLst>
                                  <p:childTnLst>
                                    <p:set>
                                      <p:cBhvr>
                                        <p:cTn id="72" dur="1" fill="hold">
                                          <p:stCondLst>
                                            <p:cond delay="0"/>
                                          </p:stCondLst>
                                        </p:cTn>
                                        <p:tgtEl>
                                          <p:spTgt spid="17"/>
                                        </p:tgtEl>
                                        <p:attrNameLst>
                                          <p:attrName>style.visibility</p:attrName>
                                        </p:attrNameLst>
                                      </p:cBhvr>
                                      <p:to>
                                        <p:strVal val="visible"/>
                                      </p:to>
                                    </p:set>
                                    <p:animEffect transition="in" filter="wipe(left)">
                                      <p:cBhvr>
                                        <p:cTn id="73" dur="500"/>
                                        <p:tgtEl>
                                          <p:spTgt spid="17"/>
                                        </p:tgtEl>
                                      </p:cBhvr>
                                    </p:animEffect>
                                  </p:childTnLst>
                                </p:cTn>
                              </p:par>
                            </p:childTnLst>
                          </p:cTn>
                        </p:par>
                      </p:childTnLst>
                    </p:cTn>
                  </p:par>
                  <p:par>
                    <p:cTn id="74" fill="hold" nodeType="clickPar">
                      <p:stCondLst>
                        <p:cond delay="indefinite"/>
                      </p:stCondLst>
                      <p:childTnLst>
                        <p:par>
                          <p:cTn id="75" fill="hold" nodeType="withGroup">
                            <p:stCondLst>
                              <p:cond delay="0"/>
                            </p:stCondLst>
                            <p:childTnLst>
                              <p:par>
                                <p:cTn id="76" presetID="22" presetClass="entr" presetSubtype="8" fill="hold" nodeType="clickEffect">
                                  <p:stCondLst>
                                    <p:cond delay="0"/>
                                  </p:stCondLst>
                                  <p:childTnLst>
                                    <p:set>
                                      <p:cBhvr>
                                        <p:cTn id="77" dur="1" fill="hold">
                                          <p:stCondLst>
                                            <p:cond delay="0"/>
                                          </p:stCondLst>
                                        </p:cTn>
                                        <p:tgtEl>
                                          <p:spTgt spid="18"/>
                                        </p:tgtEl>
                                        <p:attrNameLst>
                                          <p:attrName>style.visibility</p:attrName>
                                        </p:attrNameLst>
                                      </p:cBhvr>
                                      <p:to>
                                        <p:strVal val="visible"/>
                                      </p:to>
                                    </p:set>
                                    <p:animEffect transition="in" filter="wipe(left)">
                                      <p:cBhvr>
                                        <p:cTn id="78" dur="500"/>
                                        <p:tgtEl>
                                          <p:spTgt spid="18"/>
                                        </p:tgtEl>
                                      </p:cBhvr>
                                    </p:animEffect>
                                  </p:childTnLst>
                                </p:cTn>
                              </p:par>
                            </p:childTnLst>
                          </p:cTn>
                        </p:par>
                      </p:childTnLst>
                    </p:cTn>
                  </p:par>
                  <p:par>
                    <p:cTn id="79" fill="hold" nodeType="clickPar">
                      <p:stCondLst>
                        <p:cond delay="indefinite"/>
                      </p:stCondLst>
                      <p:childTnLst>
                        <p:par>
                          <p:cTn id="80" fill="hold" nodeType="withGroup">
                            <p:stCondLst>
                              <p:cond delay="0"/>
                            </p:stCondLst>
                            <p:childTnLst>
                              <p:par>
                                <p:cTn id="81" presetID="22" presetClass="entr" presetSubtype="8" fill="hold" grpId="0" nodeType="clickEffect">
                                  <p:stCondLst>
                                    <p:cond delay="0"/>
                                  </p:stCondLst>
                                  <p:childTnLst>
                                    <p:set>
                                      <p:cBhvr>
                                        <p:cTn id="82" dur="1" fill="hold">
                                          <p:stCondLst>
                                            <p:cond delay="0"/>
                                          </p:stCondLst>
                                        </p:cTn>
                                        <p:tgtEl>
                                          <p:spTgt spid="19"/>
                                        </p:tgtEl>
                                        <p:attrNameLst>
                                          <p:attrName>style.visibility</p:attrName>
                                        </p:attrNameLst>
                                      </p:cBhvr>
                                      <p:to>
                                        <p:strVal val="visible"/>
                                      </p:to>
                                    </p:set>
                                    <p:animEffect transition="in" filter="wipe(left)">
                                      <p:cBhvr>
                                        <p:cTn id="83" dur="500"/>
                                        <p:tgtEl>
                                          <p:spTgt spid="19"/>
                                        </p:tgtEl>
                                      </p:cBhvr>
                                    </p:animEffect>
                                  </p:childTnLst>
                                </p:cTn>
                              </p:par>
                            </p:childTnLst>
                          </p:cTn>
                        </p:par>
                      </p:childTnLst>
                    </p:cTn>
                  </p:par>
                  <p:par>
                    <p:cTn id="84" fill="hold" nodeType="clickPar">
                      <p:stCondLst>
                        <p:cond delay="indefinite"/>
                      </p:stCondLst>
                      <p:childTnLst>
                        <p:par>
                          <p:cTn id="85" fill="hold" nodeType="withGroup">
                            <p:stCondLst>
                              <p:cond delay="0"/>
                            </p:stCondLst>
                            <p:childTnLst>
                              <p:par>
                                <p:cTn id="86" presetID="22" presetClass="entr" presetSubtype="8" fill="hold" nodeType="clickEffect">
                                  <p:stCondLst>
                                    <p:cond delay="0"/>
                                  </p:stCondLst>
                                  <p:childTnLst>
                                    <p:set>
                                      <p:cBhvr>
                                        <p:cTn id="87" dur="1" fill="hold">
                                          <p:stCondLst>
                                            <p:cond delay="0"/>
                                          </p:stCondLst>
                                        </p:cTn>
                                        <p:tgtEl>
                                          <p:spTgt spid="21"/>
                                        </p:tgtEl>
                                        <p:attrNameLst>
                                          <p:attrName>style.visibility</p:attrName>
                                        </p:attrNameLst>
                                      </p:cBhvr>
                                      <p:to>
                                        <p:strVal val="visible"/>
                                      </p:to>
                                    </p:set>
                                    <p:animEffect transition="in" filter="wipe(left)">
                                      <p:cBhvr>
                                        <p:cTn id="88" dur="500"/>
                                        <p:tgtEl>
                                          <p:spTgt spid="21"/>
                                        </p:tgtEl>
                                      </p:cBhvr>
                                    </p:animEffect>
                                  </p:childTnLst>
                                </p:cTn>
                              </p:par>
                            </p:childTnLst>
                          </p:cTn>
                        </p:par>
                      </p:childTnLst>
                    </p:cTn>
                  </p:par>
                  <p:par>
                    <p:cTn id="89" fill="hold" nodeType="clickPar">
                      <p:stCondLst>
                        <p:cond delay="indefinite"/>
                      </p:stCondLst>
                      <p:childTnLst>
                        <p:par>
                          <p:cTn id="90" fill="hold" nodeType="withGroup">
                            <p:stCondLst>
                              <p:cond delay="0"/>
                            </p:stCondLst>
                            <p:childTnLst>
                              <p:par>
                                <p:cTn id="91" presetID="22" presetClass="entr" presetSubtype="8" fill="hold" grpId="0" nodeType="clickEffect">
                                  <p:stCondLst>
                                    <p:cond delay="0"/>
                                  </p:stCondLst>
                                  <p:childTnLst>
                                    <p:set>
                                      <p:cBhvr>
                                        <p:cTn id="92" dur="1" fill="hold">
                                          <p:stCondLst>
                                            <p:cond delay="0"/>
                                          </p:stCondLst>
                                        </p:cTn>
                                        <p:tgtEl>
                                          <p:spTgt spid="20"/>
                                        </p:tgtEl>
                                        <p:attrNameLst>
                                          <p:attrName>style.visibility</p:attrName>
                                        </p:attrNameLst>
                                      </p:cBhvr>
                                      <p:to>
                                        <p:strVal val="visible"/>
                                      </p:to>
                                    </p:set>
                                    <p:animEffect transition="in" filter="wipe(left)">
                                      <p:cBhvr>
                                        <p:cTn id="93"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7" grpId="0" animBg="1"/>
      <p:bldP spid="8" grpId="0" animBg="1"/>
      <p:bldP spid="9" grpId="0" animBg="1"/>
      <p:bldP spid="12" grpId="0" autoUpdateAnimBg="0"/>
      <p:bldP spid="13" grpId="0" autoUpdateAnimBg="0"/>
      <p:bldP spid="15" grpId="0" autoUpdateAnimBg="0"/>
      <p:bldP spid="17" grpId="0" autoUpdateAnimBg="0"/>
      <p:bldP spid="19" grpId="0" autoUpdateAnimBg="0"/>
      <p:bldP spid="20" grpId="0" autoUpdateAnimBg="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Oval 2"/>
          <p:cNvSpPr>
            <a:spLocks noChangeArrowheads="1"/>
          </p:cNvSpPr>
          <p:nvPr/>
        </p:nvSpPr>
        <p:spPr bwMode="auto">
          <a:xfrm>
            <a:off x="6396038" y="1104900"/>
            <a:ext cx="1981200" cy="1981200"/>
          </a:xfrm>
          <a:prstGeom prst="ellipse">
            <a:avLst/>
          </a:prstGeom>
          <a:solidFill>
            <a:srgbClr val="6666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0835" name="Oval 3"/>
          <p:cNvSpPr>
            <a:spLocks noChangeArrowheads="1"/>
          </p:cNvSpPr>
          <p:nvPr/>
        </p:nvSpPr>
        <p:spPr bwMode="auto">
          <a:xfrm>
            <a:off x="6777038" y="1485900"/>
            <a:ext cx="1219200" cy="1219200"/>
          </a:xfrm>
          <a:prstGeom prst="ellipse">
            <a:avLst/>
          </a:prstGeom>
          <a:noFill/>
          <a:ln w="38100">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0836" name="Oval 4"/>
          <p:cNvSpPr>
            <a:spLocks noChangeArrowheads="1"/>
          </p:cNvSpPr>
          <p:nvPr/>
        </p:nvSpPr>
        <p:spPr bwMode="auto">
          <a:xfrm>
            <a:off x="6015038" y="723900"/>
            <a:ext cx="2743200" cy="2743200"/>
          </a:xfrm>
          <a:prstGeom prst="ellipse">
            <a:avLst/>
          </a:prstGeom>
          <a:noFill/>
          <a:ln w="38100">
            <a:solidFill>
              <a:srgbClr val="00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nvGrpSpPr>
          <p:cNvPr id="120837" name="Group 5"/>
          <p:cNvGrpSpPr>
            <a:grpSpLocks/>
          </p:cNvGrpSpPr>
          <p:nvPr/>
        </p:nvGrpSpPr>
        <p:grpSpPr bwMode="auto">
          <a:xfrm>
            <a:off x="6929438" y="1790700"/>
            <a:ext cx="228600" cy="228600"/>
            <a:chOff x="4512" y="960"/>
            <a:chExt cx="144" cy="144"/>
          </a:xfrm>
        </p:grpSpPr>
        <p:sp>
          <p:nvSpPr>
            <p:cNvPr id="27725" name="Line 6"/>
            <p:cNvSpPr>
              <a:spLocks noChangeShapeType="1"/>
            </p:cNvSpPr>
            <p:nvPr/>
          </p:nvSpPr>
          <p:spPr bwMode="auto">
            <a:xfrm>
              <a:off x="4512" y="960"/>
              <a:ext cx="144" cy="144"/>
            </a:xfrm>
            <a:prstGeom prst="line">
              <a:avLst/>
            </a:prstGeom>
            <a:noFill/>
            <a:ln w="9525">
              <a:solidFill>
                <a:srgbClr val="C0C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726" name="Line 7"/>
            <p:cNvSpPr>
              <a:spLocks noChangeShapeType="1"/>
            </p:cNvSpPr>
            <p:nvPr/>
          </p:nvSpPr>
          <p:spPr bwMode="auto">
            <a:xfrm flipH="1">
              <a:off x="4512" y="960"/>
              <a:ext cx="144" cy="144"/>
            </a:xfrm>
            <a:prstGeom prst="line">
              <a:avLst/>
            </a:prstGeom>
            <a:noFill/>
            <a:ln w="9525">
              <a:solidFill>
                <a:srgbClr val="C0C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0840" name="Group 8"/>
          <p:cNvGrpSpPr>
            <a:grpSpLocks/>
          </p:cNvGrpSpPr>
          <p:nvPr/>
        </p:nvGrpSpPr>
        <p:grpSpPr bwMode="auto">
          <a:xfrm>
            <a:off x="7767638" y="1333500"/>
            <a:ext cx="228600" cy="228600"/>
            <a:chOff x="4512" y="960"/>
            <a:chExt cx="144" cy="144"/>
          </a:xfrm>
        </p:grpSpPr>
        <p:sp>
          <p:nvSpPr>
            <p:cNvPr id="27723" name="Line 9"/>
            <p:cNvSpPr>
              <a:spLocks noChangeShapeType="1"/>
            </p:cNvSpPr>
            <p:nvPr/>
          </p:nvSpPr>
          <p:spPr bwMode="auto">
            <a:xfrm>
              <a:off x="4512" y="960"/>
              <a:ext cx="144" cy="144"/>
            </a:xfrm>
            <a:prstGeom prst="line">
              <a:avLst/>
            </a:prstGeom>
            <a:noFill/>
            <a:ln w="9525">
              <a:solidFill>
                <a:srgbClr val="C0C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724" name="Line 10"/>
            <p:cNvSpPr>
              <a:spLocks noChangeShapeType="1"/>
            </p:cNvSpPr>
            <p:nvPr/>
          </p:nvSpPr>
          <p:spPr bwMode="auto">
            <a:xfrm flipH="1">
              <a:off x="4512" y="960"/>
              <a:ext cx="144" cy="144"/>
            </a:xfrm>
            <a:prstGeom prst="line">
              <a:avLst/>
            </a:prstGeom>
            <a:noFill/>
            <a:ln w="9525">
              <a:solidFill>
                <a:srgbClr val="C0C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0843" name="Group 11"/>
          <p:cNvGrpSpPr>
            <a:grpSpLocks/>
          </p:cNvGrpSpPr>
          <p:nvPr/>
        </p:nvGrpSpPr>
        <p:grpSpPr bwMode="auto">
          <a:xfrm>
            <a:off x="7310438" y="1790700"/>
            <a:ext cx="228600" cy="228600"/>
            <a:chOff x="4512" y="960"/>
            <a:chExt cx="144" cy="144"/>
          </a:xfrm>
        </p:grpSpPr>
        <p:sp>
          <p:nvSpPr>
            <p:cNvPr id="27721" name="Line 12"/>
            <p:cNvSpPr>
              <a:spLocks noChangeShapeType="1"/>
            </p:cNvSpPr>
            <p:nvPr/>
          </p:nvSpPr>
          <p:spPr bwMode="auto">
            <a:xfrm>
              <a:off x="4512" y="960"/>
              <a:ext cx="144" cy="144"/>
            </a:xfrm>
            <a:prstGeom prst="line">
              <a:avLst/>
            </a:prstGeom>
            <a:noFill/>
            <a:ln w="9525">
              <a:solidFill>
                <a:srgbClr val="C0C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722" name="Line 13"/>
            <p:cNvSpPr>
              <a:spLocks noChangeShapeType="1"/>
            </p:cNvSpPr>
            <p:nvPr/>
          </p:nvSpPr>
          <p:spPr bwMode="auto">
            <a:xfrm flipH="1">
              <a:off x="4512" y="960"/>
              <a:ext cx="144" cy="144"/>
            </a:xfrm>
            <a:prstGeom prst="line">
              <a:avLst/>
            </a:prstGeom>
            <a:noFill/>
            <a:ln w="9525">
              <a:solidFill>
                <a:srgbClr val="C0C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0846" name="Group 14"/>
          <p:cNvGrpSpPr>
            <a:grpSpLocks/>
          </p:cNvGrpSpPr>
          <p:nvPr/>
        </p:nvGrpSpPr>
        <p:grpSpPr bwMode="auto">
          <a:xfrm>
            <a:off x="7691438" y="1790700"/>
            <a:ext cx="228600" cy="228600"/>
            <a:chOff x="4512" y="960"/>
            <a:chExt cx="144" cy="144"/>
          </a:xfrm>
        </p:grpSpPr>
        <p:sp>
          <p:nvSpPr>
            <p:cNvPr id="27719" name="Line 15"/>
            <p:cNvSpPr>
              <a:spLocks noChangeShapeType="1"/>
            </p:cNvSpPr>
            <p:nvPr/>
          </p:nvSpPr>
          <p:spPr bwMode="auto">
            <a:xfrm>
              <a:off x="4512" y="960"/>
              <a:ext cx="144" cy="144"/>
            </a:xfrm>
            <a:prstGeom prst="line">
              <a:avLst/>
            </a:prstGeom>
            <a:noFill/>
            <a:ln w="9525">
              <a:solidFill>
                <a:srgbClr val="C0C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720" name="Line 16"/>
            <p:cNvSpPr>
              <a:spLocks noChangeShapeType="1"/>
            </p:cNvSpPr>
            <p:nvPr/>
          </p:nvSpPr>
          <p:spPr bwMode="auto">
            <a:xfrm flipH="1">
              <a:off x="4512" y="960"/>
              <a:ext cx="144" cy="144"/>
            </a:xfrm>
            <a:prstGeom prst="line">
              <a:avLst/>
            </a:prstGeom>
            <a:noFill/>
            <a:ln w="9525">
              <a:solidFill>
                <a:srgbClr val="C0C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0849" name="Group 17"/>
          <p:cNvGrpSpPr>
            <a:grpSpLocks/>
          </p:cNvGrpSpPr>
          <p:nvPr/>
        </p:nvGrpSpPr>
        <p:grpSpPr bwMode="auto">
          <a:xfrm>
            <a:off x="7691438" y="2247900"/>
            <a:ext cx="228600" cy="228600"/>
            <a:chOff x="4512" y="960"/>
            <a:chExt cx="144" cy="144"/>
          </a:xfrm>
        </p:grpSpPr>
        <p:sp>
          <p:nvSpPr>
            <p:cNvPr id="27717" name="Line 18"/>
            <p:cNvSpPr>
              <a:spLocks noChangeShapeType="1"/>
            </p:cNvSpPr>
            <p:nvPr/>
          </p:nvSpPr>
          <p:spPr bwMode="auto">
            <a:xfrm>
              <a:off x="4512" y="960"/>
              <a:ext cx="144" cy="144"/>
            </a:xfrm>
            <a:prstGeom prst="line">
              <a:avLst/>
            </a:prstGeom>
            <a:noFill/>
            <a:ln w="9525">
              <a:solidFill>
                <a:srgbClr val="C0C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718" name="Line 19"/>
            <p:cNvSpPr>
              <a:spLocks noChangeShapeType="1"/>
            </p:cNvSpPr>
            <p:nvPr/>
          </p:nvSpPr>
          <p:spPr bwMode="auto">
            <a:xfrm flipH="1">
              <a:off x="4512" y="960"/>
              <a:ext cx="144" cy="144"/>
            </a:xfrm>
            <a:prstGeom prst="line">
              <a:avLst/>
            </a:prstGeom>
            <a:noFill/>
            <a:ln w="9525">
              <a:solidFill>
                <a:srgbClr val="C0C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0852" name="Group 20"/>
          <p:cNvGrpSpPr>
            <a:grpSpLocks/>
          </p:cNvGrpSpPr>
          <p:nvPr/>
        </p:nvGrpSpPr>
        <p:grpSpPr bwMode="auto">
          <a:xfrm>
            <a:off x="6548438" y="2247900"/>
            <a:ext cx="228600" cy="228600"/>
            <a:chOff x="4512" y="960"/>
            <a:chExt cx="144" cy="144"/>
          </a:xfrm>
        </p:grpSpPr>
        <p:sp>
          <p:nvSpPr>
            <p:cNvPr id="27715" name="Line 21"/>
            <p:cNvSpPr>
              <a:spLocks noChangeShapeType="1"/>
            </p:cNvSpPr>
            <p:nvPr/>
          </p:nvSpPr>
          <p:spPr bwMode="auto">
            <a:xfrm>
              <a:off x="4512" y="960"/>
              <a:ext cx="144" cy="144"/>
            </a:xfrm>
            <a:prstGeom prst="line">
              <a:avLst/>
            </a:prstGeom>
            <a:noFill/>
            <a:ln w="9525">
              <a:solidFill>
                <a:srgbClr val="C0C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716" name="Line 22"/>
            <p:cNvSpPr>
              <a:spLocks noChangeShapeType="1"/>
            </p:cNvSpPr>
            <p:nvPr/>
          </p:nvSpPr>
          <p:spPr bwMode="auto">
            <a:xfrm flipH="1">
              <a:off x="4512" y="960"/>
              <a:ext cx="144" cy="144"/>
            </a:xfrm>
            <a:prstGeom prst="line">
              <a:avLst/>
            </a:prstGeom>
            <a:noFill/>
            <a:ln w="9525">
              <a:solidFill>
                <a:srgbClr val="C0C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0855" name="Group 23"/>
          <p:cNvGrpSpPr>
            <a:grpSpLocks/>
          </p:cNvGrpSpPr>
          <p:nvPr/>
        </p:nvGrpSpPr>
        <p:grpSpPr bwMode="auto">
          <a:xfrm>
            <a:off x="6548438" y="1790700"/>
            <a:ext cx="228600" cy="228600"/>
            <a:chOff x="4512" y="960"/>
            <a:chExt cx="144" cy="144"/>
          </a:xfrm>
        </p:grpSpPr>
        <p:sp>
          <p:nvSpPr>
            <p:cNvPr id="27713" name="Line 24"/>
            <p:cNvSpPr>
              <a:spLocks noChangeShapeType="1"/>
            </p:cNvSpPr>
            <p:nvPr/>
          </p:nvSpPr>
          <p:spPr bwMode="auto">
            <a:xfrm>
              <a:off x="4512" y="960"/>
              <a:ext cx="144" cy="144"/>
            </a:xfrm>
            <a:prstGeom prst="line">
              <a:avLst/>
            </a:prstGeom>
            <a:noFill/>
            <a:ln w="9525">
              <a:solidFill>
                <a:srgbClr val="C0C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714" name="Line 25"/>
            <p:cNvSpPr>
              <a:spLocks noChangeShapeType="1"/>
            </p:cNvSpPr>
            <p:nvPr/>
          </p:nvSpPr>
          <p:spPr bwMode="auto">
            <a:xfrm flipH="1">
              <a:off x="4512" y="960"/>
              <a:ext cx="144" cy="144"/>
            </a:xfrm>
            <a:prstGeom prst="line">
              <a:avLst/>
            </a:prstGeom>
            <a:noFill/>
            <a:ln w="9525">
              <a:solidFill>
                <a:srgbClr val="C0C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0858" name="Group 26"/>
          <p:cNvGrpSpPr>
            <a:grpSpLocks/>
          </p:cNvGrpSpPr>
          <p:nvPr/>
        </p:nvGrpSpPr>
        <p:grpSpPr bwMode="auto">
          <a:xfrm>
            <a:off x="8072438" y="2247900"/>
            <a:ext cx="228600" cy="228600"/>
            <a:chOff x="4512" y="960"/>
            <a:chExt cx="144" cy="144"/>
          </a:xfrm>
        </p:grpSpPr>
        <p:sp>
          <p:nvSpPr>
            <p:cNvPr id="27711" name="Line 27"/>
            <p:cNvSpPr>
              <a:spLocks noChangeShapeType="1"/>
            </p:cNvSpPr>
            <p:nvPr/>
          </p:nvSpPr>
          <p:spPr bwMode="auto">
            <a:xfrm>
              <a:off x="4512" y="960"/>
              <a:ext cx="144" cy="144"/>
            </a:xfrm>
            <a:prstGeom prst="line">
              <a:avLst/>
            </a:prstGeom>
            <a:noFill/>
            <a:ln w="9525">
              <a:solidFill>
                <a:srgbClr val="C0C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712" name="Line 28"/>
            <p:cNvSpPr>
              <a:spLocks noChangeShapeType="1"/>
            </p:cNvSpPr>
            <p:nvPr/>
          </p:nvSpPr>
          <p:spPr bwMode="auto">
            <a:xfrm flipH="1">
              <a:off x="4512" y="960"/>
              <a:ext cx="144" cy="144"/>
            </a:xfrm>
            <a:prstGeom prst="line">
              <a:avLst/>
            </a:prstGeom>
            <a:noFill/>
            <a:ln w="9525">
              <a:solidFill>
                <a:srgbClr val="C0C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0861" name="Group 29"/>
          <p:cNvGrpSpPr>
            <a:grpSpLocks/>
          </p:cNvGrpSpPr>
          <p:nvPr/>
        </p:nvGrpSpPr>
        <p:grpSpPr bwMode="auto">
          <a:xfrm>
            <a:off x="7310438" y="2247900"/>
            <a:ext cx="228600" cy="228600"/>
            <a:chOff x="4512" y="960"/>
            <a:chExt cx="144" cy="144"/>
          </a:xfrm>
        </p:grpSpPr>
        <p:sp>
          <p:nvSpPr>
            <p:cNvPr id="27709" name="Line 30"/>
            <p:cNvSpPr>
              <a:spLocks noChangeShapeType="1"/>
            </p:cNvSpPr>
            <p:nvPr/>
          </p:nvSpPr>
          <p:spPr bwMode="auto">
            <a:xfrm>
              <a:off x="4512" y="960"/>
              <a:ext cx="144" cy="144"/>
            </a:xfrm>
            <a:prstGeom prst="line">
              <a:avLst/>
            </a:prstGeom>
            <a:noFill/>
            <a:ln w="9525">
              <a:solidFill>
                <a:srgbClr val="C0C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710" name="Line 31"/>
            <p:cNvSpPr>
              <a:spLocks noChangeShapeType="1"/>
            </p:cNvSpPr>
            <p:nvPr/>
          </p:nvSpPr>
          <p:spPr bwMode="auto">
            <a:xfrm flipH="1">
              <a:off x="4512" y="960"/>
              <a:ext cx="144" cy="144"/>
            </a:xfrm>
            <a:prstGeom prst="line">
              <a:avLst/>
            </a:prstGeom>
            <a:noFill/>
            <a:ln w="9525">
              <a:solidFill>
                <a:srgbClr val="C0C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0864" name="Group 32"/>
          <p:cNvGrpSpPr>
            <a:grpSpLocks/>
          </p:cNvGrpSpPr>
          <p:nvPr/>
        </p:nvGrpSpPr>
        <p:grpSpPr bwMode="auto">
          <a:xfrm>
            <a:off x="6929438" y="2247900"/>
            <a:ext cx="228600" cy="228600"/>
            <a:chOff x="4512" y="960"/>
            <a:chExt cx="144" cy="144"/>
          </a:xfrm>
        </p:grpSpPr>
        <p:sp>
          <p:nvSpPr>
            <p:cNvPr id="27707" name="Line 33"/>
            <p:cNvSpPr>
              <a:spLocks noChangeShapeType="1"/>
            </p:cNvSpPr>
            <p:nvPr/>
          </p:nvSpPr>
          <p:spPr bwMode="auto">
            <a:xfrm>
              <a:off x="4512" y="960"/>
              <a:ext cx="144" cy="144"/>
            </a:xfrm>
            <a:prstGeom prst="line">
              <a:avLst/>
            </a:prstGeom>
            <a:noFill/>
            <a:ln w="9525">
              <a:solidFill>
                <a:srgbClr val="C0C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708" name="Line 34"/>
            <p:cNvSpPr>
              <a:spLocks noChangeShapeType="1"/>
            </p:cNvSpPr>
            <p:nvPr/>
          </p:nvSpPr>
          <p:spPr bwMode="auto">
            <a:xfrm flipH="1">
              <a:off x="4512" y="960"/>
              <a:ext cx="144" cy="144"/>
            </a:xfrm>
            <a:prstGeom prst="line">
              <a:avLst/>
            </a:prstGeom>
            <a:noFill/>
            <a:ln w="9525">
              <a:solidFill>
                <a:srgbClr val="C0C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0867" name="Group 35"/>
          <p:cNvGrpSpPr>
            <a:grpSpLocks/>
          </p:cNvGrpSpPr>
          <p:nvPr/>
        </p:nvGrpSpPr>
        <p:grpSpPr bwMode="auto">
          <a:xfrm>
            <a:off x="6853238" y="1333500"/>
            <a:ext cx="228600" cy="228600"/>
            <a:chOff x="4512" y="960"/>
            <a:chExt cx="144" cy="144"/>
          </a:xfrm>
        </p:grpSpPr>
        <p:sp>
          <p:nvSpPr>
            <p:cNvPr id="27705" name="Line 36"/>
            <p:cNvSpPr>
              <a:spLocks noChangeShapeType="1"/>
            </p:cNvSpPr>
            <p:nvPr/>
          </p:nvSpPr>
          <p:spPr bwMode="auto">
            <a:xfrm>
              <a:off x="4512" y="960"/>
              <a:ext cx="144" cy="144"/>
            </a:xfrm>
            <a:prstGeom prst="line">
              <a:avLst/>
            </a:prstGeom>
            <a:noFill/>
            <a:ln w="9525">
              <a:solidFill>
                <a:srgbClr val="C0C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706" name="Line 37"/>
            <p:cNvSpPr>
              <a:spLocks noChangeShapeType="1"/>
            </p:cNvSpPr>
            <p:nvPr/>
          </p:nvSpPr>
          <p:spPr bwMode="auto">
            <a:xfrm flipH="1">
              <a:off x="4512" y="960"/>
              <a:ext cx="144" cy="144"/>
            </a:xfrm>
            <a:prstGeom prst="line">
              <a:avLst/>
            </a:prstGeom>
            <a:noFill/>
            <a:ln w="9525">
              <a:solidFill>
                <a:srgbClr val="C0C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0870" name="Group 38"/>
          <p:cNvGrpSpPr>
            <a:grpSpLocks/>
          </p:cNvGrpSpPr>
          <p:nvPr/>
        </p:nvGrpSpPr>
        <p:grpSpPr bwMode="auto">
          <a:xfrm>
            <a:off x="6853238" y="2628900"/>
            <a:ext cx="228600" cy="228600"/>
            <a:chOff x="4512" y="960"/>
            <a:chExt cx="144" cy="144"/>
          </a:xfrm>
        </p:grpSpPr>
        <p:sp>
          <p:nvSpPr>
            <p:cNvPr id="27703" name="Line 39"/>
            <p:cNvSpPr>
              <a:spLocks noChangeShapeType="1"/>
            </p:cNvSpPr>
            <p:nvPr/>
          </p:nvSpPr>
          <p:spPr bwMode="auto">
            <a:xfrm>
              <a:off x="4512" y="960"/>
              <a:ext cx="144" cy="144"/>
            </a:xfrm>
            <a:prstGeom prst="line">
              <a:avLst/>
            </a:prstGeom>
            <a:noFill/>
            <a:ln w="9525">
              <a:solidFill>
                <a:srgbClr val="C0C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704" name="Line 40"/>
            <p:cNvSpPr>
              <a:spLocks noChangeShapeType="1"/>
            </p:cNvSpPr>
            <p:nvPr/>
          </p:nvSpPr>
          <p:spPr bwMode="auto">
            <a:xfrm flipH="1">
              <a:off x="4512" y="960"/>
              <a:ext cx="144" cy="144"/>
            </a:xfrm>
            <a:prstGeom prst="line">
              <a:avLst/>
            </a:prstGeom>
            <a:noFill/>
            <a:ln w="9525">
              <a:solidFill>
                <a:srgbClr val="C0C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0873" name="Group 41"/>
          <p:cNvGrpSpPr>
            <a:grpSpLocks/>
          </p:cNvGrpSpPr>
          <p:nvPr/>
        </p:nvGrpSpPr>
        <p:grpSpPr bwMode="auto">
          <a:xfrm>
            <a:off x="7691438" y="2628900"/>
            <a:ext cx="228600" cy="228600"/>
            <a:chOff x="4512" y="960"/>
            <a:chExt cx="144" cy="144"/>
          </a:xfrm>
        </p:grpSpPr>
        <p:sp>
          <p:nvSpPr>
            <p:cNvPr id="27701" name="Line 42"/>
            <p:cNvSpPr>
              <a:spLocks noChangeShapeType="1"/>
            </p:cNvSpPr>
            <p:nvPr/>
          </p:nvSpPr>
          <p:spPr bwMode="auto">
            <a:xfrm>
              <a:off x="4512" y="960"/>
              <a:ext cx="144" cy="144"/>
            </a:xfrm>
            <a:prstGeom prst="line">
              <a:avLst/>
            </a:prstGeom>
            <a:noFill/>
            <a:ln w="9525">
              <a:solidFill>
                <a:srgbClr val="C0C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702" name="Line 43"/>
            <p:cNvSpPr>
              <a:spLocks noChangeShapeType="1"/>
            </p:cNvSpPr>
            <p:nvPr/>
          </p:nvSpPr>
          <p:spPr bwMode="auto">
            <a:xfrm flipH="1">
              <a:off x="4512" y="960"/>
              <a:ext cx="144" cy="144"/>
            </a:xfrm>
            <a:prstGeom prst="line">
              <a:avLst/>
            </a:prstGeom>
            <a:noFill/>
            <a:ln w="9525">
              <a:solidFill>
                <a:srgbClr val="C0C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0876" name="Group 44"/>
          <p:cNvGrpSpPr>
            <a:grpSpLocks/>
          </p:cNvGrpSpPr>
          <p:nvPr/>
        </p:nvGrpSpPr>
        <p:grpSpPr bwMode="auto">
          <a:xfrm>
            <a:off x="7310438" y="2705100"/>
            <a:ext cx="228600" cy="228600"/>
            <a:chOff x="4512" y="960"/>
            <a:chExt cx="144" cy="144"/>
          </a:xfrm>
        </p:grpSpPr>
        <p:sp>
          <p:nvSpPr>
            <p:cNvPr id="27699" name="Line 45"/>
            <p:cNvSpPr>
              <a:spLocks noChangeShapeType="1"/>
            </p:cNvSpPr>
            <p:nvPr/>
          </p:nvSpPr>
          <p:spPr bwMode="auto">
            <a:xfrm>
              <a:off x="4512" y="960"/>
              <a:ext cx="144" cy="144"/>
            </a:xfrm>
            <a:prstGeom prst="line">
              <a:avLst/>
            </a:prstGeom>
            <a:noFill/>
            <a:ln w="9525">
              <a:solidFill>
                <a:srgbClr val="C0C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700" name="Line 46"/>
            <p:cNvSpPr>
              <a:spLocks noChangeShapeType="1"/>
            </p:cNvSpPr>
            <p:nvPr/>
          </p:nvSpPr>
          <p:spPr bwMode="auto">
            <a:xfrm flipH="1">
              <a:off x="4512" y="960"/>
              <a:ext cx="144" cy="144"/>
            </a:xfrm>
            <a:prstGeom prst="line">
              <a:avLst/>
            </a:prstGeom>
            <a:noFill/>
            <a:ln w="9525">
              <a:solidFill>
                <a:srgbClr val="C0C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0879" name="Group 47"/>
          <p:cNvGrpSpPr>
            <a:grpSpLocks/>
          </p:cNvGrpSpPr>
          <p:nvPr/>
        </p:nvGrpSpPr>
        <p:grpSpPr bwMode="auto">
          <a:xfrm>
            <a:off x="8072438" y="1790700"/>
            <a:ext cx="228600" cy="228600"/>
            <a:chOff x="4512" y="960"/>
            <a:chExt cx="144" cy="144"/>
          </a:xfrm>
        </p:grpSpPr>
        <p:sp>
          <p:nvSpPr>
            <p:cNvPr id="27697" name="Line 48"/>
            <p:cNvSpPr>
              <a:spLocks noChangeShapeType="1"/>
            </p:cNvSpPr>
            <p:nvPr/>
          </p:nvSpPr>
          <p:spPr bwMode="auto">
            <a:xfrm>
              <a:off x="4512" y="960"/>
              <a:ext cx="144" cy="144"/>
            </a:xfrm>
            <a:prstGeom prst="line">
              <a:avLst/>
            </a:prstGeom>
            <a:noFill/>
            <a:ln w="9525">
              <a:solidFill>
                <a:srgbClr val="C0C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698" name="Line 49"/>
            <p:cNvSpPr>
              <a:spLocks noChangeShapeType="1"/>
            </p:cNvSpPr>
            <p:nvPr/>
          </p:nvSpPr>
          <p:spPr bwMode="auto">
            <a:xfrm flipH="1">
              <a:off x="4512" y="960"/>
              <a:ext cx="144" cy="144"/>
            </a:xfrm>
            <a:prstGeom prst="line">
              <a:avLst/>
            </a:prstGeom>
            <a:noFill/>
            <a:ln w="9525">
              <a:solidFill>
                <a:srgbClr val="C0C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0882" name="Group 50"/>
          <p:cNvGrpSpPr>
            <a:grpSpLocks/>
          </p:cNvGrpSpPr>
          <p:nvPr/>
        </p:nvGrpSpPr>
        <p:grpSpPr bwMode="auto">
          <a:xfrm>
            <a:off x="7310438" y="1257300"/>
            <a:ext cx="228600" cy="228600"/>
            <a:chOff x="4512" y="960"/>
            <a:chExt cx="144" cy="144"/>
          </a:xfrm>
        </p:grpSpPr>
        <p:sp>
          <p:nvSpPr>
            <p:cNvPr id="27695" name="Line 51"/>
            <p:cNvSpPr>
              <a:spLocks noChangeShapeType="1"/>
            </p:cNvSpPr>
            <p:nvPr/>
          </p:nvSpPr>
          <p:spPr bwMode="auto">
            <a:xfrm>
              <a:off x="4512" y="960"/>
              <a:ext cx="144" cy="144"/>
            </a:xfrm>
            <a:prstGeom prst="line">
              <a:avLst/>
            </a:prstGeom>
            <a:noFill/>
            <a:ln w="9525">
              <a:solidFill>
                <a:srgbClr val="C0C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696" name="Line 52"/>
            <p:cNvSpPr>
              <a:spLocks noChangeShapeType="1"/>
            </p:cNvSpPr>
            <p:nvPr/>
          </p:nvSpPr>
          <p:spPr bwMode="auto">
            <a:xfrm flipH="1">
              <a:off x="4512" y="960"/>
              <a:ext cx="144" cy="144"/>
            </a:xfrm>
            <a:prstGeom prst="line">
              <a:avLst/>
            </a:prstGeom>
            <a:noFill/>
            <a:ln w="9525">
              <a:solidFill>
                <a:srgbClr val="C0C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20885" name="Line 53"/>
          <p:cNvSpPr>
            <a:spLocks noChangeShapeType="1"/>
          </p:cNvSpPr>
          <p:nvPr/>
        </p:nvSpPr>
        <p:spPr bwMode="auto">
          <a:xfrm flipH="1">
            <a:off x="6548438" y="2095500"/>
            <a:ext cx="838200" cy="533400"/>
          </a:xfrm>
          <a:prstGeom prst="line">
            <a:avLst/>
          </a:prstGeom>
          <a:noFill/>
          <a:ln w="19050">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20886" name="Object 54"/>
          <p:cNvGraphicFramePr>
            <a:graphicFrameLocks/>
          </p:cNvGraphicFramePr>
          <p:nvPr/>
        </p:nvGraphicFramePr>
        <p:xfrm>
          <a:off x="6689725" y="2476500"/>
          <a:ext cx="280988" cy="292100"/>
        </p:xfrm>
        <a:graphic>
          <a:graphicData uri="http://schemas.openxmlformats.org/presentationml/2006/ole">
            <mc:AlternateContent xmlns:mc="http://schemas.openxmlformats.org/markup-compatibility/2006">
              <mc:Choice xmlns:v="urn:schemas-microsoft-com:vml" Requires="v">
                <p:oleObj spid="_x0000_s27745" name="公式" r:id="rId3" imgW="171534" imgH="200070" progId="Equation.3">
                  <p:embed/>
                </p:oleObj>
              </mc:Choice>
              <mc:Fallback>
                <p:oleObj name="公式" r:id="rId3" imgW="171534" imgH="200070" progId="Equation.3">
                  <p:embed/>
                  <p:pic>
                    <p:nvPicPr>
                      <p:cNvPr id="0" name="Object 54"/>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89725" y="2476500"/>
                        <a:ext cx="280988" cy="292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C0C0C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0893" name="Line 61"/>
          <p:cNvSpPr>
            <a:spLocks noChangeShapeType="1"/>
          </p:cNvSpPr>
          <p:nvPr/>
        </p:nvSpPr>
        <p:spPr bwMode="auto">
          <a:xfrm flipH="1" flipV="1">
            <a:off x="7005638" y="1638300"/>
            <a:ext cx="381000" cy="457200"/>
          </a:xfrm>
          <a:prstGeom prst="line">
            <a:avLst/>
          </a:prstGeom>
          <a:noFill/>
          <a:ln w="19050">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894" name="Line 62"/>
          <p:cNvSpPr>
            <a:spLocks noChangeShapeType="1"/>
          </p:cNvSpPr>
          <p:nvPr/>
        </p:nvSpPr>
        <p:spPr bwMode="auto">
          <a:xfrm>
            <a:off x="7386638" y="2095500"/>
            <a:ext cx="1371600" cy="0"/>
          </a:xfrm>
          <a:prstGeom prst="line">
            <a:avLst/>
          </a:prstGeom>
          <a:noFill/>
          <a:ln w="19050">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20895" name="Object 63"/>
          <p:cNvGraphicFramePr>
            <a:graphicFrameLocks/>
          </p:cNvGraphicFramePr>
          <p:nvPr/>
        </p:nvGraphicFramePr>
        <p:xfrm>
          <a:off x="7294563" y="1619250"/>
          <a:ext cx="241300" cy="471488"/>
        </p:xfrm>
        <a:graphic>
          <a:graphicData uri="http://schemas.openxmlformats.org/presentationml/2006/ole">
            <mc:AlternateContent xmlns:mc="http://schemas.openxmlformats.org/markup-compatibility/2006">
              <mc:Choice xmlns:v="urn:schemas-microsoft-com:vml" Requires="v">
                <p:oleObj spid="_x0000_s27746" name="公式" r:id="rId5" imgW="133446" imgH="362070" progId="Equation.3">
                  <p:embed/>
                </p:oleObj>
              </mc:Choice>
              <mc:Fallback>
                <p:oleObj name="公式" r:id="rId5" imgW="133446" imgH="362070" progId="Equation.3">
                  <p:embed/>
                  <p:pic>
                    <p:nvPicPr>
                      <p:cNvPr id="0" name="Object 63"/>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94563" y="1619250"/>
                        <a:ext cx="241300" cy="4714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C0C0C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0896" name="Object 64"/>
          <p:cNvGraphicFramePr>
            <a:graphicFrameLocks/>
          </p:cNvGraphicFramePr>
          <p:nvPr/>
        </p:nvGraphicFramePr>
        <p:xfrm>
          <a:off x="8362950" y="1839913"/>
          <a:ext cx="192088" cy="217487"/>
        </p:xfrm>
        <a:graphic>
          <a:graphicData uri="http://schemas.openxmlformats.org/presentationml/2006/ole">
            <mc:AlternateContent xmlns:mc="http://schemas.openxmlformats.org/markup-compatibility/2006">
              <mc:Choice xmlns:v="urn:schemas-microsoft-com:vml" Requires="v">
                <p:oleObj spid="_x0000_s27747" name="公式" r:id="rId7" imgW="85632" imgH="123930" progId="Equation.3">
                  <p:embed/>
                </p:oleObj>
              </mc:Choice>
              <mc:Fallback>
                <p:oleObj name="公式" r:id="rId7" imgW="85632" imgH="123930" progId="Equation.3">
                  <p:embed/>
                  <p:pic>
                    <p:nvPicPr>
                      <p:cNvPr id="0" name="Object 64"/>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362950" y="1839913"/>
                        <a:ext cx="192088" cy="2174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C0C0C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0898" name="Object 66"/>
          <p:cNvGraphicFramePr>
            <a:graphicFrameLocks/>
          </p:cNvGraphicFramePr>
          <p:nvPr/>
        </p:nvGraphicFramePr>
        <p:xfrm>
          <a:off x="854075" y="2554288"/>
          <a:ext cx="803275" cy="292100"/>
        </p:xfrm>
        <a:graphic>
          <a:graphicData uri="http://schemas.openxmlformats.org/presentationml/2006/ole">
            <mc:AlternateContent xmlns:mc="http://schemas.openxmlformats.org/markup-compatibility/2006">
              <mc:Choice xmlns:v="urn:schemas-microsoft-com:vml" Requires="v">
                <p:oleObj spid="_x0000_s27748" name="公式" r:id="rId9" imgW="695322" imgH="200070" progId="Equation.3">
                  <p:embed/>
                </p:oleObj>
              </mc:Choice>
              <mc:Fallback>
                <p:oleObj name="公式" r:id="rId9" imgW="695322" imgH="200070" progId="Equation.3">
                  <p:embed/>
                  <p:pic>
                    <p:nvPicPr>
                      <p:cNvPr id="0" name="Object 66"/>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54075" y="2554288"/>
                        <a:ext cx="803275" cy="292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33CCCC"/>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0899" name="Object 67"/>
          <p:cNvGraphicFramePr>
            <a:graphicFrameLocks/>
          </p:cNvGraphicFramePr>
          <p:nvPr/>
        </p:nvGraphicFramePr>
        <p:xfrm>
          <a:off x="1965325" y="2389188"/>
          <a:ext cx="1892300" cy="608012"/>
        </p:xfrm>
        <a:graphic>
          <a:graphicData uri="http://schemas.openxmlformats.org/presentationml/2006/ole">
            <mc:AlternateContent xmlns:mc="http://schemas.openxmlformats.org/markup-compatibility/2006">
              <mc:Choice xmlns:v="urn:schemas-microsoft-com:vml" Requires="v">
                <p:oleObj spid="_x0000_s27749" name="公式" r:id="rId11" imgW="1800166" imgH="504900" progId="Equation.3">
                  <p:embed/>
                </p:oleObj>
              </mc:Choice>
              <mc:Fallback>
                <p:oleObj name="公式" r:id="rId11" imgW="1800166" imgH="504900" progId="Equation.3">
                  <p:embed/>
                  <p:pic>
                    <p:nvPicPr>
                      <p:cNvPr id="0" name="Object 67"/>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965325" y="2389188"/>
                        <a:ext cx="1892300" cy="6080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0900" name="Object 68"/>
          <p:cNvGraphicFramePr>
            <a:graphicFrameLocks/>
          </p:cNvGraphicFramePr>
          <p:nvPr/>
        </p:nvGraphicFramePr>
        <p:xfrm>
          <a:off x="3797300" y="2400300"/>
          <a:ext cx="1217613" cy="608013"/>
        </p:xfrm>
        <a:graphic>
          <a:graphicData uri="http://schemas.openxmlformats.org/presentationml/2006/ole">
            <mc:AlternateContent xmlns:mc="http://schemas.openxmlformats.org/markup-compatibility/2006">
              <mc:Choice xmlns:v="urn:schemas-microsoft-com:vml" Requires="v">
                <p:oleObj spid="_x0000_s27750" name="公式" r:id="rId13" imgW="1114298" imgH="504900" progId="Equation.3">
                  <p:embed/>
                </p:oleObj>
              </mc:Choice>
              <mc:Fallback>
                <p:oleObj name="公式" r:id="rId13" imgW="1114298" imgH="504900" progId="Equation.3">
                  <p:embed/>
                  <p:pic>
                    <p:nvPicPr>
                      <p:cNvPr id="0" name="Object 68"/>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797300" y="2400300"/>
                        <a:ext cx="1217613" cy="6080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0901" name="Object 69"/>
          <p:cNvGraphicFramePr>
            <a:graphicFrameLocks/>
          </p:cNvGraphicFramePr>
          <p:nvPr/>
        </p:nvGraphicFramePr>
        <p:xfrm>
          <a:off x="2314575" y="3213100"/>
          <a:ext cx="1308100" cy="430213"/>
        </p:xfrm>
        <a:graphic>
          <a:graphicData uri="http://schemas.openxmlformats.org/presentationml/2006/ole">
            <mc:AlternateContent xmlns:mc="http://schemas.openxmlformats.org/markup-compatibility/2006">
              <mc:Choice xmlns:v="urn:schemas-microsoft-com:vml" Requires="v">
                <p:oleObj spid="_x0000_s27751" name="公式" r:id="rId15" imgW="1200201" imgH="323730" progId="Equation.3">
                  <p:embed/>
                </p:oleObj>
              </mc:Choice>
              <mc:Fallback>
                <p:oleObj name="公式" r:id="rId15" imgW="1200201" imgH="323730" progId="Equation.3">
                  <p:embed/>
                  <p:pic>
                    <p:nvPicPr>
                      <p:cNvPr id="0" name="Object 69"/>
                      <p:cNvPicPr>
                        <a:picLocks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314575" y="3213100"/>
                        <a:ext cx="1308100" cy="4302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0902" name="Object 70"/>
          <p:cNvGraphicFramePr>
            <a:graphicFrameLocks/>
          </p:cNvGraphicFramePr>
          <p:nvPr/>
        </p:nvGraphicFramePr>
        <p:xfrm>
          <a:off x="3505200" y="2994025"/>
          <a:ext cx="1522413" cy="823913"/>
        </p:xfrm>
        <a:graphic>
          <a:graphicData uri="http://schemas.openxmlformats.org/presentationml/2006/ole">
            <mc:AlternateContent xmlns:mc="http://schemas.openxmlformats.org/markup-compatibility/2006">
              <mc:Choice xmlns:v="urn:schemas-microsoft-com:vml" Requires="v">
                <p:oleObj spid="_x0000_s27752" name="公式" r:id="rId17" imgW="1419278" imgH="733320" progId="Equation.3">
                  <p:embed/>
                </p:oleObj>
              </mc:Choice>
              <mc:Fallback>
                <p:oleObj name="公式" r:id="rId17" imgW="1419278" imgH="733320" progId="Equation.3">
                  <p:embed/>
                  <p:pic>
                    <p:nvPicPr>
                      <p:cNvPr id="0" name="Object 70"/>
                      <p:cNvPicPr>
                        <a:picLocks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505200" y="2994025"/>
                        <a:ext cx="1522413" cy="823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0903" name="Object 71"/>
          <p:cNvGraphicFramePr>
            <a:graphicFrameLocks/>
          </p:cNvGraphicFramePr>
          <p:nvPr/>
        </p:nvGraphicFramePr>
        <p:xfrm>
          <a:off x="2300288" y="3795713"/>
          <a:ext cx="1295400" cy="823912"/>
        </p:xfrm>
        <a:graphic>
          <a:graphicData uri="http://schemas.openxmlformats.org/presentationml/2006/ole">
            <mc:AlternateContent xmlns:mc="http://schemas.openxmlformats.org/markup-compatibility/2006">
              <mc:Choice xmlns:v="urn:schemas-microsoft-com:vml" Requires="v">
                <p:oleObj spid="_x0000_s27753" name="公式" r:id="rId19" imgW="1190746" imgH="733320" progId="Equation.3">
                  <p:embed/>
                </p:oleObj>
              </mc:Choice>
              <mc:Fallback>
                <p:oleObj name="公式" r:id="rId19" imgW="1190746" imgH="733320" progId="Equation.3">
                  <p:embed/>
                  <p:pic>
                    <p:nvPicPr>
                      <p:cNvPr id="0" name="Object 71"/>
                      <p:cNvPicPr>
                        <a:picLocks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300288" y="3795713"/>
                        <a:ext cx="1295400" cy="8239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0904" name="Object 72"/>
          <p:cNvGraphicFramePr>
            <a:graphicFrameLocks/>
          </p:cNvGraphicFramePr>
          <p:nvPr/>
        </p:nvGraphicFramePr>
        <p:xfrm>
          <a:off x="5341938" y="3783013"/>
          <a:ext cx="1462087" cy="823912"/>
        </p:xfrm>
        <a:graphic>
          <a:graphicData uri="http://schemas.openxmlformats.org/presentationml/2006/ole">
            <mc:AlternateContent xmlns:mc="http://schemas.openxmlformats.org/markup-compatibility/2006">
              <mc:Choice xmlns:v="urn:schemas-microsoft-com:vml" Requires="v">
                <p:oleObj spid="_x0000_s27754" name="公式" r:id="rId21" imgW="1352556" imgH="733320" progId="Equation.3">
                  <p:embed/>
                </p:oleObj>
              </mc:Choice>
              <mc:Fallback>
                <p:oleObj name="公式" r:id="rId21" imgW="1352556" imgH="733320" progId="Equation.3">
                  <p:embed/>
                  <p:pic>
                    <p:nvPicPr>
                      <p:cNvPr id="0" name="Object 72"/>
                      <p:cNvPicPr>
                        <a:picLocks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5341938" y="3783013"/>
                        <a:ext cx="1462087" cy="8239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66FF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0905" name="Object 73"/>
          <p:cNvGraphicFramePr>
            <a:graphicFrameLocks/>
          </p:cNvGraphicFramePr>
          <p:nvPr/>
        </p:nvGraphicFramePr>
        <p:xfrm>
          <a:off x="296863" y="4972050"/>
          <a:ext cx="803275" cy="292100"/>
        </p:xfrm>
        <a:graphic>
          <a:graphicData uri="http://schemas.openxmlformats.org/presentationml/2006/ole">
            <mc:AlternateContent xmlns:mc="http://schemas.openxmlformats.org/markup-compatibility/2006">
              <mc:Choice xmlns:v="urn:schemas-microsoft-com:vml" Requires="v">
                <p:oleObj spid="_x0000_s27755" name="公式" r:id="rId23" imgW="695322" imgH="200070" progId="Equation.3">
                  <p:embed/>
                </p:oleObj>
              </mc:Choice>
              <mc:Fallback>
                <p:oleObj name="公式" r:id="rId23" imgW="695322" imgH="200070" progId="Equation.3">
                  <p:embed/>
                  <p:pic>
                    <p:nvPicPr>
                      <p:cNvPr id="0" name="Object 73"/>
                      <p:cNvPicPr>
                        <a:picLocks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296863" y="4972050"/>
                        <a:ext cx="803275" cy="292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33CCCC"/>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0906" name="Object 74"/>
          <p:cNvGraphicFramePr>
            <a:graphicFrameLocks/>
          </p:cNvGraphicFramePr>
          <p:nvPr/>
        </p:nvGraphicFramePr>
        <p:xfrm>
          <a:off x="1446213" y="4841875"/>
          <a:ext cx="1892300" cy="608013"/>
        </p:xfrm>
        <a:graphic>
          <a:graphicData uri="http://schemas.openxmlformats.org/presentationml/2006/ole">
            <mc:AlternateContent xmlns:mc="http://schemas.openxmlformats.org/markup-compatibility/2006">
              <mc:Choice xmlns:v="urn:schemas-microsoft-com:vml" Requires="v">
                <p:oleObj spid="_x0000_s27756" name="公式" r:id="rId25" imgW="1800166" imgH="504900" progId="Equation.3">
                  <p:embed/>
                </p:oleObj>
              </mc:Choice>
              <mc:Fallback>
                <p:oleObj name="公式" r:id="rId25" imgW="1800166" imgH="504900" progId="Equation.3">
                  <p:embed/>
                  <p:pic>
                    <p:nvPicPr>
                      <p:cNvPr id="0" name="Object 74"/>
                      <p:cNvPicPr>
                        <a:picLocks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1446213" y="4841875"/>
                        <a:ext cx="1892300" cy="6080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0907" name="Object 75"/>
          <p:cNvGraphicFramePr>
            <a:graphicFrameLocks/>
          </p:cNvGraphicFramePr>
          <p:nvPr/>
        </p:nvGraphicFramePr>
        <p:xfrm>
          <a:off x="3286125" y="4922838"/>
          <a:ext cx="1309688" cy="428625"/>
        </p:xfrm>
        <a:graphic>
          <a:graphicData uri="http://schemas.openxmlformats.org/presentationml/2006/ole">
            <mc:AlternateContent xmlns:mc="http://schemas.openxmlformats.org/markup-compatibility/2006">
              <mc:Choice xmlns:v="urn:schemas-microsoft-com:vml" Requires="v">
                <p:oleObj spid="_x0000_s27757" name="公式" r:id="rId27" imgW="1200201" imgH="323730" progId="Equation.3">
                  <p:embed/>
                </p:oleObj>
              </mc:Choice>
              <mc:Fallback>
                <p:oleObj name="公式" r:id="rId27" imgW="1200201" imgH="323730" progId="Equation.3">
                  <p:embed/>
                  <p:pic>
                    <p:nvPicPr>
                      <p:cNvPr id="0" name="Object 75"/>
                      <p:cNvPicPr>
                        <a:picLocks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3286125" y="4922838"/>
                        <a:ext cx="1309688" cy="428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0908" name="Object 76"/>
          <p:cNvGraphicFramePr>
            <a:graphicFrameLocks/>
          </p:cNvGraphicFramePr>
          <p:nvPr/>
        </p:nvGraphicFramePr>
        <p:xfrm>
          <a:off x="1790700" y="5554663"/>
          <a:ext cx="2312988" cy="823912"/>
        </p:xfrm>
        <a:graphic>
          <a:graphicData uri="http://schemas.openxmlformats.org/presentationml/2006/ole">
            <mc:AlternateContent xmlns:mc="http://schemas.openxmlformats.org/markup-compatibility/2006">
              <mc:Choice xmlns:v="urn:schemas-microsoft-com:vml" Requires="v">
                <p:oleObj spid="_x0000_s27758" name="公式" r:id="rId29" imgW="2219412" imgH="733320" progId="Equation.3">
                  <p:embed/>
                </p:oleObj>
              </mc:Choice>
              <mc:Fallback>
                <p:oleObj name="公式" r:id="rId29" imgW="2219412" imgH="733320" progId="Equation.3">
                  <p:embed/>
                  <p:pic>
                    <p:nvPicPr>
                      <p:cNvPr id="0" name="Object 76"/>
                      <p:cNvPicPr>
                        <a:picLocks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1790700" y="5554663"/>
                        <a:ext cx="2312988" cy="8239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0909" name="Object 77"/>
          <p:cNvGraphicFramePr>
            <a:graphicFrameLocks/>
          </p:cNvGraphicFramePr>
          <p:nvPr/>
        </p:nvGraphicFramePr>
        <p:xfrm>
          <a:off x="4746625" y="5513388"/>
          <a:ext cx="1676400" cy="876300"/>
        </p:xfrm>
        <a:graphic>
          <a:graphicData uri="http://schemas.openxmlformats.org/presentationml/2006/ole">
            <mc:AlternateContent xmlns:mc="http://schemas.openxmlformats.org/markup-compatibility/2006">
              <mc:Choice xmlns:v="urn:schemas-microsoft-com:vml" Requires="v">
                <p:oleObj spid="_x0000_s27759" name="公式" r:id="rId31" imgW="1571633" imgH="771660" progId="Equation.3">
                  <p:embed/>
                </p:oleObj>
              </mc:Choice>
              <mc:Fallback>
                <p:oleObj name="公式" r:id="rId31" imgW="1571633" imgH="771660" progId="Equation.3">
                  <p:embed/>
                  <p:pic>
                    <p:nvPicPr>
                      <p:cNvPr id="0" name="Object 77"/>
                      <p:cNvPicPr>
                        <a:picLocks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4746625" y="5513388"/>
                        <a:ext cx="1676400" cy="876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66FF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0910" name="Object 78"/>
          <p:cNvGraphicFramePr>
            <a:graphicFrameLocks/>
          </p:cNvGraphicFramePr>
          <p:nvPr/>
        </p:nvGraphicFramePr>
        <p:xfrm>
          <a:off x="7289800" y="2093913"/>
          <a:ext cx="292100" cy="319087"/>
        </p:xfrm>
        <a:graphic>
          <a:graphicData uri="http://schemas.openxmlformats.org/presentationml/2006/ole">
            <mc:AlternateContent xmlns:mc="http://schemas.openxmlformats.org/markup-compatibility/2006">
              <mc:Choice xmlns:v="urn:schemas-microsoft-com:vml" Requires="v">
                <p:oleObj spid="_x0000_s27760" name="公式" r:id="rId33" imgW="199898" imgH="209520" progId="Equation.3">
                  <p:embed/>
                </p:oleObj>
              </mc:Choice>
              <mc:Fallback>
                <p:oleObj name="公式" r:id="rId33" imgW="199898" imgH="209520" progId="Equation.3">
                  <p:embed/>
                  <p:pic>
                    <p:nvPicPr>
                      <p:cNvPr id="0" name="Object 78"/>
                      <p:cNvPicPr>
                        <a:picLocks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7289800" y="2093913"/>
                        <a:ext cx="292100" cy="3190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C0C0C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0911" name="Object 79"/>
          <p:cNvGraphicFramePr>
            <a:graphicFrameLocks/>
          </p:cNvGraphicFramePr>
          <p:nvPr/>
        </p:nvGraphicFramePr>
        <p:xfrm>
          <a:off x="4887913" y="3308350"/>
          <a:ext cx="749300" cy="241300"/>
        </p:xfrm>
        <a:graphic>
          <a:graphicData uri="http://schemas.openxmlformats.org/presentationml/2006/ole">
            <mc:AlternateContent xmlns:mc="http://schemas.openxmlformats.org/markup-compatibility/2006">
              <mc:Choice xmlns:v="urn:schemas-microsoft-com:vml" Requires="v">
                <p:oleObj spid="_x0000_s27761" name="公式" r:id="rId35" imgW="657233" imgH="133380" progId="Equation.3">
                  <p:embed/>
                </p:oleObj>
              </mc:Choice>
              <mc:Fallback>
                <p:oleObj name="公式" r:id="rId35" imgW="657233" imgH="133380" progId="Equation.3">
                  <p:embed/>
                  <p:pic>
                    <p:nvPicPr>
                      <p:cNvPr id="0" name="Object 79"/>
                      <p:cNvPicPr>
                        <a:picLocks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4887913" y="3308350"/>
                        <a:ext cx="749300" cy="241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0912" name="AutoShape 80"/>
          <p:cNvSpPr>
            <a:spLocks noChangeArrowheads="1"/>
          </p:cNvSpPr>
          <p:nvPr/>
        </p:nvSpPr>
        <p:spPr bwMode="auto">
          <a:xfrm>
            <a:off x="4103688" y="4086225"/>
            <a:ext cx="690562" cy="225425"/>
          </a:xfrm>
          <a:prstGeom prst="rightArrow">
            <a:avLst>
              <a:gd name="adj1" fmla="val 50000"/>
              <a:gd name="adj2" fmla="val 76584"/>
            </a:avLst>
          </a:prstGeom>
          <a:solidFill>
            <a:srgbClr val="FFCCFF"/>
          </a:solidFill>
          <a:ln w="9525" algn="ctr">
            <a:solidFill>
              <a:srgbClr val="FFCC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tIns="82800" bIns="82800"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0913" name="AutoShape 81"/>
          <p:cNvSpPr>
            <a:spLocks noChangeArrowheads="1"/>
          </p:cNvSpPr>
          <p:nvPr/>
        </p:nvSpPr>
        <p:spPr bwMode="auto">
          <a:xfrm>
            <a:off x="4164013" y="5868988"/>
            <a:ext cx="465137" cy="223837"/>
          </a:xfrm>
          <a:prstGeom prst="rightArrow">
            <a:avLst>
              <a:gd name="adj1" fmla="val 50000"/>
              <a:gd name="adj2" fmla="val 51950"/>
            </a:avLst>
          </a:prstGeom>
          <a:solidFill>
            <a:srgbClr val="FFCCFF"/>
          </a:solidFill>
          <a:ln w="9525" algn="ctr">
            <a:solidFill>
              <a:srgbClr val="FFCC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tIns="82800" bIns="82800"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0915" name="Arc 83"/>
          <p:cNvSpPr>
            <a:spLocks/>
          </p:cNvSpPr>
          <p:nvPr/>
        </p:nvSpPr>
        <p:spPr bwMode="auto">
          <a:xfrm flipV="1">
            <a:off x="7429500" y="2205038"/>
            <a:ext cx="527050" cy="612775"/>
          </a:xfrm>
          <a:custGeom>
            <a:avLst/>
            <a:gdLst>
              <a:gd name="T0" fmla="*/ 0 w 18577"/>
              <a:gd name="T1" fmla="*/ 0 h 21600"/>
              <a:gd name="T2" fmla="*/ 2147483646 w 18577"/>
              <a:gd name="T3" fmla="*/ 2147483646 h 21600"/>
              <a:gd name="T4" fmla="*/ 0 w 18577"/>
              <a:gd name="T5" fmla="*/ 2147483646 h 21600"/>
              <a:gd name="T6" fmla="*/ 0 60000 65536"/>
              <a:gd name="T7" fmla="*/ 0 60000 65536"/>
              <a:gd name="T8" fmla="*/ 0 60000 65536"/>
            </a:gdLst>
            <a:ahLst/>
            <a:cxnLst>
              <a:cxn ang="T6">
                <a:pos x="T0" y="T1"/>
              </a:cxn>
              <a:cxn ang="T7">
                <a:pos x="T2" y="T3"/>
              </a:cxn>
              <a:cxn ang="T8">
                <a:pos x="T4" y="T5"/>
              </a:cxn>
            </a:cxnLst>
            <a:rect l="0" t="0" r="r" b="b"/>
            <a:pathLst>
              <a:path w="18577" h="21600" fill="none" extrusionOk="0">
                <a:moveTo>
                  <a:pt x="-1" y="0"/>
                </a:moveTo>
                <a:cubicBezTo>
                  <a:pt x="7625" y="0"/>
                  <a:pt x="14686" y="4021"/>
                  <a:pt x="18577" y="10579"/>
                </a:cubicBezTo>
              </a:path>
              <a:path w="18577" h="21600" stroke="0" extrusionOk="0">
                <a:moveTo>
                  <a:pt x="-1" y="0"/>
                </a:moveTo>
                <a:cubicBezTo>
                  <a:pt x="7625" y="0"/>
                  <a:pt x="14686" y="4021"/>
                  <a:pt x="18577" y="10579"/>
                </a:cubicBezTo>
                <a:lnTo>
                  <a:pt x="0" y="21600"/>
                </a:lnTo>
                <a:lnTo>
                  <a:pt x="-1" y="0"/>
                </a:lnTo>
                <a:close/>
              </a:path>
            </a:pathLst>
          </a:custGeom>
          <a:noFill/>
          <a:ln w="28575">
            <a:solidFill>
              <a:srgbClr val="FF0000"/>
            </a:solidFill>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692" name="矩形 83"/>
          <p:cNvSpPr>
            <a:spLocks noChangeArrowheads="1"/>
          </p:cNvSpPr>
          <p:nvPr/>
        </p:nvSpPr>
        <p:spPr bwMode="auto">
          <a:xfrm>
            <a:off x="0" y="44450"/>
            <a:ext cx="5795963"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400" b="1">
                <a:solidFill>
                  <a:srgbClr val="FFC000"/>
                </a:solidFill>
              </a:rPr>
              <a:t>书中例题</a:t>
            </a:r>
            <a:r>
              <a:rPr lang="en-US" altLang="zh-CN" sz="2400" b="1">
                <a:solidFill>
                  <a:srgbClr val="FFC000"/>
                </a:solidFill>
              </a:rPr>
              <a:t> 10.8(p.455)</a:t>
            </a:r>
            <a:endParaRPr lang="zh-CN" altLang="zh-CN" sz="2400" b="1">
              <a:solidFill>
                <a:srgbClr val="FFC000"/>
              </a:solidFill>
            </a:endParaRPr>
          </a:p>
          <a:p>
            <a:pPr eaLnBrk="1" hangingPunct="1"/>
            <a:r>
              <a:rPr lang="zh-CN" altLang="zh-CN" sz="2400" b="1">
                <a:solidFill>
                  <a:schemeClr val="bg1"/>
                </a:solidFill>
              </a:rPr>
              <a:t>半径为</a:t>
            </a:r>
            <a:r>
              <a:rPr lang="en-US" altLang="zh-CN" sz="2400" b="1">
                <a:solidFill>
                  <a:schemeClr val="bg1"/>
                </a:solidFill>
              </a:rPr>
              <a:t>R</a:t>
            </a:r>
            <a:r>
              <a:rPr lang="zh-CN" altLang="zh-CN" sz="2400" b="1">
                <a:solidFill>
                  <a:schemeClr val="bg1"/>
                </a:solidFill>
              </a:rPr>
              <a:t>的长直螺线管中载有变化电流，管内产生均匀磁场，当磁感应强度以恒定速率</a:t>
            </a:r>
            <a:r>
              <a:rPr lang="en-US" altLang="zh-CN" sz="2400" b="1">
                <a:solidFill>
                  <a:schemeClr val="bg1"/>
                </a:solidFill>
              </a:rPr>
              <a:t>        </a:t>
            </a:r>
            <a:r>
              <a:rPr lang="zh-CN" altLang="zh-CN" sz="2400" b="1">
                <a:solidFill>
                  <a:schemeClr val="bg1"/>
                </a:solidFill>
              </a:rPr>
              <a:t>增加时</a:t>
            </a:r>
          </a:p>
          <a:p>
            <a:pPr eaLnBrk="1" hangingPunct="1"/>
            <a:r>
              <a:rPr lang="zh-CN" altLang="zh-CN" sz="2400" b="1">
                <a:solidFill>
                  <a:schemeClr val="bg1"/>
                </a:solidFill>
              </a:rPr>
              <a:t>求：（</a:t>
            </a:r>
            <a:r>
              <a:rPr lang="en-US" altLang="zh-CN" sz="2400" b="1">
                <a:solidFill>
                  <a:schemeClr val="bg1"/>
                </a:solidFill>
              </a:rPr>
              <a:t>1</a:t>
            </a:r>
            <a:r>
              <a:rPr lang="zh-CN" altLang="zh-CN" sz="2400" b="1">
                <a:solidFill>
                  <a:schemeClr val="bg1"/>
                </a:solidFill>
              </a:rPr>
              <a:t>）管内外有旋电场</a:t>
            </a:r>
            <a:r>
              <a:rPr lang="en-US" altLang="zh-CN" sz="2400" b="1">
                <a:solidFill>
                  <a:schemeClr val="bg1"/>
                </a:solidFill>
              </a:rPr>
              <a:t>E</a:t>
            </a:r>
            <a:r>
              <a:rPr lang="zh-CN" altLang="zh-CN" sz="2400" b="1" baseline="-25000">
                <a:solidFill>
                  <a:schemeClr val="bg1"/>
                </a:solidFill>
              </a:rPr>
              <a:t>旋</a:t>
            </a:r>
            <a:r>
              <a:rPr lang="zh-CN" altLang="zh-CN" sz="2400" b="1">
                <a:solidFill>
                  <a:schemeClr val="bg1"/>
                </a:solidFill>
              </a:rPr>
              <a:t>，并计算同心圆形导体回路中的感生电动势。</a:t>
            </a:r>
          </a:p>
        </p:txBody>
      </p:sp>
      <p:pic>
        <p:nvPicPr>
          <p:cNvPr id="24660" name="Picture 84"/>
          <p:cNvPicPr>
            <a:picLocks noChangeAspect="1" noChangeArrowheads="1"/>
          </p:cNvPicPr>
          <p:nvPr/>
        </p:nvPicPr>
        <p:blipFill>
          <a:blip r:embed="rId37">
            <a:extLst>
              <a:ext uri="{28A0092B-C50C-407E-A947-70E740481C1C}">
                <a14:useLocalDpi xmlns:a14="http://schemas.microsoft.com/office/drawing/2010/main" val="0"/>
              </a:ext>
            </a:extLst>
          </a:blip>
          <a:srcRect/>
          <a:stretch>
            <a:fillRect/>
          </a:stretch>
        </p:blipFill>
        <p:spPr bwMode="auto">
          <a:xfrm>
            <a:off x="6548438" y="4941888"/>
            <a:ext cx="2530475" cy="149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27694" name="对象 1"/>
          <p:cNvGraphicFramePr>
            <a:graphicFrameLocks noChangeAspect="1"/>
          </p:cNvGraphicFramePr>
          <p:nvPr/>
        </p:nvGraphicFramePr>
        <p:xfrm>
          <a:off x="684213" y="1101725"/>
          <a:ext cx="647700" cy="536575"/>
        </p:xfrm>
        <a:graphic>
          <a:graphicData uri="http://schemas.openxmlformats.org/presentationml/2006/ole">
            <mc:AlternateContent xmlns:mc="http://schemas.openxmlformats.org/markup-compatibility/2006">
              <mc:Choice xmlns:v="urn:schemas-microsoft-com:vml" Requires="v">
                <p:oleObj spid="_x0000_s27762" name="Equation" r:id="rId38" imgW="368140" imgH="304668" progId="Equation.DSMT4">
                  <p:embed/>
                </p:oleObj>
              </mc:Choice>
              <mc:Fallback>
                <p:oleObj name="Equation" r:id="rId38" imgW="368140" imgH="304668" progId="Equation.DSMT4">
                  <p:embed/>
                  <p:pic>
                    <p:nvPicPr>
                      <p:cNvPr id="0" name="对象 1"/>
                      <p:cNvPicPr>
                        <a:picLocks noChangeAspect="1" noChangeArrowheads="1"/>
                      </p:cNvPicPr>
                      <p:nvPr/>
                    </p:nvPicPr>
                    <p:blipFill>
                      <a:blip r:embed="rId39">
                        <a:extLst>
                          <a:ext uri="{28A0092B-C50C-407E-A947-70E740481C1C}">
                            <a14:useLocalDpi xmlns:a14="http://schemas.microsoft.com/office/drawing/2010/main" val="0"/>
                          </a:ext>
                        </a:extLst>
                      </a:blip>
                      <a:srcRect/>
                      <a:stretch>
                        <a:fillRect/>
                      </a:stretch>
                    </p:blipFill>
                    <p:spPr bwMode="auto">
                      <a:xfrm>
                        <a:off x="684213" y="1101725"/>
                        <a:ext cx="647700"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120834"/>
                                        </p:tgtEl>
                                        <p:attrNameLst>
                                          <p:attrName>style.visibility</p:attrName>
                                        </p:attrNameLst>
                                      </p:cBhvr>
                                      <p:to>
                                        <p:strVal val="visible"/>
                                      </p:to>
                                    </p:set>
                                    <p:anim calcmode="lin" valueType="num">
                                      <p:cBhvr>
                                        <p:cTn id="7" dur="500" fill="hold"/>
                                        <p:tgtEl>
                                          <p:spTgt spid="120834"/>
                                        </p:tgtEl>
                                        <p:attrNameLst>
                                          <p:attrName>ppt_w</p:attrName>
                                        </p:attrNameLst>
                                      </p:cBhvr>
                                      <p:tavLst>
                                        <p:tav tm="0">
                                          <p:val>
                                            <p:fltVal val="0"/>
                                          </p:val>
                                        </p:tav>
                                        <p:tav tm="100000">
                                          <p:val>
                                            <p:strVal val="#ppt_w"/>
                                          </p:val>
                                        </p:tav>
                                      </p:tavLst>
                                    </p:anim>
                                    <p:anim calcmode="lin" valueType="num">
                                      <p:cBhvr>
                                        <p:cTn id="8" dur="500" fill="hold"/>
                                        <p:tgtEl>
                                          <p:spTgt spid="120834"/>
                                        </p:tgtEl>
                                        <p:attrNameLst>
                                          <p:attrName>ppt_h</p:attrName>
                                        </p:attrNameLst>
                                      </p:cBhvr>
                                      <p:tavLst>
                                        <p:tav tm="0">
                                          <p:val>
                                            <p:fltVal val="0"/>
                                          </p:val>
                                        </p:tav>
                                        <p:tav tm="100000">
                                          <p:val>
                                            <p:strVal val="#ppt_h"/>
                                          </p:val>
                                        </p:tav>
                                      </p:tavLst>
                                    </p:anim>
                                  </p:childTnLst>
                                </p:cTn>
                              </p:par>
                            </p:childTnLst>
                          </p:cTn>
                        </p:par>
                        <p:par>
                          <p:cTn id="9" fill="hold" nodeType="afterGroup">
                            <p:stCondLst>
                              <p:cond delay="500"/>
                            </p:stCondLst>
                            <p:childTnLst>
                              <p:par>
                                <p:cTn id="10" presetID="1" presetClass="entr" presetSubtype="0" fill="hold" nodeType="afterEffect">
                                  <p:stCondLst>
                                    <p:cond delay="0"/>
                                  </p:stCondLst>
                                  <p:childTnLst>
                                    <p:set>
                                      <p:cBhvr>
                                        <p:cTn id="11" dur="1" fill="hold">
                                          <p:stCondLst>
                                            <p:cond delay="499"/>
                                          </p:stCondLst>
                                        </p:cTn>
                                        <p:tgtEl>
                                          <p:spTgt spid="120910"/>
                                        </p:tgtEl>
                                        <p:attrNameLst>
                                          <p:attrName>style.visibility</p:attrName>
                                        </p:attrNameLst>
                                      </p:cBhvr>
                                      <p:to>
                                        <p:strVal val="visible"/>
                                      </p:to>
                                    </p:set>
                                  </p:childTnLst>
                                </p:cTn>
                              </p:par>
                            </p:childTnLst>
                          </p:cTn>
                        </p:par>
                      </p:childTnLst>
                    </p:cTn>
                  </p:par>
                  <p:par>
                    <p:cTn id="12" fill="hold" nodeType="clickPar">
                      <p:stCondLst>
                        <p:cond delay="indefinite"/>
                      </p:stCondLst>
                      <p:childTnLst>
                        <p:par>
                          <p:cTn id="13" fill="hold" nodeType="withGroup">
                            <p:stCondLst>
                              <p:cond delay="0"/>
                            </p:stCondLst>
                            <p:childTnLst>
                              <p:par>
                                <p:cTn id="14" presetID="9" presetClass="entr" presetSubtype="0" fill="hold" nodeType="clickEffect">
                                  <p:stCondLst>
                                    <p:cond delay="0"/>
                                  </p:stCondLst>
                                  <p:childTnLst>
                                    <p:set>
                                      <p:cBhvr>
                                        <p:cTn id="15" dur="1" fill="hold">
                                          <p:stCondLst>
                                            <p:cond delay="0"/>
                                          </p:stCondLst>
                                        </p:cTn>
                                        <p:tgtEl>
                                          <p:spTgt spid="120885"/>
                                        </p:tgtEl>
                                        <p:attrNameLst>
                                          <p:attrName>style.visibility</p:attrName>
                                        </p:attrNameLst>
                                      </p:cBhvr>
                                      <p:to>
                                        <p:strVal val="visible"/>
                                      </p:to>
                                    </p:set>
                                    <p:animEffect transition="in" filter="dissolve">
                                      <p:cBhvr>
                                        <p:cTn id="16" dur="500"/>
                                        <p:tgtEl>
                                          <p:spTgt spid="120885"/>
                                        </p:tgtEl>
                                      </p:cBhvr>
                                    </p:animEffect>
                                  </p:childTnLst>
                                </p:cTn>
                              </p:par>
                            </p:childTnLst>
                          </p:cTn>
                        </p:par>
                        <p:par>
                          <p:cTn id="17" fill="hold" nodeType="afterGroup">
                            <p:stCondLst>
                              <p:cond delay="500"/>
                            </p:stCondLst>
                            <p:childTnLst>
                              <p:par>
                                <p:cTn id="18" presetID="1" presetClass="entr" presetSubtype="0" fill="hold" nodeType="afterEffect">
                                  <p:stCondLst>
                                    <p:cond delay="0"/>
                                  </p:stCondLst>
                                  <p:childTnLst>
                                    <p:set>
                                      <p:cBhvr>
                                        <p:cTn id="19" dur="1" fill="hold">
                                          <p:stCondLst>
                                            <p:cond delay="499"/>
                                          </p:stCondLst>
                                        </p:cTn>
                                        <p:tgtEl>
                                          <p:spTgt spid="120886"/>
                                        </p:tgtEl>
                                        <p:attrNameLst>
                                          <p:attrName>style.visibility</p:attrName>
                                        </p:attrNameLst>
                                      </p:cBhvr>
                                      <p:to>
                                        <p:strVal val="visible"/>
                                      </p:to>
                                    </p:set>
                                  </p:childTnLst>
                                </p:cTn>
                              </p:par>
                            </p:childTnLst>
                          </p:cTn>
                        </p:par>
                      </p:childTnLst>
                    </p:cTn>
                  </p:par>
                  <p:par>
                    <p:cTn id="20" fill="hold" nodeType="clickPar">
                      <p:stCondLst>
                        <p:cond delay="indefinite"/>
                      </p:stCondLst>
                      <p:childTnLst>
                        <p:par>
                          <p:cTn id="21" fill="hold" nodeType="withGroup">
                            <p:stCondLst>
                              <p:cond delay="0"/>
                            </p:stCondLst>
                            <p:childTnLst>
                              <p:par>
                                <p:cTn id="22" presetID="1" presetClass="entr" presetSubtype="0" fill="hold" nodeType="clickEffect">
                                  <p:stCondLst>
                                    <p:cond delay="0"/>
                                  </p:stCondLst>
                                  <p:childTnLst>
                                    <p:set>
                                      <p:cBhvr>
                                        <p:cTn id="23" dur="1" fill="hold">
                                          <p:stCondLst>
                                            <p:cond delay="499"/>
                                          </p:stCondLst>
                                        </p:cTn>
                                        <p:tgtEl>
                                          <p:spTgt spid="120867"/>
                                        </p:tgtEl>
                                        <p:attrNameLst>
                                          <p:attrName>style.visibility</p:attrName>
                                        </p:attrNameLst>
                                      </p:cBhvr>
                                      <p:to>
                                        <p:strVal val="visible"/>
                                      </p:to>
                                    </p:set>
                                  </p:childTnLst>
                                </p:cTn>
                              </p:par>
                            </p:childTnLst>
                          </p:cTn>
                        </p:par>
                        <p:par>
                          <p:cTn id="24" fill="hold" nodeType="afterGroup">
                            <p:stCondLst>
                              <p:cond delay="500"/>
                            </p:stCondLst>
                            <p:childTnLst>
                              <p:par>
                                <p:cTn id="25" presetID="1" presetClass="entr" presetSubtype="0" fill="hold" nodeType="afterEffect">
                                  <p:stCondLst>
                                    <p:cond delay="0"/>
                                  </p:stCondLst>
                                  <p:childTnLst>
                                    <p:set>
                                      <p:cBhvr>
                                        <p:cTn id="26" dur="1" fill="hold">
                                          <p:stCondLst>
                                            <p:cond delay="499"/>
                                          </p:stCondLst>
                                        </p:cTn>
                                        <p:tgtEl>
                                          <p:spTgt spid="120882"/>
                                        </p:tgtEl>
                                        <p:attrNameLst>
                                          <p:attrName>style.visibility</p:attrName>
                                        </p:attrNameLst>
                                      </p:cBhvr>
                                      <p:to>
                                        <p:strVal val="visible"/>
                                      </p:to>
                                    </p:set>
                                  </p:childTnLst>
                                </p:cTn>
                              </p:par>
                            </p:childTnLst>
                          </p:cTn>
                        </p:par>
                        <p:par>
                          <p:cTn id="27" fill="hold" nodeType="afterGroup">
                            <p:stCondLst>
                              <p:cond delay="1000"/>
                            </p:stCondLst>
                            <p:childTnLst>
                              <p:par>
                                <p:cTn id="28" presetID="1" presetClass="entr" presetSubtype="0" fill="hold" nodeType="afterEffect">
                                  <p:stCondLst>
                                    <p:cond delay="0"/>
                                  </p:stCondLst>
                                  <p:childTnLst>
                                    <p:set>
                                      <p:cBhvr>
                                        <p:cTn id="29" dur="1" fill="hold">
                                          <p:stCondLst>
                                            <p:cond delay="499"/>
                                          </p:stCondLst>
                                        </p:cTn>
                                        <p:tgtEl>
                                          <p:spTgt spid="120840"/>
                                        </p:tgtEl>
                                        <p:attrNameLst>
                                          <p:attrName>style.visibility</p:attrName>
                                        </p:attrNameLst>
                                      </p:cBhvr>
                                      <p:to>
                                        <p:strVal val="visible"/>
                                      </p:to>
                                    </p:set>
                                  </p:childTnLst>
                                </p:cTn>
                              </p:par>
                            </p:childTnLst>
                          </p:cTn>
                        </p:par>
                        <p:par>
                          <p:cTn id="30" fill="hold" nodeType="afterGroup">
                            <p:stCondLst>
                              <p:cond delay="1500"/>
                            </p:stCondLst>
                            <p:childTnLst>
                              <p:par>
                                <p:cTn id="31" presetID="1" presetClass="entr" presetSubtype="0" fill="hold" nodeType="afterEffect">
                                  <p:stCondLst>
                                    <p:cond delay="0"/>
                                  </p:stCondLst>
                                  <p:childTnLst>
                                    <p:set>
                                      <p:cBhvr>
                                        <p:cTn id="32" dur="1" fill="hold">
                                          <p:stCondLst>
                                            <p:cond delay="499"/>
                                          </p:stCondLst>
                                        </p:cTn>
                                        <p:tgtEl>
                                          <p:spTgt spid="120855"/>
                                        </p:tgtEl>
                                        <p:attrNameLst>
                                          <p:attrName>style.visibility</p:attrName>
                                        </p:attrNameLst>
                                      </p:cBhvr>
                                      <p:to>
                                        <p:strVal val="visible"/>
                                      </p:to>
                                    </p:set>
                                  </p:childTnLst>
                                </p:cTn>
                              </p:par>
                            </p:childTnLst>
                          </p:cTn>
                        </p:par>
                        <p:par>
                          <p:cTn id="33" fill="hold" nodeType="afterGroup">
                            <p:stCondLst>
                              <p:cond delay="2000"/>
                            </p:stCondLst>
                            <p:childTnLst>
                              <p:par>
                                <p:cTn id="34" presetID="1" presetClass="entr" presetSubtype="0" fill="hold" nodeType="afterEffect">
                                  <p:stCondLst>
                                    <p:cond delay="0"/>
                                  </p:stCondLst>
                                  <p:childTnLst>
                                    <p:set>
                                      <p:cBhvr>
                                        <p:cTn id="35" dur="1" fill="hold">
                                          <p:stCondLst>
                                            <p:cond delay="499"/>
                                          </p:stCondLst>
                                        </p:cTn>
                                        <p:tgtEl>
                                          <p:spTgt spid="120837"/>
                                        </p:tgtEl>
                                        <p:attrNameLst>
                                          <p:attrName>style.visibility</p:attrName>
                                        </p:attrNameLst>
                                      </p:cBhvr>
                                      <p:to>
                                        <p:strVal val="visible"/>
                                      </p:to>
                                    </p:set>
                                  </p:childTnLst>
                                </p:cTn>
                              </p:par>
                            </p:childTnLst>
                          </p:cTn>
                        </p:par>
                        <p:par>
                          <p:cTn id="36" fill="hold" nodeType="afterGroup">
                            <p:stCondLst>
                              <p:cond delay="2500"/>
                            </p:stCondLst>
                            <p:childTnLst>
                              <p:par>
                                <p:cTn id="37" presetID="1" presetClass="entr" presetSubtype="0" fill="hold" nodeType="afterEffect">
                                  <p:stCondLst>
                                    <p:cond delay="0"/>
                                  </p:stCondLst>
                                  <p:childTnLst>
                                    <p:set>
                                      <p:cBhvr>
                                        <p:cTn id="38" dur="1" fill="hold">
                                          <p:stCondLst>
                                            <p:cond delay="499"/>
                                          </p:stCondLst>
                                        </p:cTn>
                                        <p:tgtEl>
                                          <p:spTgt spid="120843"/>
                                        </p:tgtEl>
                                        <p:attrNameLst>
                                          <p:attrName>style.visibility</p:attrName>
                                        </p:attrNameLst>
                                      </p:cBhvr>
                                      <p:to>
                                        <p:strVal val="visible"/>
                                      </p:to>
                                    </p:set>
                                  </p:childTnLst>
                                </p:cTn>
                              </p:par>
                            </p:childTnLst>
                          </p:cTn>
                        </p:par>
                        <p:par>
                          <p:cTn id="39" fill="hold" nodeType="afterGroup">
                            <p:stCondLst>
                              <p:cond delay="3000"/>
                            </p:stCondLst>
                            <p:childTnLst>
                              <p:par>
                                <p:cTn id="40" presetID="1" presetClass="entr" presetSubtype="0" fill="hold" nodeType="afterEffect">
                                  <p:stCondLst>
                                    <p:cond delay="0"/>
                                  </p:stCondLst>
                                  <p:childTnLst>
                                    <p:set>
                                      <p:cBhvr>
                                        <p:cTn id="41" dur="1" fill="hold">
                                          <p:stCondLst>
                                            <p:cond delay="499"/>
                                          </p:stCondLst>
                                        </p:cTn>
                                        <p:tgtEl>
                                          <p:spTgt spid="120846"/>
                                        </p:tgtEl>
                                        <p:attrNameLst>
                                          <p:attrName>style.visibility</p:attrName>
                                        </p:attrNameLst>
                                      </p:cBhvr>
                                      <p:to>
                                        <p:strVal val="visible"/>
                                      </p:to>
                                    </p:set>
                                  </p:childTnLst>
                                </p:cTn>
                              </p:par>
                            </p:childTnLst>
                          </p:cTn>
                        </p:par>
                        <p:par>
                          <p:cTn id="42" fill="hold" nodeType="afterGroup">
                            <p:stCondLst>
                              <p:cond delay="3500"/>
                            </p:stCondLst>
                            <p:childTnLst>
                              <p:par>
                                <p:cTn id="43" presetID="1" presetClass="entr" presetSubtype="0" fill="hold" nodeType="afterEffect">
                                  <p:stCondLst>
                                    <p:cond delay="0"/>
                                  </p:stCondLst>
                                  <p:childTnLst>
                                    <p:set>
                                      <p:cBhvr>
                                        <p:cTn id="44" dur="1" fill="hold">
                                          <p:stCondLst>
                                            <p:cond delay="499"/>
                                          </p:stCondLst>
                                        </p:cTn>
                                        <p:tgtEl>
                                          <p:spTgt spid="120879"/>
                                        </p:tgtEl>
                                        <p:attrNameLst>
                                          <p:attrName>style.visibility</p:attrName>
                                        </p:attrNameLst>
                                      </p:cBhvr>
                                      <p:to>
                                        <p:strVal val="visible"/>
                                      </p:to>
                                    </p:set>
                                  </p:childTnLst>
                                </p:cTn>
                              </p:par>
                            </p:childTnLst>
                          </p:cTn>
                        </p:par>
                        <p:par>
                          <p:cTn id="45" fill="hold" nodeType="afterGroup">
                            <p:stCondLst>
                              <p:cond delay="4000"/>
                            </p:stCondLst>
                            <p:childTnLst>
                              <p:par>
                                <p:cTn id="46" presetID="1" presetClass="entr" presetSubtype="0" fill="hold" nodeType="afterEffect">
                                  <p:stCondLst>
                                    <p:cond delay="0"/>
                                  </p:stCondLst>
                                  <p:childTnLst>
                                    <p:set>
                                      <p:cBhvr>
                                        <p:cTn id="47" dur="1" fill="hold">
                                          <p:stCondLst>
                                            <p:cond delay="499"/>
                                          </p:stCondLst>
                                        </p:cTn>
                                        <p:tgtEl>
                                          <p:spTgt spid="120852"/>
                                        </p:tgtEl>
                                        <p:attrNameLst>
                                          <p:attrName>style.visibility</p:attrName>
                                        </p:attrNameLst>
                                      </p:cBhvr>
                                      <p:to>
                                        <p:strVal val="visible"/>
                                      </p:to>
                                    </p:set>
                                  </p:childTnLst>
                                </p:cTn>
                              </p:par>
                            </p:childTnLst>
                          </p:cTn>
                        </p:par>
                        <p:par>
                          <p:cTn id="48" fill="hold" nodeType="afterGroup">
                            <p:stCondLst>
                              <p:cond delay="4500"/>
                            </p:stCondLst>
                            <p:childTnLst>
                              <p:par>
                                <p:cTn id="49" presetID="1" presetClass="entr" presetSubtype="0" fill="hold" nodeType="afterEffect">
                                  <p:stCondLst>
                                    <p:cond delay="0"/>
                                  </p:stCondLst>
                                  <p:childTnLst>
                                    <p:set>
                                      <p:cBhvr>
                                        <p:cTn id="50" dur="1" fill="hold">
                                          <p:stCondLst>
                                            <p:cond delay="499"/>
                                          </p:stCondLst>
                                        </p:cTn>
                                        <p:tgtEl>
                                          <p:spTgt spid="120864"/>
                                        </p:tgtEl>
                                        <p:attrNameLst>
                                          <p:attrName>style.visibility</p:attrName>
                                        </p:attrNameLst>
                                      </p:cBhvr>
                                      <p:to>
                                        <p:strVal val="visible"/>
                                      </p:to>
                                    </p:set>
                                  </p:childTnLst>
                                </p:cTn>
                              </p:par>
                            </p:childTnLst>
                          </p:cTn>
                        </p:par>
                        <p:par>
                          <p:cTn id="51" fill="hold" nodeType="afterGroup">
                            <p:stCondLst>
                              <p:cond delay="5000"/>
                            </p:stCondLst>
                            <p:childTnLst>
                              <p:par>
                                <p:cTn id="52" presetID="1" presetClass="entr" presetSubtype="0" fill="hold" nodeType="afterEffect">
                                  <p:stCondLst>
                                    <p:cond delay="0"/>
                                  </p:stCondLst>
                                  <p:childTnLst>
                                    <p:set>
                                      <p:cBhvr>
                                        <p:cTn id="53" dur="1" fill="hold">
                                          <p:stCondLst>
                                            <p:cond delay="499"/>
                                          </p:stCondLst>
                                        </p:cTn>
                                        <p:tgtEl>
                                          <p:spTgt spid="120861"/>
                                        </p:tgtEl>
                                        <p:attrNameLst>
                                          <p:attrName>style.visibility</p:attrName>
                                        </p:attrNameLst>
                                      </p:cBhvr>
                                      <p:to>
                                        <p:strVal val="visible"/>
                                      </p:to>
                                    </p:set>
                                  </p:childTnLst>
                                </p:cTn>
                              </p:par>
                            </p:childTnLst>
                          </p:cTn>
                        </p:par>
                        <p:par>
                          <p:cTn id="54" fill="hold" nodeType="afterGroup">
                            <p:stCondLst>
                              <p:cond delay="5500"/>
                            </p:stCondLst>
                            <p:childTnLst>
                              <p:par>
                                <p:cTn id="55" presetID="1" presetClass="entr" presetSubtype="0" fill="hold" nodeType="afterEffect">
                                  <p:stCondLst>
                                    <p:cond delay="0"/>
                                  </p:stCondLst>
                                  <p:childTnLst>
                                    <p:set>
                                      <p:cBhvr>
                                        <p:cTn id="56" dur="1" fill="hold">
                                          <p:stCondLst>
                                            <p:cond delay="499"/>
                                          </p:stCondLst>
                                        </p:cTn>
                                        <p:tgtEl>
                                          <p:spTgt spid="120849"/>
                                        </p:tgtEl>
                                        <p:attrNameLst>
                                          <p:attrName>style.visibility</p:attrName>
                                        </p:attrNameLst>
                                      </p:cBhvr>
                                      <p:to>
                                        <p:strVal val="visible"/>
                                      </p:to>
                                    </p:set>
                                  </p:childTnLst>
                                </p:cTn>
                              </p:par>
                            </p:childTnLst>
                          </p:cTn>
                        </p:par>
                        <p:par>
                          <p:cTn id="57" fill="hold" nodeType="afterGroup">
                            <p:stCondLst>
                              <p:cond delay="6000"/>
                            </p:stCondLst>
                            <p:childTnLst>
                              <p:par>
                                <p:cTn id="58" presetID="1" presetClass="entr" presetSubtype="0" fill="hold" nodeType="afterEffect">
                                  <p:stCondLst>
                                    <p:cond delay="0"/>
                                  </p:stCondLst>
                                  <p:childTnLst>
                                    <p:set>
                                      <p:cBhvr>
                                        <p:cTn id="59" dur="1" fill="hold">
                                          <p:stCondLst>
                                            <p:cond delay="499"/>
                                          </p:stCondLst>
                                        </p:cTn>
                                        <p:tgtEl>
                                          <p:spTgt spid="120858"/>
                                        </p:tgtEl>
                                        <p:attrNameLst>
                                          <p:attrName>style.visibility</p:attrName>
                                        </p:attrNameLst>
                                      </p:cBhvr>
                                      <p:to>
                                        <p:strVal val="visible"/>
                                      </p:to>
                                    </p:set>
                                  </p:childTnLst>
                                </p:cTn>
                              </p:par>
                            </p:childTnLst>
                          </p:cTn>
                        </p:par>
                        <p:par>
                          <p:cTn id="60" fill="hold" nodeType="afterGroup">
                            <p:stCondLst>
                              <p:cond delay="6500"/>
                            </p:stCondLst>
                            <p:childTnLst>
                              <p:par>
                                <p:cTn id="61" presetID="1" presetClass="entr" presetSubtype="0" fill="hold" nodeType="afterEffect">
                                  <p:stCondLst>
                                    <p:cond delay="0"/>
                                  </p:stCondLst>
                                  <p:childTnLst>
                                    <p:set>
                                      <p:cBhvr>
                                        <p:cTn id="62" dur="1" fill="hold">
                                          <p:stCondLst>
                                            <p:cond delay="499"/>
                                          </p:stCondLst>
                                        </p:cTn>
                                        <p:tgtEl>
                                          <p:spTgt spid="120870"/>
                                        </p:tgtEl>
                                        <p:attrNameLst>
                                          <p:attrName>style.visibility</p:attrName>
                                        </p:attrNameLst>
                                      </p:cBhvr>
                                      <p:to>
                                        <p:strVal val="visible"/>
                                      </p:to>
                                    </p:set>
                                  </p:childTnLst>
                                </p:cTn>
                              </p:par>
                            </p:childTnLst>
                          </p:cTn>
                        </p:par>
                        <p:par>
                          <p:cTn id="63" fill="hold" nodeType="afterGroup">
                            <p:stCondLst>
                              <p:cond delay="7000"/>
                            </p:stCondLst>
                            <p:childTnLst>
                              <p:par>
                                <p:cTn id="64" presetID="1" presetClass="entr" presetSubtype="0" fill="hold" nodeType="afterEffect">
                                  <p:stCondLst>
                                    <p:cond delay="0"/>
                                  </p:stCondLst>
                                  <p:childTnLst>
                                    <p:set>
                                      <p:cBhvr>
                                        <p:cTn id="65" dur="1" fill="hold">
                                          <p:stCondLst>
                                            <p:cond delay="499"/>
                                          </p:stCondLst>
                                        </p:cTn>
                                        <p:tgtEl>
                                          <p:spTgt spid="120876"/>
                                        </p:tgtEl>
                                        <p:attrNameLst>
                                          <p:attrName>style.visibility</p:attrName>
                                        </p:attrNameLst>
                                      </p:cBhvr>
                                      <p:to>
                                        <p:strVal val="visible"/>
                                      </p:to>
                                    </p:set>
                                  </p:childTnLst>
                                </p:cTn>
                              </p:par>
                            </p:childTnLst>
                          </p:cTn>
                        </p:par>
                        <p:par>
                          <p:cTn id="66" fill="hold" nodeType="afterGroup">
                            <p:stCondLst>
                              <p:cond delay="7500"/>
                            </p:stCondLst>
                            <p:childTnLst>
                              <p:par>
                                <p:cTn id="67" presetID="1" presetClass="entr" presetSubtype="0" fill="hold" nodeType="afterEffect">
                                  <p:stCondLst>
                                    <p:cond delay="0"/>
                                  </p:stCondLst>
                                  <p:childTnLst>
                                    <p:set>
                                      <p:cBhvr>
                                        <p:cTn id="68" dur="1" fill="hold">
                                          <p:stCondLst>
                                            <p:cond delay="499"/>
                                          </p:stCondLst>
                                        </p:cTn>
                                        <p:tgtEl>
                                          <p:spTgt spid="120873"/>
                                        </p:tgtEl>
                                        <p:attrNameLst>
                                          <p:attrName>style.visibility</p:attrName>
                                        </p:attrNameLst>
                                      </p:cBhvr>
                                      <p:to>
                                        <p:strVal val="visible"/>
                                      </p:to>
                                    </p:set>
                                  </p:childTnLst>
                                </p:cTn>
                              </p:par>
                            </p:childTnLst>
                          </p:cTn>
                        </p:par>
                      </p:childTnLst>
                    </p:cTn>
                  </p:par>
                  <p:par>
                    <p:cTn id="69" fill="hold" nodeType="clickPar">
                      <p:stCondLst>
                        <p:cond delay="indefinite"/>
                      </p:stCondLst>
                      <p:childTnLst>
                        <p:par>
                          <p:cTn id="70" fill="hold" nodeType="withGroup">
                            <p:stCondLst>
                              <p:cond delay="0"/>
                            </p:stCondLst>
                            <p:childTnLst>
                              <p:par>
                                <p:cTn id="71" presetID="22" presetClass="entr" presetSubtype="8" fill="hold" nodeType="clickEffect">
                                  <p:stCondLst>
                                    <p:cond delay="0"/>
                                  </p:stCondLst>
                                  <p:childTnLst>
                                    <p:set>
                                      <p:cBhvr>
                                        <p:cTn id="72" dur="1" fill="hold">
                                          <p:stCondLst>
                                            <p:cond delay="0"/>
                                          </p:stCondLst>
                                        </p:cTn>
                                        <p:tgtEl>
                                          <p:spTgt spid="120898"/>
                                        </p:tgtEl>
                                        <p:attrNameLst>
                                          <p:attrName>style.visibility</p:attrName>
                                        </p:attrNameLst>
                                      </p:cBhvr>
                                      <p:to>
                                        <p:strVal val="visible"/>
                                      </p:to>
                                    </p:set>
                                    <p:animEffect transition="in" filter="wipe(left)">
                                      <p:cBhvr>
                                        <p:cTn id="73" dur="500"/>
                                        <p:tgtEl>
                                          <p:spTgt spid="120898"/>
                                        </p:tgtEl>
                                      </p:cBhvr>
                                    </p:animEffect>
                                  </p:childTnLst>
                                </p:cTn>
                              </p:par>
                            </p:childTnLst>
                          </p:cTn>
                        </p:par>
                      </p:childTnLst>
                    </p:cTn>
                  </p:par>
                  <p:par>
                    <p:cTn id="74" fill="hold" nodeType="clickPar">
                      <p:stCondLst>
                        <p:cond delay="indefinite"/>
                      </p:stCondLst>
                      <p:childTnLst>
                        <p:par>
                          <p:cTn id="75" fill="hold" nodeType="withGroup">
                            <p:stCondLst>
                              <p:cond delay="0"/>
                            </p:stCondLst>
                            <p:childTnLst>
                              <p:par>
                                <p:cTn id="76" presetID="23" presetClass="entr" presetSubtype="16" fill="hold" grpId="0" nodeType="clickEffect">
                                  <p:stCondLst>
                                    <p:cond delay="0"/>
                                  </p:stCondLst>
                                  <p:childTnLst>
                                    <p:set>
                                      <p:cBhvr>
                                        <p:cTn id="77" dur="1" fill="hold">
                                          <p:stCondLst>
                                            <p:cond delay="0"/>
                                          </p:stCondLst>
                                        </p:cTn>
                                        <p:tgtEl>
                                          <p:spTgt spid="120835"/>
                                        </p:tgtEl>
                                        <p:attrNameLst>
                                          <p:attrName>style.visibility</p:attrName>
                                        </p:attrNameLst>
                                      </p:cBhvr>
                                      <p:to>
                                        <p:strVal val="visible"/>
                                      </p:to>
                                    </p:set>
                                    <p:anim calcmode="lin" valueType="num">
                                      <p:cBhvr>
                                        <p:cTn id="78" dur="500" fill="hold"/>
                                        <p:tgtEl>
                                          <p:spTgt spid="120835"/>
                                        </p:tgtEl>
                                        <p:attrNameLst>
                                          <p:attrName>ppt_w</p:attrName>
                                        </p:attrNameLst>
                                      </p:cBhvr>
                                      <p:tavLst>
                                        <p:tav tm="0">
                                          <p:val>
                                            <p:fltVal val="0"/>
                                          </p:val>
                                        </p:tav>
                                        <p:tav tm="100000">
                                          <p:val>
                                            <p:strVal val="#ppt_w"/>
                                          </p:val>
                                        </p:tav>
                                      </p:tavLst>
                                    </p:anim>
                                    <p:anim calcmode="lin" valueType="num">
                                      <p:cBhvr>
                                        <p:cTn id="79" dur="500" fill="hold"/>
                                        <p:tgtEl>
                                          <p:spTgt spid="120835"/>
                                        </p:tgtEl>
                                        <p:attrNameLst>
                                          <p:attrName>ppt_h</p:attrName>
                                        </p:attrNameLst>
                                      </p:cBhvr>
                                      <p:tavLst>
                                        <p:tav tm="0">
                                          <p:val>
                                            <p:fltVal val="0"/>
                                          </p:val>
                                        </p:tav>
                                        <p:tav tm="100000">
                                          <p:val>
                                            <p:strVal val="#ppt_h"/>
                                          </p:val>
                                        </p:tav>
                                      </p:tavLst>
                                    </p:anim>
                                  </p:childTnLst>
                                </p:cTn>
                              </p:par>
                            </p:childTnLst>
                          </p:cTn>
                        </p:par>
                      </p:childTnLst>
                    </p:cTn>
                  </p:par>
                  <p:par>
                    <p:cTn id="80" fill="hold" nodeType="clickPar">
                      <p:stCondLst>
                        <p:cond delay="indefinite"/>
                      </p:stCondLst>
                      <p:childTnLst>
                        <p:par>
                          <p:cTn id="81" fill="hold" nodeType="withGroup">
                            <p:stCondLst>
                              <p:cond delay="0"/>
                            </p:stCondLst>
                            <p:childTnLst>
                              <p:par>
                                <p:cTn id="82" presetID="22" presetClass="entr" presetSubtype="4" fill="hold" nodeType="clickEffect">
                                  <p:stCondLst>
                                    <p:cond delay="0"/>
                                  </p:stCondLst>
                                  <p:childTnLst>
                                    <p:set>
                                      <p:cBhvr>
                                        <p:cTn id="83" dur="1" fill="hold">
                                          <p:stCondLst>
                                            <p:cond delay="0"/>
                                          </p:stCondLst>
                                        </p:cTn>
                                        <p:tgtEl>
                                          <p:spTgt spid="120893"/>
                                        </p:tgtEl>
                                        <p:attrNameLst>
                                          <p:attrName>style.visibility</p:attrName>
                                        </p:attrNameLst>
                                      </p:cBhvr>
                                      <p:to>
                                        <p:strVal val="visible"/>
                                      </p:to>
                                    </p:set>
                                    <p:animEffect transition="in" filter="wipe(down)">
                                      <p:cBhvr>
                                        <p:cTn id="84" dur="500"/>
                                        <p:tgtEl>
                                          <p:spTgt spid="120893"/>
                                        </p:tgtEl>
                                      </p:cBhvr>
                                    </p:animEffect>
                                  </p:childTnLst>
                                </p:cTn>
                              </p:par>
                            </p:childTnLst>
                          </p:cTn>
                        </p:par>
                      </p:childTnLst>
                    </p:cTn>
                  </p:par>
                  <p:par>
                    <p:cTn id="85" fill="hold" nodeType="clickPar">
                      <p:stCondLst>
                        <p:cond delay="indefinite"/>
                      </p:stCondLst>
                      <p:childTnLst>
                        <p:par>
                          <p:cTn id="86" fill="hold" nodeType="withGroup">
                            <p:stCondLst>
                              <p:cond delay="0"/>
                            </p:stCondLst>
                            <p:childTnLst>
                              <p:par>
                                <p:cTn id="87" presetID="1" presetClass="entr" presetSubtype="0" fill="hold" nodeType="clickEffect">
                                  <p:stCondLst>
                                    <p:cond delay="0"/>
                                  </p:stCondLst>
                                  <p:childTnLst>
                                    <p:set>
                                      <p:cBhvr>
                                        <p:cTn id="88" dur="1" fill="hold">
                                          <p:stCondLst>
                                            <p:cond delay="499"/>
                                          </p:stCondLst>
                                        </p:cTn>
                                        <p:tgtEl>
                                          <p:spTgt spid="120895"/>
                                        </p:tgtEl>
                                        <p:attrNameLst>
                                          <p:attrName>style.visibility</p:attrName>
                                        </p:attrNameLst>
                                      </p:cBhvr>
                                      <p:to>
                                        <p:strVal val="visible"/>
                                      </p:to>
                                    </p:set>
                                  </p:childTnLst>
                                </p:cTn>
                              </p:par>
                            </p:childTnLst>
                          </p:cTn>
                        </p:par>
                      </p:childTnLst>
                    </p:cTn>
                  </p:par>
                  <p:par>
                    <p:cTn id="89" fill="hold" nodeType="clickPar">
                      <p:stCondLst>
                        <p:cond delay="indefinite"/>
                      </p:stCondLst>
                      <p:childTnLst>
                        <p:par>
                          <p:cTn id="90" fill="hold" nodeType="withGroup">
                            <p:stCondLst>
                              <p:cond delay="0"/>
                            </p:stCondLst>
                            <p:childTnLst>
                              <p:par>
                                <p:cTn id="91" presetID="22" presetClass="entr" presetSubtype="4" fill="hold" nodeType="clickEffect">
                                  <p:stCondLst>
                                    <p:cond delay="0"/>
                                  </p:stCondLst>
                                  <p:childTnLst>
                                    <p:set>
                                      <p:cBhvr>
                                        <p:cTn id="92" dur="1" fill="hold">
                                          <p:stCondLst>
                                            <p:cond delay="0"/>
                                          </p:stCondLst>
                                        </p:cTn>
                                        <p:tgtEl>
                                          <p:spTgt spid="120915"/>
                                        </p:tgtEl>
                                        <p:attrNameLst>
                                          <p:attrName>style.visibility</p:attrName>
                                        </p:attrNameLst>
                                      </p:cBhvr>
                                      <p:to>
                                        <p:strVal val="visible"/>
                                      </p:to>
                                    </p:set>
                                    <p:animEffect transition="in" filter="wipe(down)">
                                      <p:cBhvr>
                                        <p:cTn id="93" dur="500"/>
                                        <p:tgtEl>
                                          <p:spTgt spid="120915"/>
                                        </p:tgtEl>
                                      </p:cBhvr>
                                    </p:animEffect>
                                  </p:childTnLst>
                                </p:cTn>
                              </p:par>
                            </p:childTnLst>
                          </p:cTn>
                        </p:par>
                      </p:childTnLst>
                    </p:cTn>
                  </p:par>
                  <p:par>
                    <p:cTn id="94" fill="hold" nodeType="clickPar">
                      <p:stCondLst>
                        <p:cond delay="indefinite"/>
                      </p:stCondLst>
                      <p:childTnLst>
                        <p:par>
                          <p:cTn id="95" fill="hold" nodeType="withGroup">
                            <p:stCondLst>
                              <p:cond delay="0"/>
                            </p:stCondLst>
                            <p:childTnLst>
                              <p:par>
                                <p:cTn id="96" presetID="22" presetClass="entr" presetSubtype="8" fill="hold" nodeType="clickEffect">
                                  <p:stCondLst>
                                    <p:cond delay="0"/>
                                  </p:stCondLst>
                                  <p:childTnLst>
                                    <p:set>
                                      <p:cBhvr>
                                        <p:cTn id="97" dur="1" fill="hold">
                                          <p:stCondLst>
                                            <p:cond delay="0"/>
                                          </p:stCondLst>
                                        </p:cTn>
                                        <p:tgtEl>
                                          <p:spTgt spid="120899"/>
                                        </p:tgtEl>
                                        <p:attrNameLst>
                                          <p:attrName>style.visibility</p:attrName>
                                        </p:attrNameLst>
                                      </p:cBhvr>
                                      <p:to>
                                        <p:strVal val="visible"/>
                                      </p:to>
                                    </p:set>
                                    <p:animEffect transition="in" filter="wipe(left)">
                                      <p:cBhvr>
                                        <p:cTn id="98" dur="500"/>
                                        <p:tgtEl>
                                          <p:spTgt spid="120899"/>
                                        </p:tgtEl>
                                      </p:cBhvr>
                                    </p:animEffect>
                                  </p:childTnLst>
                                </p:cTn>
                              </p:par>
                            </p:childTnLst>
                          </p:cTn>
                        </p:par>
                      </p:childTnLst>
                    </p:cTn>
                  </p:par>
                  <p:par>
                    <p:cTn id="99" fill="hold" nodeType="clickPar">
                      <p:stCondLst>
                        <p:cond delay="indefinite"/>
                      </p:stCondLst>
                      <p:childTnLst>
                        <p:par>
                          <p:cTn id="100" fill="hold" nodeType="withGroup">
                            <p:stCondLst>
                              <p:cond delay="0"/>
                            </p:stCondLst>
                            <p:childTnLst>
                              <p:par>
                                <p:cTn id="101" presetID="22" presetClass="entr" presetSubtype="8" fill="hold" nodeType="clickEffect">
                                  <p:stCondLst>
                                    <p:cond delay="0"/>
                                  </p:stCondLst>
                                  <p:childTnLst>
                                    <p:set>
                                      <p:cBhvr>
                                        <p:cTn id="102" dur="1" fill="hold">
                                          <p:stCondLst>
                                            <p:cond delay="0"/>
                                          </p:stCondLst>
                                        </p:cTn>
                                        <p:tgtEl>
                                          <p:spTgt spid="120900"/>
                                        </p:tgtEl>
                                        <p:attrNameLst>
                                          <p:attrName>style.visibility</p:attrName>
                                        </p:attrNameLst>
                                      </p:cBhvr>
                                      <p:to>
                                        <p:strVal val="visible"/>
                                      </p:to>
                                    </p:set>
                                    <p:animEffect transition="in" filter="wipe(left)">
                                      <p:cBhvr>
                                        <p:cTn id="103" dur="500"/>
                                        <p:tgtEl>
                                          <p:spTgt spid="120900"/>
                                        </p:tgtEl>
                                      </p:cBhvr>
                                    </p:animEffect>
                                  </p:childTnLst>
                                </p:cTn>
                              </p:par>
                            </p:childTnLst>
                          </p:cTn>
                        </p:par>
                      </p:childTnLst>
                    </p:cTn>
                  </p:par>
                  <p:par>
                    <p:cTn id="104" fill="hold" nodeType="clickPar">
                      <p:stCondLst>
                        <p:cond delay="indefinite"/>
                      </p:stCondLst>
                      <p:childTnLst>
                        <p:par>
                          <p:cTn id="105" fill="hold" nodeType="withGroup">
                            <p:stCondLst>
                              <p:cond delay="0"/>
                            </p:stCondLst>
                            <p:childTnLst>
                              <p:par>
                                <p:cTn id="106" presetID="22" presetClass="entr" presetSubtype="8" fill="hold" nodeType="clickEffect">
                                  <p:stCondLst>
                                    <p:cond delay="0"/>
                                  </p:stCondLst>
                                  <p:childTnLst>
                                    <p:set>
                                      <p:cBhvr>
                                        <p:cTn id="107" dur="1" fill="hold">
                                          <p:stCondLst>
                                            <p:cond delay="0"/>
                                          </p:stCondLst>
                                        </p:cTn>
                                        <p:tgtEl>
                                          <p:spTgt spid="120901"/>
                                        </p:tgtEl>
                                        <p:attrNameLst>
                                          <p:attrName>style.visibility</p:attrName>
                                        </p:attrNameLst>
                                      </p:cBhvr>
                                      <p:to>
                                        <p:strVal val="visible"/>
                                      </p:to>
                                    </p:set>
                                    <p:animEffect transition="in" filter="wipe(left)">
                                      <p:cBhvr>
                                        <p:cTn id="108" dur="500"/>
                                        <p:tgtEl>
                                          <p:spTgt spid="120901"/>
                                        </p:tgtEl>
                                      </p:cBhvr>
                                    </p:animEffect>
                                  </p:childTnLst>
                                </p:cTn>
                              </p:par>
                            </p:childTnLst>
                          </p:cTn>
                        </p:par>
                      </p:childTnLst>
                    </p:cTn>
                  </p:par>
                  <p:par>
                    <p:cTn id="109" fill="hold" nodeType="clickPar">
                      <p:stCondLst>
                        <p:cond delay="indefinite"/>
                      </p:stCondLst>
                      <p:childTnLst>
                        <p:par>
                          <p:cTn id="110" fill="hold" nodeType="withGroup">
                            <p:stCondLst>
                              <p:cond delay="0"/>
                            </p:stCondLst>
                            <p:childTnLst>
                              <p:par>
                                <p:cTn id="111" presetID="22" presetClass="entr" presetSubtype="8" fill="hold" nodeType="clickEffect">
                                  <p:stCondLst>
                                    <p:cond delay="0"/>
                                  </p:stCondLst>
                                  <p:childTnLst>
                                    <p:set>
                                      <p:cBhvr>
                                        <p:cTn id="112" dur="1" fill="hold">
                                          <p:stCondLst>
                                            <p:cond delay="0"/>
                                          </p:stCondLst>
                                        </p:cTn>
                                        <p:tgtEl>
                                          <p:spTgt spid="120902"/>
                                        </p:tgtEl>
                                        <p:attrNameLst>
                                          <p:attrName>style.visibility</p:attrName>
                                        </p:attrNameLst>
                                      </p:cBhvr>
                                      <p:to>
                                        <p:strVal val="visible"/>
                                      </p:to>
                                    </p:set>
                                    <p:animEffect transition="in" filter="wipe(left)">
                                      <p:cBhvr>
                                        <p:cTn id="113" dur="500"/>
                                        <p:tgtEl>
                                          <p:spTgt spid="120902"/>
                                        </p:tgtEl>
                                      </p:cBhvr>
                                    </p:animEffect>
                                  </p:childTnLst>
                                </p:cTn>
                              </p:par>
                            </p:childTnLst>
                          </p:cTn>
                        </p:par>
                      </p:childTnLst>
                    </p:cTn>
                  </p:par>
                  <p:par>
                    <p:cTn id="114" fill="hold" nodeType="clickPar">
                      <p:stCondLst>
                        <p:cond delay="indefinite"/>
                      </p:stCondLst>
                      <p:childTnLst>
                        <p:par>
                          <p:cTn id="115" fill="hold" nodeType="withGroup">
                            <p:stCondLst>
                              <p:cond delay="0"/>
                            </p:stCondLst>
                            <p:childTnLst>
                              <p:par>
                                <p:cTn id="116" presetID="22" presetClass="entr" presetSubtype="8" fill="hold" nodeType="clickEffect">
                                  <p:stCondLst>
                                    <p:cond delay="0"/>
                                  </p:stCondLst>
                                  <p:childTnLst>
                                    <p:set>
                                      <p:cBhvr>
                                        <p:cTn id="117" dur="1" fill="hold">
                                          <p:stCondLst>
                                            <p:cond delay="0"/>
                                          </p:stCondLst>
                                        </p:cTn>
                                        <p:tgtEl>
                                          <p:spTgt spid="120911"/>
                                        </p:tgtEl>
                                        <p:attrNameLst>
                                          <p:attrName>style.visibility</p:attrName>
                                        </p:attrNameLst>
                                      </p:cBhvr>
                                      <p:to>
                                        <p:strVal val="visible"/>
                                      </p:to>
                                    </p:set>
                                    <p:animEffect transition="in" filter="wipe(left)">
                                      <p:cBhvr>
                                        <p:cTn id="118" dur="500"/>
                                        <p:tgtEl>
                                          <p:spTgt spid="120911"/>
                                        </p:tgtEl>
                                      </p:cBhvr>
                                    </p:animEffect>
                                  </p:childTnLst>
                                </p:cTn>
                              </p:par>
                            </p:childTnLst>
                          </p:cTn>
                        </p:par>
                      </p:childTnLst>
                    </p:cTn>
                  </p:par>
                  <p:par>
                    <p:cTn id="119" fill="hold" nodeType="clickPar">
                      <p:stCondLst>
                        <p:cond delay="indefinite"/>
                      </p:stCondLst>
                      <p:childTnLst>
                        <p:par>
                          <p:cTn id="120" fill="hold" nodeType="withGroup">
                            <p:stCondLst>
                              <p:cond delay="0"/>
                            </p:stCondLst>
                            <p:childTnLst>
                              <p:par>
                                <p:cTn id="121" presetID="22" presetClass="entr" presetSubtype="8" fill="hold" nodeType="clickEffect">
                                  <p:stCondLst>
                                    <p:cond delay="0"/>
                                  </p:stCondLst>
                                  <p:childTnLst>
                                    <p:set>
                                      <p:cBhvr>
                                        <p:cTn id="122" dur="1" fill="hold">
                                          <p:stCondLst>
                                            <p:cond delay="0"/>
                                          </p:stCondLst>
                                        </p:cTn>
                                        <p:tgtEl>
                                          <p:spTgt spid="120903"/>
                                        </p:tgtEl>
                                        <p:attrNameLst>
                                          <p:attrName>style.visibility</p:attrName>
                                        </p:attrNameLst>
                                      </p:cBhvr>
                                      <p:to>
                                        <p:strVal val="visible"/>
                                      </p:to>
                                    </p:set>
                                    <p:animEffect transition="in" filter="wipe(left)">
                                      <p:cBhvr>
                                        <p:cTn id="123" dur="500"/>
                                        <p:tgtEl>
                                          <p:spTgt spid="120903"/>
                                        </p:tgtEl>
                                      </p:cBhvr>
                                    </p:animEffect>
                                  </p:childTnLst>
                                </p:cTn>
                              </p:par>
                            </p:childTnLst>
                          </p:cTn>
                        </p:par>
                      </p:childTnLst>
                    </p:cTn>
                  </p:par>
                  <p:par>
                    <p:cTn id="124" fill="hold" nodeType="clickPar">
                      <p:stCondLst>
                        <p:cond delay="indefinite"/>
                      </p:stCondLst>
                      <p:childTnLst>
                        <p:par>
                          <p:cTn id="125" fill="hold" nodeType="withGroup">
                            <p:stCondLst>
                              <p:cond delay="0"/>
                            </p:stCondLst>
                            <p:childTnLst>
                              <p:par>
                                <p:cTn id="126" presetID="22" presetClass="entr" presetSubtype="8" fill="hold" grpId="0" nodeType="clickEffect">
                                  <p:stCondLst>
                                    <p:cond delay="0"/>
                                  </p:stCondLst>
                                  <p:childTnLst>
                                    <p:set>
                                      <p:cBhvr>
                                        <p:cTn id="127" dur="1" fill="hold">
                                          <p:stCondLst>
                                            <p:cond delay="0"/>
                                          </p:stCondLst>
                                        </p:cTn>
                                        <p:tgtEl>
                                          <p:spTgt spid="120912"/>
                                        </p:tgtEl>
                                        <p:attrNameLst>
                                          <p:attrName>style.visibility</p:attrName>
                                        </p:attrNameLst>
                                      </p:cBhvr>
                                      <p:to>
                                        <p:strVal val="visible"/>
                                      </p:to>
                                    </p:set>
                                    <p:animEffect transition="in" filter="wipe(left)">
                                      <p:cBhvr>
                                        <p:cTn id="128" dur="500"/>
                                        <p:tgtEl>
                                          <p:spTgt spid="120912"/>
                                        </p:tgtEl>
                                      </p:cBhvr>
                                    </p:animEffect>
                                  </p:childTnLst>
                                </p:cTn>
                              </p:par>
                            </p:childTnLst>
                          </p:cTn>
                        </p:par>
                      </p:childTnLst>
                    </p:cTn>
                  </p:par>
                  <p:par>
                    <p:cTn id="129" fill="hold" nodeType="clickPar">
                      <p:stCondLst>
                        <p:cond delay="indefinite"/>
                      </p:stCondLst>
                      <p:childTnLst>
                        <p:par>
                          <p:cTn id="130" fill="hold" nodeType="withGroup">
                            <p:stCondLst>
                              <p:cond delay="0"/>
                            </p:stCondLst>
                            <p:childTnLst>
                              <p:par>
                                <p:cTn id="131" presetID="22" presetClass="entr" presetSubtype="8" fill="hold" nodeType="clickEffect">
                                  <p:stCondLst>
                                    <p:cond delay="0"/>
                                  </p:stCondLst>
                                  <p:childTnLst>
                                    <p:set>
                                      <p:cBhvr>
                                        <p:cTn id="132" dur="1" fill="hold">
                                          <p:stCondLst>
                                            <p:cond delay="0"/>
                                          </p:stCondLst>
                                        </p:cTn>
                                        <p:tgtEl>
                                          <p:spTgt spid="120904"/>
                                        </p:tgtEl>
                                        <p:attrNameLst>
                                          <p:attrName>style.visibility</p:attrName>
                                        </p:attrNameLst>
                                      </p:cBhvr>
                                      <p:to>
                                        <p:strVal val="visible"/>
                                      </p:to>
                                    </p:set>
                                    <p:animEffect transition="in" filter="wipe(left)">
                                      <p:cBhvr>
                                        <p:cTn id="133" dur="500"/>
                                        <p:tgtEl>
                                          <p:spTgt spid="120904"/>
                                        </p:tgtEl>
                                      </p:cBhvr>
                                    </p:animEffect>
                                  </p:childTnLst>
                                </p:cTn>
                              </p:par>
                            </p:childTnLst>
                          </p:cTn>
                        </p:par>
                      </p:childTnLst>
                    </p:cTn>
                  </p:par>
                  <p:par>
                    <p:cTn id="134" fill="hold" nodeType="clickPar">
                      <p:stCondLst>
                        <p:cond delay="indefinite"/>
                      </p:stCondLst>
                      <p:childTnLst>
                        <p:par>
                          <p:cTn id="135" fill="hold" nodeType="withGroup">
                            <p:stCondLst>
                              <p:cond delay="0"/>
                            </p:stCondLst>
                            <p:childTnLst>
                              <p:par>
                                <p:cTn id="136" presetID="22" presetClass="entr" presetSubtype="8" fill="hold" nodeType="clickEffect">
                                  <p:stCondLst>
                                    <p:cond delay="0"/>
                                  </p:stCondLst>
                                  <p:childTnLst>
                                    <p:set>
                                      <p:cBhvr>
                                        <p:cTn id="137" dur="1" fill="hold">
                                          <p:stCondLst>
                                            <p:cond delay="0"/>
                                          </p:stCondLst>
                                        </p:cTn>
                                        <p:tgtEl>
                                          <p:spTgt spid="120905"/>
                                        </p:tgtEl>
                                        <p:attrNameLst>
                                          <p:attrName>style.visibility</p:attrName>
                                        </p:attrNameLst>
                                      </p:cBhvr>
                                      <p:to>
                                        <p:strVal val="visible"/>
                                      </p:to>
                                    </p:set>
                                    <p:animEffect transition="in" filter="wipe(left)">
                                      <p:cBhvr>
                                        <p:cTn id="138" dur="500"/>
                                        <p:tgtEl>
                                          <p:spTgt spid="120905"/>
                                        </p:tgtEl>
                                      </p:cBhvr>
                                    </p:animEffect>
                                  </p:childTnLst>
                                </p:cTn>
                              </p:par>
                            </p:childTnLst>
                          </p:cTn>
                        </p:par>
                      </p:childTnLst>
                    </p:cTn>
                  </p:par>
                  <p:par>
                    <p:cTn id="139" fill="hold" nodeType="clickPar">
                      <p:stCondLst>
                        <p:cond delay="indefinite"/>
                      </p:stCondLst>
                      <p:childTnLst>
                        <p:par>
                          <p:cTn id="140" fill="hold" nodeType="withGroup">
                            <p:stCondLst>
                              <p:cond delay="0"/>
                            </p:stCondLst>
                            <p:childTnLst>
                              <p:par>
                                <p:cTn id="141" presetID="23" presetClass="entr" presetSubtype="16" fill="hold" grpId="0" nodeType="clickEffect">
                                  <p:stCondLst>
                                    <p:cond delay="0"/>
                                  </p:stCondLst>
                                  <p:childTnLst>
                                    <p:set>
                                      <p:cBhvr>
                                        <p:cTn id="142" dur="1" fill="hold">
                                          <p:stCondLst>
                                            <p:cond delay="0"/>
                                          </p:stCondLst>
                                        </p:cTn>
                                        <p:tgtEl>
                                          <p:spTgt spid="120836"/>
                                        </p:tgtEl>
                                        <p:attrNameLst>
                                          <p:attrName>style.visibility</p:attrName>
                                        </p:attrNameLst>
                                      </p:cBhvr>
                                      <p:to>
                                        <p:strVal val="visible"/>
                                      </p:to>
                                    </p:set>
                                    <p:anim calcmode="lin" valueType="num">
                                      <p:cBhvr>
                                        <p:cTn id="143" dur="500" fill="hold"/>
                                        <p:tgtEl>
                                          <p:spTgt spid="120836"/>
                                        </p:tgtEl>
                                        <p:attrNameLst>
                                          <p:attrName>ppt_w</p:attrName>
                                        </p:attrNameLst>
                                      </p:cBhvr>
                                      <p:tavLst>
                                        <p:tav tm="0">
                                          <p:val>
                                            <p:fltVal val="0"/>
                                          </p:val>
                                        </p:tav>
                                        <p:tav tm="100000">
                                          <p:val>
                                            <p:strVal val="#ppt_w"/>
                                          </p:val>
                                        </p:tav>
                                      </p:tavLst>
                                    </p:anim>
                                    <p:anim calcmode="lin" valueType="num">
                                      <p:cBhvr>
                                        <p:cTn id="144" dur="500" fill="hold"/>
                                        <p:tgtEl>
                                          <p:spTgt spid="120836"/>
                                        </p:tgtEl>
                                        <p:attrNameLst>
                                          <p:attrName>ppt_h</p:attrName>
                                        </p:attrNameLst>
                                      </p:cBhvr>
                                      <p:tavLst>
                                        <p:tav tm="0">
                                          <p:val>
                                            <p:fltVal val="0"/>
                                          </p:val>
                                        </p:tav>
                                        <p:tav tm="100000">
                                          <p:val>
                                            <p:strVal val="#ppt_h"/>
                                          </p:val>
                                        </p:tav>
                                      </p:tavLst>
                                    </p:anim>
                                  </p:childTnLst>
                                </p:cTn>
                              </p:par>
                            </p:childTnLst>
                          </p:cTn>
                        </p:par>
                      </p:childTnLst>
                    </p:cTn>
                  </p:par>
                  <p:par>
                    <p:cTn id="145" fill="hold" nodeType="clickPar">
                      <p:stCondLst>
                        <p:cond delay="indefinite"/>
                      </p:stCondLst>
                      <p:childTnLst>
                        <p:par>
                          <p:cTn id="146" fill="hold" nodeType="withGroup">
                            <p:stCondLst>
                              <p:cond delay="0"/>
                            </p:stCondLst>
                            <p:childTnLst>
                              <p:par>
                                <p:cTn id="147" presetID="12" presetClass="entr" presetSubtype="8" fill="hold" nodeType="clickEffect">
                                  <p:stCondLst>
                                    <p:cond delay="0"/>
                                  </p:stCondLst>
                                  <p:childTnLst>
                                    <p:set>
                                      <p:cBhvr>
                                        <p:cTn id="148" dur="1" fill="hold">
                                          <p:stCondLst>
                                            <p:cond delay="0"/>
                                          </p:stCondLst>
                                        </p:cTn>
                                        <p:tgtEl>
                                          <p:spTgt spid="120894"/>
                                        </p:tgtEl>
                                        <p:attrNameLst>
                                          <p:attrName>style.visibility</p:attrName>
                                        </p:attrNameLst>
                                      </p:cBhvr>
                                      <p:to>
                                        <p:strVal val="visible"/>
                                      </p:to>
                                    </p:set>
                                    <p:animEffect transition="in" filter="slide(fromLeft)">
                                      <p:cBhvr>
                                        <p:cTn id="149" dur="500"/>
                                        <p:tgtEl>
                                          <p:spTgt spid="120894"/>
                                        </p:tgtEl>
                                      </p:cBhvr>
                                    </p:animEffect>
                                  </p:childTnLst>
                                </p:cTn>
                              </p:par>
                            </p:childTnLst>
                          </p:cTn>
                        </p:par>
                        <p:par>
                          <p:cTn id="150" fill="hold" nodeType="afterGroup">
                            <p:stCondLst>
                              <p:cond delay="500"/>
                            </p:stCondLst>
                            <p:childTnLst>
                              <p:par>
                                <p:cTn id="151" presetID="1" presetClass="entr" presetSubtype="0" fill="hold" nodeType="afterEffect">
                                  <p:stCondLst>
                                    <p:cond delay="0"/>
                                  </p:stCondLst>
                                  <p:childTnLst>
                                    <p:set>
                                      <p:cBhvr>
                                        <p:cTn id="152" dur="1" fill="hold">
                                          <p:stCondLst>
                                            <p:cond delay="499"/>
                                          </p:stCondLst>
                                        </p:cTn>
                                        <p:tgtEl>
                                          <p:spTgt spid="120896"/>
                                        </p:tgtEl>
                                        <p:attrNameLst>
                                          <p:attrName>style.visibility</p:attrName>
                                        </p:attrNameLst>
                                      </p:cBhvr>
                                      <p:to>
                                        <p:strVal val="visible"/>
                                      </p:to>
                                    </p:set>
                                  </p:childTnLst>
                                </p:cTn>
                              </p:par>
                            </p:childTnLst>
                          </p:cTn>
                        </p:par>
                      </p:childTnLst>
                    </p:cTn>
                  </p:par>
                  <p:par>
                    <p:cTn id="153" fill="hold" nodeType="clickPar">
                      <p:stCondLst>
                        <p:cond delay="indefinite"/>
                      </p:stCondLst>
                      <p:childTnLst>
                        <p:par>
                          <p:cTn id="154" fill="hold" nodeType="withGroup">
                            <p:stCondLst>
                              <p:cond delay="0"/>
                            </p:stCondLst>
                            <p:childTnLst>
                              <p:par>
                                <p:cTn id="155" presetID="22" presetClass="entr" presetSubtype="8" fill="hold" nodeType="clickEffect">
                                  <p:stCondLst>
                                    <p:cond delay="0"/>
                                  </p:stCondLst>
                                  <p:childTnLst>
                                    <p:set>
                                      <p:cBhvr>
                                        <p:cTn id="156" dur="1" fill="hold">
                                          <p:stCondLst>
                                            <p:cond delay="0"/>
                                          </p:stCondLst>
                                        </p:cTn>
                                        <p:tgtEl>
                                          <p:spTgt spid="120906"/>
                                        </p:tgtEl>
                                        <p:attrNameLst>
                                          <p:attrName>style.visibility</p:attrName>
                                        </p:attrNameLst>
                                      </p:cBhvr>
                                      <p:to>
                                        <p:strVal val="visible"/>
                                      </p:to>
                                    </p:set>
                                    <p:animEffect transition="in" filter="wipe(left)">
                                      <p:cBhvr>
                                        <p:cTn id="157" dur="500"/>
                                        <p:tgtEl>
                                          <p:spTgt spid="120906"/>
                                        </p:tgtEl>
                                      </p:cBhvr>
                                    </p:animEffect>
                                  </p:childTnLst>
                                </p:cTn>
                              </p:par>
                            </p:childTnLst>
                          </p:cTn>
                        </p:par>
                      </p:childTnLst>
                    </p:cTn>
                  </p:par>
                  <p:par>
                    <p:cTn id="158" fill="hold" nodeType="clickPar">
                      <p:stCondLst>
                        <p:cond delay="indefinite"/>
                      </p:stCondLst>
                      <p:childTnLst>
                        <p:par>
                          <p:cTn id="159" fill="hold" nodeType="withGroup">
                            <p:stCondLst>
                              <p:cond delay="0"/>
                            </p:stCondLst>
                            <p:childTnLst>
                              <p:par>
                                <p:cTn id="160" presetID="22" presetClass="entr" presetSubtype="8" fill="hold" nodeType="clickEffect">
                                  <p:stCondLst>
                                    <p:cond delay="0"/>
                                  </p:stCondLst>
                                  <p:childTnLst>
                                    <p:set>
                                      <p:cBhvr>
                                        <p:cTn id="161" dur="1" fill="hold">
                                          <p:stCondLst>
                                            <p:cond delay="0"/>
                                          </p:stCondLst>
                                        </p:cTn>
                                        <p:tgtEl>
                                          <p:spTgt spid="120907"/>
                                        </p:tgtEl>
                                        <p:attrNameLst>
                                          <p:attrName>style.visibility</p:attrName>
                                        </p:attrNameLst>
                                      </p:cBhvr>
                                      <p:to>
                                        <p:strVal val="visible"/>
                                      </p:to>
                                    </p:set>
                                    <p:animEffect transition="in" filter="wipe(left)">
                                      <p:cBhvr>
                                        <p:cTn id="162" dur="500"/>
                                        <p:tgtEl>
                                          <p:spTgt spid="120907"/>
                                        </p:tgtEl>
                                      </p:cBhvr>
                                    </p:animEffect>
                                  </p:childTnLst>
                                </p:cTn>
                              </p:par>
                            </p:childTnLst>
                          </p:cTn>
                        </p:par>
                      </p:childTnLst>
                    </p:cTn>
                  </p:par>
                  <p:par>
                    <p:cTn id="163" fill="hold" nodeType="clickPar">
                      <p:stCondLst>
                        <p:cond delay="indefinite"/>
                      </p:stCondLst>
                      <p:childTnLst>
                        <p:par>
                          <p:cTn id="164" fill="hold" nodeType="withGroup">
                            <p:stCondLst>
                              <p:cond delay="0"/>
                            </p:stCondLst>
                            <p:childTnLst>
                              <p:par>
                                <p:cTn id="165" presetID="22" presetClass="entr" presetSubtype="8" fill="hold" nodeType="clickEffect">
                                  <p:stCondLst>
                                    <p:cond delay="0"/>
                                  </p:stCondLst>
                                  <p:childTnLst>
                                    <p:set>
                                      <p:cBhvr>
                                        <p:cTn id="166" dur="1" fill="hold">
                                          <p:stCondLst>
                                            <p:cond delay="0"/>
                                          </p:stCondLst>
                                        </p:cTn>
                                        <p:tgtEl>
                                          <p:spTgt spid="120908"/>
                                        </p:tgtEl>
                                        <p:attrNameLst>
                                          <p:attrName>style.visibility</p:attrName>
                                        </p:attrNameLst>
                                      </p:cBhvr>
                                      <p:to>
                                        <p:strVal val="visible"/>
                                      </p:to>
                                    </p:set>
                                    <p:animEffect transition="in" filter="wipe(left)">
                                      <p:cBhvr>
                                        <p:cTn id="167" dur="500"/>
                                        <p:tgtEl>
                                          <p:spTgt spid="120908"/>
                                        </p:tgtEl>
                                      </p:cBhvr>
                                    </p:animEffect>
                                  </p:childTnLst>
                                </p:cTn>
                              </p:par>
                            </p:childTnLst>
                          </p:cTn>
                        </p:par>
                      </p:childTnLst>
                    </p:cTn>
                  </p:par>
                  <p:par>
                    <p:cTn id="168" fill="hold" nodeType="clickPar">
                      <p:stCondLst>
                        <p:cond delay="indefinite"/>
                      </p:stCondLst>
                      <p:childTnLst>
                        <p:par>
                          <p:cTn id="169" fill="hold" nodeType="withGroup">
                            <p:stCondLst>
                              <p:cond delay="0"/>
                            </p:stCondLst>
                            <p:childTnLst>
                              <p:par>
                                <p:cTn id="170" presetID="22" presetClass="entr" presetSubtype="8" fill="hold" grpId="0" nodeType="clickEffect">
                                  <p:stCondLst>
                                    <p:cond delay="0"/>
                                  </p:stCondLst>
                                  <p:childTnLst>
                                    <p:set>
                                      <p:cBhvr>
                                        <p:cTn id="171" dur="1" fill="hold">
                                          <p:stCondLst>
                                            <p:cond delay="0"/>
                                          </p:stCondLst>
                                        </p:cTn>
                                        <p:tgtEl>
                                          <p:spTgt spid="120913"/>
                                        </p:tgtEl>
                                        <p:attrNameLst>
                                          <p:attrName>style.visibility</p:attrName>
                                        </p:attrNameLst>
                                      </p:cBhvr>
                                      <p:to>
                                        <p:strVal val="visible"/>
                                      </p:to>
                                    </p:set>
                                    <p:animEffect transition="in" filter="wipe(left)">
                                      <p:cBhvr>
                                        <p:cTn id="172" dur="500"/>
                                        <p:tgtEl>
                                          <p:spTgt spid="120913"/>
                                        </p:tgtEl>
                                      </p:cBhvr>
                                    </p:animEffect>
                                  </p:childTnLst>
                                </p:cTn>
                              </p:par>
                            </p:childTnLst>
                          </p:cTn>
                        </p:par>
                      </p:childTnLst>
                    </p:cTn>
                  </p:par>
                  <p:par>
                    <p:cTn id="173" fill="hold" nodeType="clickPar">
                      <p:stCondLst>
                        <p:cond delay="indefinite"/>
                      </p:stCondLst>
                      <p:childTnLst>
                        <p:par>
                          <p:cTn id="174" fill="hold" nodeType="withGroup">
                            <p:stCondLst>
                              <p:cond delay="0"/>
                            </p:stCondLst>
                            <p:childTnLst>
                              <p:par>
                                <p:cTn id="175" presetID="22" presetClass="entr" presetSubtype="8" fill="hold" nodeType="clickEffect">
                                  <p:stCondLst>
                                    <p:cond delay="0"/>
                                  </p:stCondLst>
                                  <p:childTnLst>
                                    <p:set>
                                      <p:cBhvr>
                                        <p:cTn id="176" dur="1" fill="hold">
                                          <p:stCondLst>
                                            <p:cond delay="0"/>
                                          </p:stCondLst>
                                        </p:cTn>
                                        <p:tgtEl>
                                          <p:spTgt spid="120909"/>
                                        </p:tgtEl>
                                        <p:attrNameLst>
                                          <p:attrName>style.visibility</p:attrName>
                                        </p:attrNameLst>
                                      </p:cBhvr>
                                      <p:to>
                                        <p:strVal val="visible"/>
                                      </p:to>
                                    </p:set>
                                    <p:animEffect transition="in" filter="wipe(left)">
                                      <p:cBhvr>
                                        <p:cTn id="177" dur="500"/>
                                        <p:tgtEl>
                                          <p:spTgt spid="120909"/>
                                        </p:tgtEl>
                                      </p:cBhvr>
                                    </p:animEffect>
                                  </p:childTnLst>
                                </p:cTn>
                              </p:par>
                            </p:childTnLst>
                          </p:cTn>
                        </p:par>
                      </p:childTnLst>
                    </p:cTn>
                  </p:par>
                  <p:par>
                    <p:cTn id="178" fill="hold" nodeType="clickPar">
                      <p:stCondLst>
                        <p:cond delay="indefinite"/>
                      </p:stCondLst>
                      <p:childTnLst>
                        <p:par>
                          <p:cTn id="179" fill="hold" nodeType="withGroup">
                            <p:stCondLst>
                              <p:cond delay="0"/>
                            </p:stCondLst>
                            <p:childTnLst>
                              <p:par>
                                <p:cTn id="180" presetID="1" presetClass="entr" presetSubtype="0" fill="hold" nodeType="clickEffect">
                                  <p:stCondLst>
                                    <p:cond delay="0"/>
                                  </p:stCondLst>
                                  <p:childTnLst>
                                    <p:set>
                                      <p:cBhvr>
                                        <p:cTn id="181" dur="1" fill="hold">
                                          <p:stCondLst>
                                            <p:cond delay="0"/>
                                          </p:stCondLst>
                                        </p:cTn>
                                        <p:tgtEl>
                                          <p:spTgt spid="246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0834" grpId="0" animBg="1"/>
      <p:bldP spid="120835" grpId="0" animBg="1"/>
      <p:bldP spid="120836" grpId="0" animBg="1"/>
      <p:bldP spid="120912" grpId="0" animBg="1"/>
      <p:bldP spid="120913"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矩形 1"/>
          <p:cNvSpPr>
            <a:spLocks noChangeArrowheads="1"/>
          </p:cNvSpPr>
          <p:nvPr/>
        </p:nvSpPr>
        <p:spPr bwMode="auto">
          <a:xfrm>
            <a:off x="0" y="44450"/>
            <a:ext cx="91440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400" b="1">
                <a:solidFill>
                  <a:schemeClr val="bg1"/>
                </a:solidFill>
              </a:rPr>
              <a:t>沿半径</a:t>
            </a:r>
            <a:r>
              <a:rPr lang="en-US" altLang="zh-CN" sz="2400" b="1">
                <a:solidFill>
                  <a:schemeClr val="bg1"/>
                </a:solidFill>
              </a:rPr>
              <a:t>r</a:t>
            </a:r>
            <a:r>
              <a:rPr lang="zh-CN" altLang="zh-CN" sz="2400" b="1">
                <a:solidFill>
                  <a:schemeClr val="bg1"/>
                </a:solidFill>
              </a:rPr>
              <a:t>的圆形回路积分得：</a:t>
            </a:r>
          </a:p>
        </p:txBody>
      </p:sp>
      <p:graphicFrame>
        <p:nvGraphicFramePr>
          <p:cNvPr id="28675" name="对象 2"/>
          <p:cNvGraphicFramePr>
            <a:graphicFrameLocks noChangeAspect="1"/>
          </p:cNvGraphicFramePr>
          <p:nvPr/>
        </p:nvGraphicFramePr>
        <p:xfrm>
          <a:off x="1979613" y="457200"/>
          <a:ext cx="4629150" cy="833438"/>
        </p:xfrm>
        <a:graphic>
          <a:graphicData uri="http://schemas.openxmlformats.org/presentationml/2006/ole">
            <mc:AlternateContent xmlns:mc="http://schemas.openxmlformats.org/markup-compatibility/2006">
              <mc:Choice xmlns:v="urn:schemas-microsoft-com:vml" Requires="v">
                <p:oleObj spid="_x0000_s28686" name="Equation" r:id="rId3" imgW="2603500" imgH="419100" progId="Equation.DSMT4">
                  <p:embed/>
                </p:oleObj>
              </mc:Choice>
              <mc:Fallback>
                <p:oleObj name="Equation" r:id="rId3" imgW="2603500" imgH="419100" progId="Equation.DSMT4">
                  <p:embed/>
                  <p:pic>
                    <p:nvPicPr>
                      <p:cNvPr id="0" name="对象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79613" y="457200"/>
                        <a:ext cx="4629150" cy="833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8676" name="对象 3"/>
          <p:cNvGraphicFramePr>
            <a:graphicFrameLocks noChangeAspect="1"/>
          </p:cNvGraphicFramePr>
          <p:nvPr/>
        </p:nvGraphicFramePr>
        <p:xfrm>
          <a:off x="3276600" y="1412875"/>
          <a:ext cx="1722438" cy="792163"/>
        </p:xfrm>
        <a:graphic>
          <a:graphicData uri="http://schemas.openxmlformats.org/presentationml/2006/ole">
            <mc:AlternateContent xmlns:mc="http://schemas.openxmlformats.org/markup-compatibility/2006">
              <mc:Choice xmlns:v="urn:schemas-microsoft-com:vml" Requires="v">
                <p:oleObj spid="_x0000_s28687" name="Equation" r:id="rId5" imgW="850531" imgH="393529" progId="Equation.DSMT4">
                  <p:embed/>
                </p:oleObj>
              </mc:Choice>
              <mc:Fallback>
                <p:oleObj name="Equation" r:id="rId5" imgW="850531" imgH="393529" progId="Equation.DSMT4">
                  <p:embed/>
                  <p:pic>
                    <p:nvPicPr>
                      <p:cNvPr id="0" name="对象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76600" y="1412875"/>
                        <a:ext cx="1722438" cy="79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8677" name="Rectangle 3"/>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8678" name="Rectangle 4"/>
          <p:cNvSpPr>
            <a:spLocks noChangeArrowheads="1"/>
          </p:cNvSpPr>
          <p:nvPr/>
        </p:nvSpPr>
        <p:spPr bwMode="auto">
          <a:xfrm>
            <a:off x="0" y="1038225"/>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8679" name="Rectangle 5"/>
          <p:cNvSpPr>
            <a:spLocks noChangeArrowheads="1"/>
          </p:cNvSpPr>
          <p:nvPr/>
        </p:nvSpPr>
        <p:spPr bwMode="auto">
          <a:xfrm>
            <a:off x="0" y="20383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a:p>
        </p:txBody>
      </p:sp>
      <p:sp>
        <p:nvSpPr>
          <p:cNvPr id="8" name="矩形 7"/>
          <p:cNvSpPr>
            <a:spLocks noChangeArrowheads="1"/>
          </p:cNvSpPr>
          <p:nvPr/>
        </p:nvSpPr>
        <p:spPr bwMode="auto">
          <a:xfrm>
            <a:off x="0" y="2205038"/>
            <a:ext cx="91440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400" b="1">
                <a:solidFill>
                  <a:schemeClr val="bg1"/>
                </a:solidFill>
              </a:rPr>
              <a:t>（</a:t>
            </a:r>
            <a:r>
              <a:rPr lang="en-US" altLang="zh-CN" sz="2400" b="1">
                <a:solidFill>
                  <a:schemeClr val="bg1"/>
                </a:solidFill>
              </a:rPr>
              <a:t>2</a:t>
            </a:r>
            <a:r>
              <a:rPr lang="zh-CN" altLang="zh-CN" sz="2400" b="1">
                <a:solidFill>
                  <a:schemeClr val="bg1"/>
                </a:solidFill>
              </a:rPr>
              <a:t>）闭合回路</a:t>
            </a:r>
            <a:r>
              <a:rPr lang="en-US" altLang="zh-CN" sz="2400" b="1">
                <a:solidFill>
                  <a:schemeClr val="bg1"/>
                </a:solidFill>
              </a:rPr>
              <a:t>abcda</a:t>
            </a:r>
            <a:r>
              <a:rPr lang="zh-CN" altLang="zh-CN" sz="2400" b="1">
                <a:solidFill>
                  <a:schemeClr val="bg1"/>
                </a:solidFill>
              </a:rPr>
              <a:t>中的感生电动势。</a:t>
            </a:r>
          </a:p>
          <a:p>
            <a:pPr eaLnBrk="1" hangingPunct="1"/>
            <a:r>
              <a:rPr lang="zh-CN" altLang="zh-CN" sz="2400" b="1">
                <a:solidFill>
                  <a:schemeClr val="bg1"/>
                </a:solidFill>
              </a:rPr>
              <a:t>其中，</a:t>
            </a:r>
            <a:r>
              <a:rPr lang="en-US" altLang="zh-CN" sz="2400" b="1">
                <a:solidFill>
                  <a:schemeClr val="bg1"/>
                </a:solidFill>
              </a:rPr>
              <a:t>ab</a:t>
            </a:r>
            <a:r>
              <a:rPr lang="zh-CN" altLang="zh-CN" sz="2400" b="1">
                <a:solidFill>
                  <a:schemeClr val="bg1"/>
                </a:solidFill>
              </a:rPr>
              <a:t>、</a:t>
            </a:r>
            <a:r>
              <a:rPr lang="en-US" altLang="zh-CN" sz="2400" b="1">
                <a:solidFill>
                  <a:schemeClr val="bg1"/>
                </a:solidFill>
              </a:rPr>
              <a:t>cd</a:t>
            </a:r>
            <a:r>
              <a:rPr lang="zh-CN" altLang="zh-CN" sz="2400" b="1">
                <a:solidFill>
                  <a:schemeClr val="bg1"/>
                </a:solidFill>
              </a:rPr>
              <a:t>是圆心角</a:t>
            </a:r>
            <a:r>
              <a:rPr lang="en-US" altLang="zh-CN" sz="2400" b="1">
                <a:solidFill>
                  <a:schemeClr val="bg1"/>
                </a:solidFill>
              </a:rPr>
              <a:t>θ</a:t>
            </a:r>
            <a:r>
              <a:rPr lang="zh-CN" altLang="zh-CN" sz="2400" b="1">
                <a:solidFill>
                  <a:schemeClr val="bg1"/>
                </a:solidFill>
              </a:rPr>
              <a:t>＝</a:t>
            </a:r>
            <a:r>
              <a:rPr lang="en-US" altLang="zh-CN" sz="2400" b="1">
                <a:solidFill>
                  <a:schemeClr val="bg1"/>
                </a:solidFill>
              </a:rPr>
              <a:t>π/3</a:t>
            </a:r>
            <a:r>
              <a:rPr lang="zh-CN" altLang="zh-CN" sz="2400" b="1">
                <a:solidFill>
                  <a:schemeClr val="bg1"/>
                </a:solidFill>
              </a:rPr>
              <a:t>的圆弧，</a:t>
            </a:r>
            <a:r>
              <a:rPr lang="en-US" altLang="zh-CN" sz="2400" b="1">
                <a:solidFill>
                  <a:schemeClr val="bg1"/>
                </a:solidFill>
              </a:rPr>
              <a:t>bc</a:t>
            </a:r>
            <a:r>
              <a:rPr lang="zh-CN" altLang="zh-CN" sz="2400" b="1">
                <a:solidFill>
                  <a:schemeClr val="bg1"/>
                </a:solidFill>
              </a:rPr>
              <a:t>、</a:t>
            </a:r>
            <a:r>
              <a:rPr lang="en-US" altLang="zh-CN" sz="2400" b="1">
                <a:solidFill>
                  <a:schemeClr val="bg1"/>
                </a:solidFill>
              </a:rPr>
              <a:t>ad</a:t>
            </a:r>
            <a:r>
              <a:rPr lang="zh-CN" altLang="zh-CN" sz="2400" b="1">
                <a:solidFill>
                  <a:schemeClr val="bg1"/>
                </a:solidFill>
              </a:rPr>
              <a:t>沿半径，</a:t>
            </a:r>
            <a:r>
              <a:rPr lang="en-US" altLang="zh-CN" sz="2400" b="1">
                <a:solidFill>
                  <a:schemeClr val="bg1"/>
                </a:solidFill>
              </a:rPr>
              <a:t>ad’</a:t>
            </a:r>
            <a:r>
              <a:rPr lang="zh-CN" altLang="zh-CN" sz="2400" b="1">
                <a:solidFill>
                  <a:schemeClr val="bg1"/>
                </a:solidFill>
              </a:rPr>
              <a:t>＝</a:t>
            </a:r>
            <a:r>
              <a:rPr lang="en-US" altLang="zh-CN" sz="2400" b="1">
                <a:solidFill>
                  <a:schemeClr val="bg1"/>
                </a:solidFill>
              </a:rPr>
              <a:t>dd’</a:t>
            </a:r>
            <a:r>
              <a:rPr lang="zh-CN" altLang="zh-CN" sz="2400" b="1">
                <a:solidFill>
                  <a:schemeClr val="bg1"/>
                </a:solidFill>
              </a:rPr>
              <a:t>＝</a:t>
            </a:r>
            <a:r>
              <a:rPr lang="en-US" altLang="zh-CN" sz="2400" b="1">
                <a:solidFill>
                  <a:schemeClr val="bg1"/>
                </a:solidFill>
              </a:rPr>
              <a:t>oa</a:t>
            </a:r>
            <a:r>
              <a:rPr lang="zh-CN" altLang="zh-CN" sz="2400" b="1">
                <a:solidFill>
                  <a:schemeClr val="bg1"/>
                </a:solidFill>
              </a:rPr>
              <a:t>＝</a:t>
            </a:r>
            <a:r>
              <a:rPr lang="en-US" altLang="zh-CN" sz="2400" b="1">
                <a:solidFill>
                  <a:schemeClr val="bg1"/>
                </a:solidFill>
              </a:rPr>
              <a:t>R/2</a:t>
            </a:r>
            <a:r>
              <a:rPr lang="zh-CN" altLang="zh-CN" sz="2400" b="1">
                <a:solidFill>
                  <a:schemeClr val="bg1"/>
                </a:solidFill>
              </a:rPr>
              <a:t>，</a:t>
            </a:r>
            <a:r>
              <a:rPr lang="en-US" altLang="zh-CN" sz="2400" b="1">
                <a:solidFill>
                  <a:schemeClr val="bg1"/>
                </a:solidFill>
              </a:rPr>
              <a:t>c’</a:t>
            </a:r>
            <a:r>
              <a:rPr lang="zh-CN" altLang="zh-CN" sz="2400" b="1">
                <a:solidFill>
                  <a:schemeClr val="bg1"/>
                </a:solidFill>
              </a:rPr>
              <a:t>、</a:t>
            </a:r>
            <a:r>
              <a:rPr lang="en-US" altLang="zh-CN" sz="2400" b="1">
                <a:solidFill>
                  <a:schemeClr val="bg1"/>
                </a:solidFill>
              </a:rPr>
              <a:t>d’</a:t>
            </a:r>
            <a:r>
              <a:rPr lang="zh-CN" altLang="zh-CN" sz="2400" b="1">
                <a:solidFill>
                  <a:schemeClr val="bg1"/>
                </a:solidFill>
              </a:rPr>
              <a:t>分别是</a:t>
            </a:r>
            <a:r>
              <a:rPr lang="en-US" altLang="zh-CN" sz="2400" b="1">
                <a:solidFill>
                  <a:schemeClr val="bg1"/>
                </a:solidFill>
              </a:rPr>
              <a:t>bc</a:t>
            </a:r>
            <a:r>
              <a:rPr lang="zh-CN" altLang="zh-CN" sz="2400" b="1">
                <a:solidFill>
                  <a:schemeClr val="bg1"/>
                </a:solidFill>
              </a:rPr>
              <a:t>和</a:t>
            </a:r>
            <a:r>
              <a:rPr lang="en-US" altLang="zh-CN" sz="2400" b="1">
                <a:solidFill>
                  <a:schemeClr val="bg1"/>
                </a:solidFill>
              </a:rPr>
              <a:t>ad</a:t>
            </a:r>
            <a:r>
              <a:rPr lang="zh-CN" altLang="zh-CN" sz="2400" b="1">
                <a:solidFill>
                  <a:schemeClr val="bg1"/>
                </a:solidFill>
              </a:rPr>
              <a:t>与圆柱截面的交点。</a:t>
            </a:r>
          </a:p>
        </p:txBody>
      </p:sp>
      <p:sp>
        <p:nvSpPr>
          <p:cNvPr id="28681" name="Rectangle 22"/>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6" name="Rectangle 30"/>
          <p:cNvSpPr>
            <a:spLocks noChangeArrowheads="1"/>
          </p:cNvSpPr>
          <p:nvPr/>
        </p:nvSpPr>
        <p:spPr bwMode="auto">
          <a:xfrm>
            <a:off x="176213" y="3762375"/>
            <a:ext cx="6394450" cy="2001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zh-CN" sz="2400" b="1">
                <a:solidFill>
                  <a:schemeClr val="bg1"/>
                </a:solidFill>
                <a:latin typeface="Times New Roman" panose="02020603050405020304" pitchFamily="18" charset="0"/>
                <a:cs typeface="Times New Roman" panose="02020603050405020304" pitchFamily="18" charset="0"/>
              </a:rPr>
              <a:t>解：为了求</a:t>
            </a:r>
            <a:r>
              <a:rPr lang="en-US" altLang="zh-CN" sz="2400" b="1">
                <a:solidFill>
                  <a:schemeClr val="bg1"/>
                </a:solidFill>
                <a:latin typeface="Times New Roman" panose="02020603050405020304" pitchFamily="18" charset="0"/>
                <a:cs typeface="Times New Roman" panose="02020603050405020304" pitchFamily="18" charset="0"/>
              </a:rPr>
              <a:t>abcda</a:t>
            </a:r>
            <a:r>
              <a:rPr lang="zh-CN" altLang="en-US" sz="2400" b="1">
                <a:solidFill>
                  <a:schemeClr val="bg1"/>
                </a:solidFill>
                <a:latin typeface="Times New Roman" panose="02020603050405020304" pitchFamily="18" charset="0"/>
                <a:cs typeface="Times New Roman" panose="02020603050405020304" pitchFamily="18" charset="0"/>
              </a:rPr>
              <a:t>回路中的感生电动势，可将回路分段分别求</a:t>
            </a:r>
            <a:r>
              <a:rPr lang="en-US" altLang="zh-CN" sz="2800" b="1">
                <a:solidFill>
                  <a:schemeClr val="bg1"/>
                </a:solidFill>
                <a:latin typeface="Times New Roman" panose="02020603050405020304" pitchFamily="18" charset="0"/>
                <a:cs typeface="Times New Roman" panose="02020603050405020304" pitchFamily="18" charset="0"/>
              </a:rPr>
              <a:t>ε</a:t>
            </a:r>
            <a:r>
              <a:rPr lang="en-US" altLang="zh-CN" sz="2800" b="1" baseline="-30000">
                <a:solidFill>
                  <a:schemeClr val="bg1"/>
                </a:solidFill>
                <a:latin typeface="Times New Roman" panose="02020603050405020304" pitchFamily="18" charset="0"/>
                <a:cs typeface="Times New Roman" panose="02020603050405020304" pitchFamily="18" charset="0"/>
              </a:rPr>
              <a:t>ab</a:t>
            </a:r>
            <a:r>
              <a:rPr lang="zh-CN" altLang="en-US" sz="2800" b="1">
                <a:solidFill>
                  <a:schemeClr val="bg1"/>
                </a:solidFill>
                <a:latin typeface="Times New Roman" panose="02020603050405020304" pitchFamily="18" charset="0"/>
                <a:cs typeface="Times New Roman" panose="02020603050405020304" pitchFamily="18" charset="0"/>
              </a:rPr>
              <a:t>、</a:t>
            </a:r>
            <a:r>
              <a:rPr lang="en-US" altLang="zh-CN" sz="2800" b="1">
                <a:solidFill>
                  <a:schemeClr val="bg1"/>
                </a:solidFill>
                <a:latin typeface="Times New Roman" panose="02020603050405020304" pitchFamily="18" charset="0"/>
                <a:cs typeface="Times New Roman" panose="02020603050405020304" pitchFamily="18" charset="0"/>
              </a:rPr>
              <a:t>ε</a:t>
            </a:r>
            <a:r>
              <a:rPr lang="en-US" altLang="zh-CN" sz="2800" b="1" baseline="-30000">
                <a:solidFill>
                  <a:schemeClr val="bg1"/>
                </a:solidFill>
                <a:latin typeface="Times New Roman" panose="02020603050405020304" pitchFamily="18" charset="0"/>
                <a:cs typeface="Times New Roman" panose="02020603050405020304" pitchFamily="18" charset="0"/>
              </a:rPr>
              <a:t>bc</a:t>
            </a:r>
            <a:r>
              <a:rPr lang="zh-CN" altLang="en-US" sz="2800" b="1">
                <a:solidFill>
                  <a:schemeClr val="bg1"/>
                </a:solidFill>
                <a:latin typeface="Times New Roman" panose="02020603050405020304" pitchFamily="18" charset="0"/>
                <a:cs typeface="Times New Roman" panose="02020603050405020304" pitchFamily="18" charset="0"/>
              </a:rPr>
              <a:t>、</a:t>
            </a:r>
            <a:r>
              <a:rPr lang="en-US" altLang="zh-CN" sz="2800" b="1">
                <a:solidFill>
                  <a:schemeClr val="bg1"/>
                </a:solidFill>
                <a:latin typeface="Times New Roman" panose="02020603050405020304" pitchFamily="18" charset="0"/>
                <a:cs typeface="Times New Roman" panose="02020603050405020304" pitchFamily="18" charset="0"/>
              </a:rPr>
              <a:t>ε</a:t>
            </a:r>
            <a:r>
              <a:rPr lang="en-US" altLang="zh-CN" sz="2800" b="1" baseline="-30000">
                <a:solidFill>
                  <a:schemeClr val="bg1"/>
                </a:solidFill>
                <a:latin typeface="Times New Roman" panose="02020603050405020304" pitchFamily="18" charset="0"/>
                <a:cs typeface="Times New Roman" panose="02020603050405020304" pitchFamily="18" charset="0"/>
              </a:rPr>
              <a:t>cd</a:t>
            </a:r>
            <a:r>
              <a:rPr lang="zh-CN" altLang="en-US" sz="2800" b="1">
                <a:solidFill>
                  <a:schemeClr val="bg1"/>
                </a:solidFill>
                <a:latin typeface="Times New Roman" panose="02020603050405020304" pitchFamily="18" charset="0"/>
                <a:cs typeface="Times New Roman" panose="02020603050405020304" pitchFamily="18" charset="0"/>
              </a:rPr>
              <a:t>、</a:t>
            </a:r>
            <a:r>
              <a:rPr lang="en-US" altLang="zh-CN" sz="2800" b="1">
                <a:solidFill>
                  <a:schemeClr val="bg1"/>
                </a:solidFill>
                <a:latin typeface="Times New Roman" panose="02020603050405020304" pitchFamily="18" charset="0"/>
                <a:cs typeface="Times New Roman" panose="02020603050405020304" pitchFamily="18" charset="0"/>
              </a:rPr>
              <a:t>ε</a:t>
            </a:r>
            <a:r>
              <a:rPr lang="en-US" altLang="zh-CN" sz="2800" b="1" baseline="-30000">
                <a:solidFill>
                  <a:schemeClr val="bg1"/>
                </a:solidFill>
                <a:latin typeface="Times New Roman" panose="02020603050405020304" pitchFamily="18" charset="0"/>
                <a:cs typeface="Times New Roman" panose="02020603050405020304" pitchFamily="18" charset="0"/>
              </a:rPr>
              <a:t>da</a:t>
            </a:r>
            <a:r>
              <a:rPr lang="zh-CN" altLang="en-US" sz="2400" b="1">
                <a:solidFill>
                  <a:schemeClr val="bg1"/>
                </a:solidFill>
                <a:latin typeface="Times New Roman" panose="02020603050405020304" pitchFamily="18" charset="0"/>
                <a:cs typeface="Times New Roman" panose="02020603050405020304" pitchFamily="18" charset="0"/>
              </a:rPr>
              <a:t>，然后求其代数和。</a:t>
            </a:r>
            <a:endParaRPr lang="zh-CN" altLang="en-US" sz="1000" b="1">
              <a:solidFill>
                <a:schemeClr val="bg1"/>
              </a:solidFill>
            </a:endParaRPr>
          </a:p>
          <a:p>
            <a:r>
              <a:rPr lang="zh-CN" altLang="en-US" sz="2400" b="1">
                <a:solidFill>
                  <a:schemeClr val="bg1"/>
                </a:solidFill>
                <a:latin typeface="Times New Roman" panose="02020603050405020304" pitchFamily="18" charset="0"/>
                <a:cs typeface="Times New Roman" panose="02020603050405020304" pitchFamily="18" charset="0"/>
              </a:rPr>
              <a:t>由于</a:t>
            </a:r>
            <a:r>
              <a:rPr lang="en-US" altLang="zh-CN" sz="2400" b="1">
                <a:solidFill>
                  <a:schemeClr val="bg1"/>
                </a:solidFill>
                <a:latin typeface="Times New Roman" panose="02020603050405020304" pitchFamily="18" charset="0"/>
                <a:cs typeface="Times New Roman" panose="02020603050405020304" pitchFamily="18" charset="0"/>
              </a:rPr>
              <a:t>ad</a:t>
            </a:r>
            <a:r>
              <a:rPr lang="zh-CN" altLang="en-US" sz="2400" b="1">
                <a:solidFill>
                  <a:schemeClr val="bg1"/>
                </a:solidFill>
                <a:latin typeface="Times New Roman" panose="02020603050405020304" pitchFamily="18" charset="0"/>
                <a:cs typeface="Times New Roman" panose="02020603050405020304" pitchFamily="18" charset="0"/>
              </a:rPr>
              <a:t>、</a:t>
            </a:r>
            <a:r>
              <a:rPr lang="en-US" altLang="zh-CN" sz="2400" b="1">
                <a:solidFill>
                  <a:schemeClr val="bg1"/>
                </a:solidFill>
                <a:latin typeface="Times New Roman" panose="02020603050405020304" pitchFamily="18" charset="0"/>
                <a:cs typeface="Times New Roman" panose="02020603050405020304" pitchFamily="18" charset="0"/>
              </a:rPr>
              <a:t>bc</a:t>
            </a:r>
            <a:r>
              <a:rPr lang="zh-CN" altLang="en-US" sz="2400" b="1">
                <a:solidFill>
                  <a:schemeClr val="bg1"/>
                </a:solidFill>
                <a:latin typeface="Times New Roman" panose="02020603050405020304" pitchFamily="18" charset="0"/>
                <a:cs typeface="Times New Roman" panose="02020603050405020304" pitchFamily="18" charset="0"/>
              </a:rPr>
              <a:t>与有旋电场处处垂直，</a:t>
            </a:r>
            <a:endParaRPr lang="en-US" altLang="zh-CN" sz="2400" b="1">
              <a:solidFill>
                <a:schemeClr val="bg1"/>
              </a:solidFill>
              <a:latin typeface="Times New Roman" panose="02020603050405020304" pitchFamily="18" charset="0"/>
              <a:cs typeface="Times New Roman" panose="02020603050405020304" pitchFamily="18" charset="0"/>
            </a:endParaRPr>
          </a:p>
          <a:p>
            <a:r>
              <a:rPr lang="zh-CN" altLang="en-US" sz="2400" b="1">
                <a:solidFill>
                  <a:schemeClr val="bg1"/>
                </a:solidFill>
                <a:latin typeface="Times New Roman" panose="02020603050405020304" pitchFamily="18" charset="0"/>
                <a:cs typeface="Times New Roman" panose="02020603050405020304" pitchFamily="18" charset="0"/>
              </a:rPr>
              <a:t>∴</a:t>
            </a:r>
            <a:r>
              <a:rPr lang="en-US" altLang="zh-CN" sz="2400" b="1">
                <a:solidFill>
                  <a:schemeClr val="bg1"/>
                </a:solidFill>
                <a:latin typeface="Times New Roman" panose="02020603050405020304" pitchFamily="18" charset="0"/>
                <a:cs typeface="Times New Roman" panose="02020603050405020304" pitchFamily="18" charset="0"/>
              </a:rPr>
              <a:t>ε</a:t>
            </a:r>
            <a:r>
              <a:rPr lang="en-US" altLang="zh-CN" sz="2400" b="1" baseline="-30000">
                <a:solidFill>
                  <a:schemeClr val="bg1"/>
                </a:solidFill>
                <a:latin typeface="Times New Roman" panose="02020603050405020304" pitchFamily="18" charset="0"/>
                <a:cs typeface="Times New Roman" panose="02020603050405020304" pitchFamily="18" charset="0"/>
              </a:rPr>
              <a:t>da</a:t>
            </a:r>
            <a:r>
              <a:rPr lang="zh-CN" altLang="en-US" sz="2400" b="1">
                <a:solidFill>
                  <a:schemeClr val="bg1"/>
                </a:solidFill>
                <a:latin typeface="Times New Roman" panose="02020603050405020304" pitchFamily="18" charset="0"/>
                <a:cs typeface="Times New Roman" panose="02020603050405020304" pitchFamily="18" charset="0"/>
              </a:rPr>
              <a:t>＝</a:t>
            </a:r>
            <a:r>
              <a:rPr lang="en-US" altLang="zh-CN" sz="2400" b="1">
                <a:solidFill>
                  <a:schemeClr val="bg1"/>
                </a:solidFill>
                <a:latin typeface="Times New Roman" panose="02020603050405020304" pitchFamily="18" charset="0"/>
                <a:cs typeface="Times New Roman" panose="02020603050405020304" pitchFamily="18" charset="0"/>
              </a:rPr>
              <a:t>ε</a:t>
            </a:r>
            <a:r>
              <a:rPr lang="en-US" altLang="zh-CN" sz="2400" b="1" baseline="-30000">
                <a:solidFill>
                  <a:schemeClr val="bg1"/>
                </a:solidFill>
                <a:latin typeface="Times New Roman" panose="02020603050405020304" pitchFamily="18" charset="0"/>
                <a:cs typeface="Times New Roman" panose="02020603050405020304" pitchFamily="18" charset="0"/>
              </a:rPr>
              <a:t>bc</a:t>
            </a:r>
            <a:r>
              <a:rPr lang="zh-CN" altLang="en-US" sz="2400" b="1">
                <a:solidFill>
                  <a:schemeClr val="bg1"/>
                </a:solidFill>
                <a:latin typeface="Times New Roman" panose="02020603050405020304" pitchFamily="18" charset="0"/>
                <a:cs typeface="Times New Roman" panose="02020603050405020304" pitchFamily="18" charset="0"/>
              </a:rPr>
              <a:t>＝</a:t>
            </a:r>
            <a:r>
              <a:rPr lang="en-US" altLang="zh-CN" sz="2400" b="1">
                <a:solidFill>
                  <a:schemeClr val="bg1"/>
                </a:solidFill>
                <a:latin typeface="Times New Roman" panose="02020603050405020304" pitchFamily="18" charset="0"/>
                <a:cs typeface="Times New Roman" panose="02020603050405020304" pitchFamily="18" charset="0"/>
              </a:rPr>
              <a:t>0</a:t>
            </a:r>
            <a:endParaRPr lang="en-US" altLang="zh-CN" sz="3200" b="1">
              <a:solidFill>
                <a:schemeClr val="bg1"/>
              </a:solidFill>
            </a:endParaRPr>
          </a:p>
        </p:txBody>
      </p:sp>
      <p:pic>
        <p:nvPicPr>
          <p:cNvPr id="50209" name="Picture 3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43663" y="3609975"/>
            <a:ext cx="2570162" cy="2306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50209"/>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26"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a:spLocks noChangeArrowheads="1"/>
          </p:cNvSpPr>
          <p:nvPr/>
        </p:nvSpPr>
        <p:spPr bwMode="auto">
          <a:xfrm>
            <a:off x="25400" y="115888"/>
            <a:ext cx="6346825"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400">
                <a:solidFill>
                  <a:schemeClr val="bg1"/>
                </a:solidFill>
              </a:rPr>
              <a:t>对于</a:t>
            </a:r>
            <a:r>
              <a:rPr lang="en-US" altLang="zh-CN" sz="2400">
                <a:solidFill>
                  <a:schemeClr val="bg1"/>
                </a:solidFill>
              </a:rPr>
              <a:t>ab</a:t>
            </a:r>
            <a:r>
              <a:rPr lang="zh-CN" altLang="zh-CN" sz="2400">
                <a:solidFill>
                  <a:schemeClr val="bg1"/>
                </a:solidFill>
              </a:rPr>
              <a:t>段可用前面得到的结果，且</a:t>
            </a:r>
            <a:r>
              <a:rPr lang="en-US" altLang="zh-CN" sz="2400" i="1">
                <a:solidFill>
                  <a:srgbClr val="FFFF00"/>
                </a:solidFill>
              </a:rPr>
              <a:t>r</a:t>
            </a:r>
            <a:r>
              <a:rPr lang="zh-CN" altLang="zh-CN" sz="2400">
                <a:solidFill>
                  <a:srgbClr val="FFFF00"/>
                </a:solidFill>
              </a:rPr>
              <a:t>＝</a:t>
            </a:r>
            <a:r>
              <a:rPr lang="en-US" altLang="zh-CN" sz="2400">
                <a:solidFill>
                  <a:srgbClr val="FFFF00"/>
                </a:solidFill>
              </a:rPr>
              <a:t>R/2</a:t>
            </a:r>
            <a:r>
              <a:rPr lang="zh-CN" altLang="zh-CN" sz="2400">
                <a:solidFill>
                  <a:schemeClr val="bg1"/>
                </a:solidFill>
              </a:rPr>
              <a:t>，积分限为</a:t>
            </a:r>
            <a:r>
              <a:rPr lang="en-US" altLang="zh-CN" sz="2400">
                <a:solidFill>
                  <a:srgbClr val="FFFF00"/>
                </a:solidFill>
              </a:rPr>
              <a:t>0</a:t>
            </a:r>
            <a:r>
              <a:rPr lang="zh-CN" altLang="zh-CN" sz="2400">
                <a:solidFill>
                  <a:srgbClr val="FFFF00"/>
                </a:solidFill>
              </a:rPr>
              <a:t>～</a:t>
            </a:r>
            <a:r>
              <a:rPr lang="en-US" altLang="zh-CN" sz="2400">
                <a:solidFill>
                  <a:srgbClr val="FFFF00"/>
                </a:solidFill>
              </a:rPr>
              <a:t>π/3</a:t>
            </a:r>
            <a:r>
              <a:rPr lang="zh-CN" altLang="zh-CN" sz="2400">
                <a:solidFill>
                  <a:srgbClr val="FFFF00"/>
                </a:solidFill>
              </a:rPr>
              <a:t>·</a:t>
            </a:r>
            <a:r>
              <a:rPr lang="en-US" altLang="zh-CN" sz="2400">
                <a:solidFill>
                  <a:srgbClr val="FFFF00"/>
                </a:solidFill>
              </a:rPr>
              <a:t>R/2 </a:t>
            </a:r>
            <a:r>
              <a:rPr lang="zh-CN" altLang="zh-CN" sz="2400">
                <a:solidFill>
                  <a:srgbClr val="FFFF00"/>
                </a:solidFill>
              </a:rPr>
              <a:t>＝</a:t>
            </a:r>
            <a:r>
              <a:rPr lang="en-US" altLang="zh-CN" sz="2400">
                <a:solidFill>
                  <a:srgbClr val="FFFF00"/>
                </a:solidFill>
              </a:rPr>
              <a:t>πR/6 </a:t>
            </a:r>
            <a:r>
              <a:rPr lang="zh-CN" altLang="zh-CN" sz="2400">
                <a:solidFill>
                  <a:schemeClr val="bg1"/>
                </a:solidFill>
              </a:rPr>
              <a:t>。</a:t>
            </a:r>
          </a:p>
        </p:txBody>
      </p:sp>
      <p:graphicFrame>
        <p:nvGraphicFramePr>
          <p:cNvPr id="3" name="对象 2"/>
          <p:cNvGraphicFramePr>
            <a:graphicFrameLocks noChangeAspect="1"/>
          </p:cNvGraphicFramePr>
          <p:nvPr/>
        </p:nvGraphicFramePr>
        <p:xfrm>
          <a:off x="755650" y="969963"/>
          <a:ext cx="2357438" cy="649287"/>
        </p:xfrm>
        <a:graphic>
          <a:graphicData uri="http://schemas.openxmlformats.org/presentationml/2006/ole">
            <mc:AlternateContent xmlns:mc="http://schemas.openxmlformats.org/markup-compatibility/2006">
              <mc:Choice xmlns:v="urn:schemas-microsoft-com:vml" Requires="v">
                <p:oleObj spid="_x0000_s29724" name="Equation" r:id="rId3" imgW="1422400" imgH="393700" progId="Equation.DSMT4">
                  <p:embed/>
                </p:oleObj>
              </mc:Choice>
              <mc:Fallback>
                <p:oleObj name="Equation" r:id="rId3" imgW="1422400" imgH="393700" progId="Equation.DSMT4">
                  <p:embed/>
                  <p:pic>
                    <p:nvPicPr>
                      <p:cNvPr id="0" name="对象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5650" y="969963"/>
                        <a:ext cx="2357438" cy="649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 name="对象 3"/>
          <p:cNvGraphicFramePr>
            <a:graphicFrameLocks noChangeAspect="1"/>
          </p:cNvGraphicFramePr>
          <p:nvPr/>
        </p:nvGraphicFramePr>
        <p:xfrm>
          <a:off x="395288" y="1725613"/>
          <a:ext cx="4902200" cy="733425"/>
        </p:xfrm>
        <a:graphic>
          <a:graphicData uri="http://schemas.openxmlformats.org/presentationml/2006/ole">
            <mc:AlternateContent xmlns:mc="http://schemas.openxmlformats.org/markup-compatibility/2006">
              <mc:Choice xmlns:v="urn:schemas-microsoft-com:vml" Requires="v">
                <p:oleObj spid="_x0000_s29725" name="Equation" r:id="rId5" imgW="2794000" imgH="419100" progId="Equation.DSMT4">
                  <p:embed/>
                </p:oleObj>
              </mc:Choice>
              <mc:Fallback>
                <p:oleObj name="Equation" r:id="rId5" imgW="2794000" imgH="419100" progId="Equation.DSMT4">
                  <p:embed/>
                  <p:pic>
                    <p:nvPicPr>
                      <p:cNvPr id="0" name="对象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5288" y="1725613"/>
                        <a:ext cx="4902200" cy="733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9701" name="Rectangle 3"/>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9702" name="Rectangle 4"/>
          <p:cNvSpPr>
            <a:spLocks noChangeArrowheads="1"/>
          </p:cNvSpPr>
          <p:nvPr/>
        </p:nvSpPr>
        <p:spPr bwMode="auto">
          <a:xfrm>
            <a:off x="266700" y="100012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a:p>
        </p:txBody>
      </p:sp>
      <p:sp>
        <p:nvSpPr>
          <p:cNvPr id="29703" name="Rectangle 5"/>
          <p:cNvSpPr>
            <a:spLocks noChangeArrowheads="1"/>
          </p:cNvSpPr>
          <p:nvPr/>
        </p:nvSpPr>
        <p:spPr bwMode="auto">
          <a:xfrm>
            <a:off x="0" y="15811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a:p>
        </p:txBody>
      </p:sp>
      <p:sp>
        <p:nvSpPr>
          <p:cNvPr id="8" name="矩形 7"/>
          <p:cNvSpPr>
            <a:spLocks noChangeArrowheads="1"/>
          </p:cNvSpPr>
          <p:nvPr/>
        </p:nvSpPr>
        <p:spPr bwMode="auto">
          <a:xfrm>
            <a:off x="52388" y="2459038"/>
            <a:ext cx="5240337"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400">
                <a:solidFill>
                  <a:schemeClr val="bg1"/>
                </a:solidFill>
              </a:rPr>
              <a:t>对于</a:t>
            </a:r>
            <a:r>
              <a:rPr lang="en-US" altLang="zh-CN" sz="2400">
                <a:solidFill>
                  <a:schemeClr val="bg1"/>
                </a:solidFill>
              </a:rPr>
              <a:t>cd</a:t>
            </a:r>
            <a:r>
              <a:rPr lang="zh-CN" altLang="zh-CN" sz="2400">
                <a:solidFill>
                  <a:schemeClr val="bg1"/>
                </a:solidFill>
              </a:rPr>
              <a:t>段可用前面得到的结果，且</a:t>
            </a:r>
            <a:r>
              <a:rPr lang="en-US" altLang="zh-CN" sz="2400" i="1">
                <a:solidFill>
                  <a:srgbClr val="FFFF00"/>
                </a:solidFill>
              </a:rPr>
              <a:t>r</a:t>
            </a:r>
            <a:r>
              <a:rPr lang="zh-CN" altLang="zh-CN" sz="2400">
                <a:solidFill>
                  <a:srgbClr val="FFFF00"/>
                </a:solidFill>
              </a:rPr>
              <a:t>＝</a:t>
            </a:r>
            <a:r>
              <a:rPr lang="en-US" altLang="zh-CN" sz="2400">
                <a:solidFill>
                  <a:srgbClr val="FFFF00"/>
                </a:solidFill>
              </a:rPr>
              <a:t>3R/2</a:t>
            </a:r>
            <a:r>
              <a:rPr lang="zh-CN" altLang="zh-CN" sz="2400">
                <a:solidFill>
                  <a:schemeClr val="bg1"/>
                </a:solidFill>
              </a:rPr>
              <a:t>，积分限为</a:t>
            </a:r>
            <a:r>
              <a:rPr lang="en-US" altLang="zh-CN" sz="2400">
                <a:solidFill>
                  <a:srgbClr val="FFFF00"/>
                </a:solidFill>
              </a:rPr>
              <a:t>0</a:t>
            </a:r>
            <a:r>
              <a:rPr lang="zh-CN" altLang="zh-CN" sz="2400">
                <a:solidFill>
                  <a:srgbClr val="FFFF00"/>
                </a:solidFill>
              </a:rPr>
              <a:t>～</a:t>
            </a:r>
            <a:r>
              <a:rPr lang="en-US" altLang="zh-CN" sz="2400">
                <a:solidFill>
                  <a:srgbClr val="FFFF00"/>
                </a:solidFill>
              </a:rPr>
              <a:t>π/3</a:t>
            </a:r>
            <a:r>
              <a:rPr lang="zh-CN" altLang="zh-CN" sz="2400">
                <a:solidFill>
                  <a:srgbClr val="FFFF00"/>
                </a:solidFill>
              </a:rPr>
              <a:t>·</a:t>
            </a:r>
            <a:r>
              <a:rPr lang="en-US" altLang="zh-CN" sz="2400">
                <a:solidFill>
                  <a:srgbClr val="FFFF00"/>
                </a:solidFill>
              </a:rPr>
              <a:t>3R/2 </a:t>
            </a:r>
            <a:r>
              <a:rPr lang="zh-CN" altLang="zh-CN" sz="2400">
                <a:solidFill>
                  <a:srgbClr val="FFFF00"/>
                </a:solidFill>
              </a:rPr>
              <a:t>＝</a:t>
            </a:r>
            <a:r>
              <a:rPr lang="en-US" altLang="zh-CN" sz="2400">
                <a:solidFill>
                  <a:srgbClr val="FFFF00"/>
                </a:solidFill>
              </a:rPr>
              <a:t>πR/2 </a:t>
            </a:r>
            <a:r>
              <a:rPr lang="zh-CN" altLang="zh-CN" sz="2400">
                <a:solidFill>
                  <a:schemeClr val="bg1"/>
                </a:solidFill>
              </a:rPr>
              <a:t>。</a:t>
            </a:r>
          </a:p>
        </p:txBody>
      </p:sp>
      <p:graphicFrame>
        <p:nvGraphicFramePr>
          <p:cNvPr id="9" name="对象 8"/>
          <p:cNvGraphicFramePr>
            <a:graphicFrameLocks noChangeAspect="1"/>
          </p:cNvGraphicFramePr>
          <p:nvPr/>
        </p:nvGraphicFramePr>
        <p:xfrm>
          <a:off x="5580063" y="2498725"/>
          <a:ext cx="2786062" cy="773113"/>
        </p:xfrm>
        <a:graphic>
          <a:graphicData uri="http://schemas.openxmlformats.org/presentationml/2006/ole">
            <mc:AlternateContent xmlns:mc="http://schemas.openxmlformats.org/markup-compatibility/2006">
              <mc:Choice xmlns:v="urn:schemas-microsoft-com:vml" Requires="v">
                <p:oleObj spid="_x0000_s29726" name="Equation" r:id="rId7" imgW="1511300" imgH="419100" progId="Equation.DSMT4">
                  <p:embed/>
                </p:oleObj>
              </mc:Choice>
              <mc:Fallback>
                <p:oleObj name="Equation" r:id="rId7" imgW="1511300" imgH="419100" progId="Equation.DSMT4">
                  <p:embed/>
                  <p:pic>
                    <p:nvPicPr>
                      <p:cNvPr id="0" name="对象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580063" y="2498725"/>
                        <a:ext cx="2786062" cy="773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 name="对象 9"/>
          <p:cNvGraphicFramePr>
            <a:graphicFrameLocks noChangeAspect="1"/>
          </p:cNvGraphicFramePr>
          <p:nvPr/>
        </p:nvGraphicFramePr>
        <p:xfrm>
          <a:off x="468313" y="3429000"/>
          <a:ext cx="5006975" cy="720725"/>
        </p:xfrm>
        <a:graphic>
          <a:graphicData uri="http://schemas.openxmlformats.org/presentationml/2006/ole">
            <mc:AlternateContent xmlns:mc="http://schemas.openxmlformats.org/markup-compatibility/2006">
              <mc:Choice xmlns:v="urn:schemas-microsoft-com:vml" Requires="v">
                <p:oleObj spid="_x0000_s29727" name="Equation" r:id="rId9" imgW="2908300" imgH="419100" progId="Equation.DSMT4">
                  <p:embed/>
                </p:oleObj>
              </mc:Choice>
              <mc:Fallback>
                <p:oleObj name="Equation" r:id="rId9" imgW="2908300" imgH="419100" progId="Equation.DSMT4">
                  <p:embed/>
                  <p:pic>
                    <p:nvPicPr>
                      <p:cNvPr id="0" name="对象 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68313" y="3429000"/>
                        <a:ext cx="5006975"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9707" name="Rectangle 8"/>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9708" name="Rectangle 9"/>
          <p:cNvSpPr>
            <a:spLocks noChangeArrowheads="1"/>
          </p:cNvSpPr>
          <p:nvPr/>
        </p:nvSpPr>
        <p:spPr bwMode="auto">
          <a:xfrm>
            <a:off x="266700" y="103822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indent="2667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400">
                <a:latin typeface="Times New Roman" panose="02020603050405020304" pitchFamily="18" charset="0"/>
                <a:cs typeface="Times New Roman" panose="02020603050405020304" pitchFamily="18" charset="0"/>
              </a:rPr>
              <a:t/>
            </a:r>
            <a:br>
              <a:rPr lang="en-US" altLang="zh-CN" sz="1400">
                <a:latin typeface="Times New Roman" panose="02020603050405020304" pitchFamily="18" charset="0"/>
                <a:cs typeface="Times New Roman" panose="02020603050405020304" pitchFamily="18" charset="0"/>
              </a:rPr>
            </a:br>
            <a:endParaRPr lang="en-US" altLang="zh-CN"/>
          </a:p>
        </p:txBody>
      </p:sp>
      <p:sp>
        <p:nvSpPr>
          <p:cNvPr id="29709" name="Rectangle 10"/>
          <p:cNvSpPr>
            <a:spLocks noChangeArrowheads="1"/>
          </p:cNvSpPr>
          <p:nvPr/>
        </p:nvSpPr>
        <p:spPr bwMode="auto">
          <a:xfrm>
            <a:off x="266700" y="16192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a:p>
        </p:txBody>
      </p:sp>
      <p:sp>
        <p:nvSpPr>
          <p:cNvPr id="14" name="Rectangle 12"/>
          <p:cNvSpPr>
            <a:spLocks noChangeArrowheads="1"/>
          </p:cNvSpPr>
          <p:nvPr/>
        </p:nvSpPr>
        <p:spPr bwMode="auto">
          <a:xfrm>
            <a:off x="109538" y="4238625"/>
            <a:ext cx="3308350"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indent="2667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zh-CN" sz="2400">
                <a:solidFill>
                  <a:schemeClr val="bg1"/>
                </a:solidFill>
              </a:rPr>
              <a:t>回路</a:t>
            </a:r>
            <a:r>
              <a:rPr lang="zh-CN" altLang="en-US" sz="2400">
                <a:solidFill>
                  <a:schemeClr val="bg1"/>
                </a:solidFill>
              </a:rPr>
              <a:t>中总的电动势为</a:t>
            </a:r>
            <a:r>
              <a:rPr lang="en-US" altLang="zh-CN" sz="2400">
                <a:solidFill>
                  <a:schemeClr val="bg1"/>
                </a:solidFill>
              </a:rPr>
              <a:t>:</a:t>
            </a:r>
            <a:endParaRPr lang="zh-CN" altLang="en-US" sz="2400">
              <a:solidFill>
                <a:schemeClr val="bg1"/>
              </a:solidFill>
            </a:endParaRPr>
          </a:p>
        </p:txBody>
      </p:sp>
      <p:graphicFrame>
        <p:nvGraphicFramePr>
          <p:cNvPr id="15" name="对象 14"/>
          <p:cNvGraphicFramePr>
            <a:graphicFrameLocks noChangeAspect="1"/>
          </p:cNvGraphicFramePr>
          <p:nvPr/>
        </p:nvGraphicFramePr>
        <p:xfrm>
          <a:off x="1497013" y="4530725"/>
          <a:ext cx="6149975" cy="747713"/>
        </p:xfrm>
        <a:graphic>
          <a:graphicData uri="http://schemas.openxmlformats.org/presentationml/2006/ole">
            <mc:AlternateContent xmlns:mc="http://schemas.openxmlformats.org/markup-compatibility/2006">
              <mc:Choice xmlns:v="urn:schemas-microsoft-com:vml" Requires="v">
                <p:oleObj spid="_x0000_s29728" name="Equation" r:id="rId11" imgW="3441700" imgH="419100" progId="Equation.DSMT4">
                  <p:embed/>
                </p:oleObj>
              </mc:Choice>
              <mc:Fallback>
                <p:oleObj name="Equation" r:id="rId11" imgW="3441700" imgH="419100" progId="Equation.DSMT4">
                  <p:embed/>
                  <p:pic>
                    <p:nvPicPr>
                      <p:cNvPr id="0" name="对象 1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497013" y="4530725"/>
                        <a:ext cx="6149975" cy="747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9712" name="Rectangle 13"/>
          <p:cNvSpPr>
            <a:spLocks noChangeArrowheads="1"/>
          </p:cNvSpPr>
          <p:nvPr/>
        </p:nvSpPr>
        <p:spPr bwMode="auto">
          <a:xfrm>
            <a:off x="266700" y="13716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a:p>
        </p:txBody>
      </p:sp>
      <p:pic>
        <p:nvPicPr>
          <p:cNvPr id="29713" name="Picture 33"/>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575425" y="0"/>
            <a:ext cx="2568575" cy="2306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 name="矩形 17"/>
          <p:cNvSpPr>
            <a:spLocks noChangeArrowheads="1"/>
          </p:cNvSpPr>
          <p:nvPr/>
        </p:nvSpPr>
        <p:spPr bwMode="auto">
          <a:xfrm>
            <a:off x="5580063" y="3300413"/>
            <a:ext cx="3455987"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b="1">
                <a:solidFill>
                  <a:schemeClr val="bg1"/>
                </a:solidFill>
              </a:rPr>
              <a:t>如果</a:t>
            </a:r>
            <a:r>
              <a:rPr lang="en-US" altLang="zh-CN" b="1">
                <a:solidFill>
                  <a:schemeClr val="bg1"/>
                </a:solidFill>
              </a:rPr>
              <a:t>ab</a:t>
            </a:r>
            <a:r>
              <a:rPr lang="zh-CN" altLang="zh-CN" b="1">
                <a:solidFill>
                  <a:schemeClr val="bg1"/>
                </a:solidFill>
              </a:rPr>
              <a:t>段的有旋电场与沿积分路径的方向一致的话，则</a:t>
            </a:r>
            <a:r>
              <a:rPr lang="en-US" altLang="zh-CN" b="1">
                <a:solidFill>
                  <a:schemeClr val="bg1"/>
                </a:solidFill>
              </a:rPr>
              <a:t>cd</a:t>
            </a:r>
            <a:r>
              <a:rPr lang="zh-CN" altLang="zh-CN" b="1">
                <a:solidFill>
                  <a:schemeClr val="bg1"/>
                </a:solidFill>
              </a:rPr>
              <a:t>段的有旋电场与沿积分路径的方向相反。∴这两段的电动势是相减的。</a:t>
            </a:r>
          </a:p>
        </p:txBody>
      </p:sp>
      <p:sp>
        <p:nvSpPr>
          <p:cNvPr id="19" name="矩形 18"/>
          <p:cNvSpPr>
            <a:spLocks noChangeArrowheads="1"/>
          </p:cNvSpPr>
          <p:nvPr/>
        </p:nvSpPr>
        <p:spPr bwMode="auto">
          <a:xfrm>
            <a:off x="146050" y="5300663"/>
            <a:ext cx="4572000"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400">
                <a:solidFill>
                  <a:schemeClr val="bg1"/>
                </a:solidFill>
              </a:rPr>
              <a:t>如果从法拉第电磁感应定律可直接得到回路中的感应电动势：</a:t>
            </a:r>
          </a:p>
        </p:txBody>
      </p:sp>
      <p:sp>
        <p:nvSpPr>
          <p:cNvPr id="29716" name="Rectangle 1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21" name="对象 20"/>
          <p:cNvGraphicFramePr>
            <a:graphicFrameLocks noChangeAspect="1"/>
          </p:cNvGraphicFramePr>
          <p:nvPr/>
        </p:nvGraphicFramePr>
        <p:xfrm>
          <a:off x="4718050" y="5445125"/>
          <a:ext cx="3651250" cy="833438"/>
        </p:xfrm>
        <a:graphic>
          <a:graphicData uri="http://schemas.openxmlformats.org/presentationml/2006/ole">
            <mc:AlternateContent xmlns:mc="http://schemas.openxmlformats.org/markup-compatibility/2006">
              <mc:Choice xmlns:v="urn:schemas-microsoft-com:vml" Requires="v">
                <p:oleObj spid="_x0000_s29729" name="Equation" r:id="rId14" imgW="2108200" imgH="482600" progId="Equation.DSMT4">
                  <p:embed/>
                </p:oleObj>
              </mc:Choice>
              <mc:Fallback>
                <p:oleObj name="Equation" r:id="rId14" imgW="2108200" imgH="482600" progId="Equation.DSMT4">
                  <p:embed/>
                  <p:pic>
                    <p:nvPicPr>
                      <p:cNvPr id="0" name="对象 20"/>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718050" y="5445125"/>
                        <a:ext cx="3651250" cy="833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p:bldP spid="14" grpId="0"/>
      <p:bldP spid="18" grpId="0"/>
      <p:bldP spid="19"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a:spLocks noChangeArrowheads="1"/>
          </p:cNvSpPr>
          <p:nvPr/>
        </p:nvSpPr>
        <p:spPr bwMode="auto">
          <a:xfrm>
            <a:off x="30163" y="115888"/>
            <a:ext cx="6129337" cy="1201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400">
                <a:solidFill>
                  <a:schemeClr val="bg1"/>
                </a:solidFill>
              </a:rPr>
              <a:t>（</a:t>
            </a:r>
            <a:r>
              <a:rPr lang="en-US" altLang="zh-CN" sz="2400">
                <a:solidFill>
                  <a:schemeClr val="bg1"/>
                </a:solidFill>
              </a:rPr>
              <a:t>3</a:t>
            </a:r>
            <a:r>
              <a:rPr lang="zh-CN" altLang="zh-CN" sz="2400">
                <a:solidFill>
                  <a:schemeClr val="bg1"/>
                </a:solidFill>
              </a:rPr>
              <a:t>）将长为</a:t>
            </a:r>
            <a:r>
              <a:rPr lang="en-US" altLang="zh-CN" sz="2400">
                <a:solidFill>
                  <a:schemeClr val="bg1"/>
                </a:solidFill>
              </a:rPr>
              <a:t>L</a:t>
            </a:r>
            <a:r>
              <a:rPr lang="zh-CN" altLang="zh-CN" sz="2400">
                <a:solidFill>
                  <a:schemeClr val="bg1"/>
                </a:solidFill>
              </a:rPr>
              <a:t>的导体棒</a:t>
            </a:r>
            <a:r>
              <a:rPr lang="en-US" altLang="zh-CN" sz="2400">
                <a:solidFill>
                  <a:schemeClr val="bg1"/>
                </a:solidFill>
              </a:rPr>
              <a:t>ab</a:t>
            </a:r>
            <a:r>
              <a:rPr lang="zh-CN" altLang="zh-CN" sz="2400">
                <a:solidFill>
                  <a:schemeClr val="bg1"/>
                </a:solidFill>
              </a:rPr>
              <a:t>垂直于磁场放置在螺线管内，求棒两端的电动势。</a:t>
            </a:r>
          </a:p>
          <a:p>
            <a:pPr eaLnBrk="1" hangingPunct="1"/>
            <a:r>
              <a:rPr lang="zh-CN" altLang="zh-CN" sz="2400">
                <a:solidFill>
                  <a:schemeClr val="bg1"/>
                </a:solidFill>
              </a:rPr>
              <a:t>解（</a:t>
            </a:r>
            <a:r>
              <a:rPr lang="en-US" altLang="zh-CN" sz="2400">
                <a:solidFill>
                  <a:schemeClr val="bg1"/>
                </a:solidFill>
              </a:rPr>
              <a:t>3</a:t>
            </a:r>
            <a:r>
              <a:rPr lang="zh-CN" altLang="zh-CN" sz="2400">
                <a:solidFill>
                  <a:schemeClr val="bg1"/>
                </a:solidFill>
              </a:rPr>
              <a:t>）法一：从有旋电场求</a:t>
            </a:r>
            <a:r>
              <a:rPr lang="en-US" altLang="zh-CN" sz="2400">
                <a:solidFill>
                  <a:schemeClr val="bg1"/>
                </a:solidFill>
              </a:rPr>
              <a:t>ab</a:t>
            </a:r>
            <a:r>
              <a:rPr lang="zh-CN" altLang="zh-CN" sz="2400">
                <a:solidFill>
                  <a:schemeClr val="bg1"/>
                </a:solidFill>
              </a:rPr>
              <a:t>端的电动势。</a:t>
            </a:r>
          </a:p>
        </p:txBody>
      </p:sp>
      <p:sp>
        <p:nvSpPr>
          <p:cNvPr id="3072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4" name="对象 3"/>
          <p:cNvGraphicFramePr>
            <a:graphicFrameLocks noChangeAspect="1"/>
          </p:cNvGraphicFramePr>
          <p:nvPr/>
        </p:nvGraphicFramePr>
        <p:xfrm>
          <a:off x="1331913" y="1312863"/>
          <a:ext cx="4046537" cy="676275"/>
        </p:xfrm>
        <a:graphic>
          <a:graphicData uri="http://schemas.openxmlformats.org/presentationml/2006/ole">
            <mc:AlternateContent xmlns:mc="http://schemas.openxmlformats.org/markup-compatibility/2006">
              <mc:Choice xmlns:v="urn:schemas-microsoft-com:vml" Requires="v">
                <p:oleObj spid="_x0000_s30745" name="Equation" r:id="rId3" imgW="1968500" imgH="330200" progId="Equation.DSMT4">
                  <p:embed/>
                </p:oleObj>
              </mc:Choice>
              <mc:Fallback>
                <p:oleObj name="Equation" r:id="rId3" imgW="1968500" imgH="330200" progId="Equation.DSMT4">
                  <p:embed/>
                  <p:pic>
                    <p:nvPicPr>
                      <p:cNvPr id="0" name="对象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31913" y="1312863"/>
                        <a:ext cx="4046537" cy="67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 name="矩形 4"/>
          <p:cNvSpPr>
            <a:spLocks noChangeArrowheads="1"/>
          </p:cNvSpPr>
          <p:nvPr/>
        </p:nvSpPr>
        <p:spPr bwMode="auto">
          <a:xfrm>
            <a:off x="179388" y="2128838"/>
            <a:ext cx="19208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400">
                <a:solidFill>
                  <a:schemeClr val="bg1"/>
                </a:solidFill>
              </a:rPr>
              <a:t>在</a:t>
            </a:r>
            <a:r>
              <a:rPr lang="en-US" altLang="zh-CN" sz="2400">
                <a:solidFill>
                  <a:schemeClr val="bg1"/>
                </a:solidFill>
              </a:rPr>
              <a:t>r&lt;R</a:t>
            </a:r>
            <a:r>
              <a:rPr lang="zh-CN" altLang="zh-CN" sz="2400">
                <a:solidFill>
                  <a:schemeClr val="bg1"/>
                </a:solidFill>
              </a:rPr>
              <a:t>区域内</a:t>
            </a:r>
            <a:endParaRPr lang="zh-CN" altLang="en-US" sz="2400">
              <a:solidFill>
                <a:schemeClr val="bg1"/>
              </a:solidFill>
            </a:endParaRPr>
          </a:p>
        </p:txBody>
      </p:sp>
      <p:sp>
        <p:nvSpPr>
          <p:cNvPr id="30726"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7" name="对象 6"/>
          <p:cNvGraphicFramePr>
            <a:graphicFrameLocks noChangeAspect="1"/>
          </p:cNvGraphicFramePr>
          <p:nvPr/>
        </p:nvGraphicFramePr>
        <p:xfrm>
          <a:off x="1979613" y="1916113"/>
          <a:ext cx="1512887" cy="776287"/>
        </p:xfrm>
        <a:graphic>
          <a:graphicData uri="http://schemas.openxmlformats.org/presentationml/2006/ole">
            <mc:AlternateContent xmlns:mc="http://schemas.openxmlformats.org/markup-compatibility/2006">
              <mc:Choice xmlns:v="urn:schemas-microsoft-com:vml" Requires="v">
                <p:oleObj spid="_x0000_s30746" name="Equation" r:id="rId5" imgW="761669" imgH="393529" progId="Equation.DSMT4">
                  <p:embed/>
                </p:oleObj>
              </mc:Choice>
              <mc:Fallback>
                <p:oleObj name="Equation" r:id="rId5" imgW="761669" imgH="393529" progId="Equation.DSMT4">
                  <p:embed/>
                  <p:pic>
                    <p:nvPicPr>
                      <p:cNvPr id="0" name="对象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79613" y="1916113"/>
                        <a:ext cx="1512887" cy="776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 name="矩形 7"/>
          <p:cNvSpPr>
            <a:spLocks noChangeArrowheads="1"/>
          </p:cNvSpPr>
          <p:nvPr/>
        </p:nvSpPr>
        <p:spPr bwMode="auto">
          <a:xfrm>
            <a:off x="3354388" y="2128838"/>
            <a:ext cx="4921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400">
                <a:solidFill>
                  <a:schemeClr val="bg1"/>
                </a:solidFill>
              </a:rPr>
              <a:t>且</a:t>
            </a:r>
            <a:endParaRPr lang="zh-CN" altLang="en-US">
              <a:solidFill>
                <a:schemeClr val="bg1"/>
              </a:solidFill>
            </a:endParaRPr>
          </a:p>
        </p:txBody>
      </p:sp>
      <p:sp>
        <p:nvSpPr>
          <p:cNvPr id="30729"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10" name="对象 9"/>
          <p:cNvGraphicFramePr>
            <a:graphicFrameLocks noChangeAspect="1"/>
          </p:cNvGraphicFramePr>
          <p:nvPr/>
        </p:nvGraphicFramePr>
        <p:xfrm>
          <a:off x="3846513" y="1936750"/>
          <a:ext cx="1230312" cy="768350"/>
        </p:xfrm>
        <a:graphic>
          <a:graphicData uri="http://schemas.openxmlformats.org/presentationml/2006/ole">
            <mc:AlternateContent xmlns:mc="http://schemas.openxmlformats.org/markup-compatibility/2006">
              <mc:Choice xmlns:v="urn:schemas-microsoft-com:vml" Requires="v">
                <p:oleObj spid="_x0000_s30747" name="Equation" r:id="rId7" imgW="622030" imgH="393529" progId="Equation.DSMT4">
                  <p:embed/>
                </p:oleObj>
              </mc:Choice>
              <mc:Fallback>
                <p:oleObj name="Equation" r:id="rId7" imgW="622030" imgH="393529" progId="Equation.DSMT4">
                  <p:embed/>
                  <p:pic>
                    <p:nvPicPr>
                      <p:cNvPr id="0" name="对象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846513" y="1936750"/>
                        <a:ext cx="1230312"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0731" name="Rectangle 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12" name="对象 11"/>
          <p:cNvGraphicFramePr>
            <a:graphicFrameLocks noChangeAspect="1"/>
          </p:cNvGraphicFramePr>
          <p:nvPr/>
        </p:nvGraphicFramePr>
        <p:xfrm>
          <a:off x="611188" y="2708275"/>
          <a:ext cx="7072312" cy="936625"/>
        </p:xfrm>
        <a:graphic>
          <a:graphicData uri="http://schemas.openxmlformats.org/presentationml/2006/ole">
            <mc:AlternateContent xmlns:mc="http://schemas.openxmlformats.org/markup-compatibility/2006">
              <mc:Choice xmlns:v="urn:schemas-microsoft-com:vml" Requires="v">
                <p:oleObj spid="_x0000_s30748" name="Equation" r:id="rId9" imgW="3632200" imgH="482600" progId="Equation.DSMT4">
                  <p:embed/>
                </p:oleObj>
              </mc:Choice>
              <mc:Fallback>
                <p:oleObj name="Equation" r:id="rId9" imgW="3632200" imgH="482600" progId="Equation.DSMT4">
                  <p:embed/>
                  <p:pic>
                    <p:nvPicPr>
                      <p:cNvPr id="0" name="对象 1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11188" y="2708275"/>
                        <a:ext cx="7072312" cy="936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0733" name="Rectangle 9"/>
          <p:cNvSpPr>
            <a:spLocks noChangeArrowheads="1"/>
          </p:cNvSpPr>
          <p:nvPr/>
        </p:nvSpPr>
        <p:spPr bwMode="auto">
          <a:xfrm>
            <a:off x="0" y="122872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pic>
        <p:nvPicPr>
          <p:cNvPr id="30734" name="Picture 10"/>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499225" y="14288"/>
            <a:ext cx="2546350" cy="2693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矩形 13"/>
          <p:cNvSpPr>
            <a:spLocks noChangeArrowheads="1"/>
          </p:cNvSpPr>
          <p:nvPr/>
        </p:nvSpPr>
        <p:spPr bwMode="auto">
          <a:xfrm>
            <a:off x="212725" y="3644900"/>
            <a:ext cx="8691563"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400">
                <a:solidFill>
                  <a:schemeClr val="bg1"/>
                </a:solidFill>
              </a:rPr>
              <a:t>法二：沿圆半径做辅助线</a:t>
            </a:r>
            <a:r>
              <a:rPr lang="en-US" altLang="zh-CN" sz="2400">
                <a:solidFill>
                  <a:schemeClr val="bg1"/>
                </a:solidFill>
              </a:rPr>
              <a:t>Oa</a:t>
            </a:r>
            <a:r>
              <a:rPr lang="zh-CN" altLang="zh-CN" sz="2400">
                <a:solidFill>
                  <a:schemeClr val="bg1"/>
                </a:solidFill>
              </a:rPr>
              <a:t>和</a:t>
            </a:r>
            <a:r>
              <a:rPr lang="en-US" altLang="zh-CN" sz="2400">
                <a:solidFill>
                  <a:schemeClr val="bg1"/>
                </a:solidFill>
              </a:rPr>
              <a:t>Ob</a:t>
            </a:r>
            <a:r>
              <a:rPr lang="zh-CN" altLang="zh-CN" sz="2400">
                <a:solidFill>
                  <a:schemeClr val="bg1"/>
                </a:solidFill>
              </a:rPr>
              <a:t>形成三角形，由于沿半径方向与有旋电场垂直，其电动势为</a:t>
            </a:r>
            <a:r>
              <a:rPr lang="en-US" altLang="zh-CN" sz="2400">
                <a:solidFill>
                  <a:schemeClr val="bg1"/>
                </a:solidFill>
              </a:rPr>
              <a:t>0</a:t>
            </a:r>
            <a:r>
              <a:rPr lang="zh-CN" altLang="zh-CN" sz="2400">
                <a:solidFill>
                  <a:schemeClr val="bg1"/>
                </a:solidFill>
              </a:rPr>
              <a:t>，只有</a:t>
            </a:r>
            <a:r>
              <a:rPr lang="en-US" altLang="zh-CN" sz="2400">
                <a:solidFill>
                  <a:schemeClr val="bg1"/>
                </a:solidFill>
              </a:rPr>
              <a:t>ab</a:t>
            </a:r>
            <a:r>
              <a:rPr lang="zh-CN" altLang="zh-CN" sz="2400">
                <a:solidFill>
                  <a:schemeClr val="bg1"/>
                </a:solidFill>
              </a:rPr>
              <a:t>段产生电动势，根据法拉第电磁感应定律，三角形回路中的感应电动势为：</a:t>
            </a:r>
          </a:p>
        </p:txBody>
      </p:sp>
      <p:sp>
        <p:nvSpPr>
          <p:cNvPr id="30736" name="Rectangle 1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16" name="对象 15"/>
          <p:cNvGraphicFramePr>
            <a:graphicFrameLocks noChangeAspect="1"/>
          </p:cNvGraphicFramePr>
          <p:nvPr/>
        </p:nvGraphicFramePr>
        <p:xfrm>
          <a:off x="2152650" y="4892675"/>
          <a:ext cx="4838700" cy="958850"/>
        </p:xfrm>
        <a:graphic>
          <a:graphicData uri="http://schemas.openxmlformats.org/presentationml/2006/ole">
            <mc:AlternateContent xmlns:mc="http://schemas.openxmlformats.org/markup-compatibility/2006">
              <mc:Choice xmlns:v="urn:schemas-microsoft-com:vml" Requires="v">
                <p:oleObj spid="_x0000_s30749" name="Equation" r:id="rId12" imgW="2425700" imgH="482600" progId="Equation.DSMT4">
                  <p:embed/>
                </p:oleObj>
              </mc:Choice>
              <mc:Fallback>
                <p:oleObj name="Equation" r:id="rId12" imgW="2425700" imgH="482600" progId="Equation.DSMT4">
                  <p:embed/>
                  <p:pic>
                    <p:nvPicPr>
                      <p:cNvPr id="0" name="对象 15"/>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152650" y="4892675"/>
                        <a:ext cx="4838700" cy="958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0738" name="Rectangle 13"/>
          <p:cNvSpPr>
            <a:spLocks noChangeArrowheads="1"/>
          </p:cNvSpPr>
          <p:nvPr/>
        </p:nvSpPr>
        <p:spPr bwMode="auto">
          <a:xfrm>
            <a:off x="0" y="6667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8" name="TextBox 17"/>
          <p:cNvSpPr txBox="1">
            <a:spLocks noChangeArrowheads="1"/>
          </p:cNvSpPr>
          <p:nvPr/>
        </p:nvSpPr>
        <p:spPr bwMode="auto">
          <a:xfrm>
            <a:off x="379413" y="5876925"/>
            <a:ext cx="8567737"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000" b="1">
                <a:solidFill>
                  <a:schemeClr val="bg1"/>
                </a:solidFill>
              </a:rPr>
              <a:t>感生电动势的习题可以用有旋电场路径积分和法拉第电磁感应定律两种方法来求，回路不闭合时后者需要作辅助线构成闭合回路。</a:t>
            </a:r>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14"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矩形 1"/>
          <p:cNvSpPr>
            <a:spLocks noChangeArrowheads="1"/>
          </p:cNvSpPr>
          <p:nvPr/>
        </p:nvSpPr>
        <p:spPr bwMode="auto">
          <a:xfrm>
            <a:off x="107950" y="115888"/>
            <a:ext cx="8928100" cy="1570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400" b="1">
                <a:solidFill>
                  <a:srgbClr val="FFC000"/>
                </a:solidFill>
              </a:rPr>
              <a:t>书中例题</a:t>
            </a:r>
            <a:r>
              <a:rPr lang="en-US" altLang="zh-CN" sz="2400" b="1">
                <a:solidFill>
                  <a:srgbClr val="FFC000"/>
                </a:solidFill>
              </a:rPr>
              <a:t>10.9(p.457)</a:t>
            </a:r>
            <a:endParaRPr lang="zh-CN" altLang="zh-CN" sz="2400" b="1">
              <a:solidFill>
                <a:srgbClr val="FFC000"/>
              </a:solidFill>
            </a:endParaRPr>
          </a:p>
          <a:p>
            <a:pPr eaLnBrk="1" hangingPunct="1"/>
            <a:r>
              <a:rPr lang="zh-CN" altLang="zh-CN" sz="2400" b="1">
                <a:solidFill>
                  <a:schemeClr val="bg1"/>
                </a:solidFill>
              </a:rPr>
              <a:t>薄壁导体柱壳，半径为</a:t>
            </a:r>
            <a:r>
              <a:rPr lang="en-US" altLang="zh-CN" sz="2400" b="1">
                <a:solidFill>
                  <a:schemeClr val="bg1"/>
                </a:solidFill>
              </a:rPr>
              <a:t>r</a:t>
            </a:r>
            <a:r>
              <a:rPr lang="zh-CN" altLang="zh-CN" sz="2400" b="1">
                <a:solidFill>
                  <a:schemeClr val="bg1"/>
                </a:solidFill>
              </a:rPr>
              <a:t>，高为</a:t>
            </a:r>
            <a:r>
              <a:rPr lang="en-US" altLang="zh-CN" sz="2400" b="1">
                <a:solidFill>
                  <a:schemeClr val="bg1"/>
                </a:solidFill>
              </a:rPr>
              <a:t>h</a:t>
            </a:r>
            <a:r>
              <a:rPr lang="zh-CN" altLang="zh-CN" sz="2400" b="1">
                <a:solidFill>
                  <a:schemeClr val="bg1"/>
                </a:solidFill>
              </a:rPr>
              <a:t>，电阻为</a:t>
            </a:r>
            <a:r>
              <a:rPr lang="en-US" altLang="zh-CN" sz="2400" b="1">
                <a:solidFill>
                  <a:schemeClr val="bg1"/>
                </a:solidFill>
              </a:rPr>
              <a:t>R</a:t>
            </a:r>
            <a:r>
              <a:rPr lang="zh-CN" altLang="zh-CN" sz="2400" b="1">
                <a:solidFill>
                  <a:schemeClr val="bg1"/>
                </a:solidFill>
              </a:rPr>
              <a:t>，放在</a:t>
            </a:r>
            <a:r>
              <a:rPr lang="en-US" altLang="zh-CN" sz="2400" b="1">
                <a:solidFill>
                  <a:schemeClr val="bg1"/>
                </a:solidFill>
              </a:rPr>
              <a:t>N</a:t>
            </a:r>
            <a:r>
              <a:rPr lang="zh-CN" altLang="zh-CN" sz="2400" b="1">
                <a:solidFill>
                  <a:schemeClr val="bg1"/>
                </a:solidFill>
              </a:rPr>
              <a:t>匝，长</a:t>
            </a:r>
            <a:r>
              <a:rPr lang="en-US" altLang="zh-CN" sz="2400" b="1">
                <a:solidFill>
                  <a:schemeClr val="bg1"/>
                </a:solidFill>
              </a:rPr>
              <a:t>L</a:t>
            </a:r>
            <a:r>
              <a:rPr lang="zh-CN" altLang="zh-CN" sz="2400" b="1">
                <a:solidFill>
                  <a:schemeClr val="bg1"/>
                </a:solidFill>
              </a:rPr>
              <a:t>的螺线管中部，</a:t>
            </a:r>
            <a:r>
              <a:rPr lang="en-US" altLang="zh-CN" sz="2400" b="1">
                <a:solidFill>
                  <a:schemeClr val="bg1"/>
                </a:solidFill>
              </a:rPr>
              <a:t>L&gt;&gt;h</a:t>
            </a:r>
            <a:r>
              <a:rPr lang="zh-CN" altLang="zh-CN" sz="2400" b="1">
                <a:solidFill>
                  <a:schemeClr val="bg1"/>
                </a:solidFill>
              </a:rPr>
              <a:t>，螺线管中通以交变电流</a:t>
            </a:r>
            <a:r>
              <a:rPr lang="en-US" altLang="zh-CN" sz="2400" b="1">
                <a:solidFill>
                  <a:schemeClr val="bg1"/>
                </a:solidFill>
              </a:rPr>
              <a:t>I</a:t>
            </a:r>
            <a:r>
              <a:rPr lang="zh-CN" altLang="zh-CN" sz="2400" b="1">
                <a:solidFill>
                  <a:schemeClr val="bg1"/>
                </a:solidFill>
              </a:rPr>
              <a:t>＝</a:t>
            </a:r>
            <a:r>
              <a:rPr lang="en-US" altLang="zh-CN" sz="2400" b="1">
                <a:solidFill>
                  <a:schemeClr val="bg1"/>
                </a:solidFill>
              </a:rPr>
              <a:t>I</a:t>
            </a:r>
            <a:r>
              <a:rPr lang="en-US" altLang="zh-CN" sz="2400" b="1" baseline="-25000">
                <a:solidFill>
                  <a:schemeClr val="bg1"/>
                </a:solidFill>
              </a:rPr>
              <a:t>0</a:t>
            </a:r>
            <a:r>
              <a:rPr lang="en-US" altLang="zh-CN" sz="2400" b="1">
                <a:solidFill>
                  <a:schemeClr val="bg1"/>
                </a:solidFill>
              </a:rPr>
              <a:t>sinωt</a:t>
            </a:r>
            <a:r>
              <a:rPr lang="zh-CN" altLang="zh-CN" sz="2400" b="1">
                <a:solidFill>
                  <a:schemeClr val="bg1"/>
                </a:solidFill>
              </a:rPr>
              <a:t>。</a:t>
            </a:r>
            <a:r>
              <a:rPr lang="zh-CN" altLang="en-US" sz="2400" b="1">
                <a:solidFill>
                  <a:schemeClr val="bg1"/>
                </a:solidFill>
              </a:rPr>
              <a:t>求：（</a:t>
            </a:r>
            <a:r>
              <a:rPr lang="en-US" altLang="zh-CN" sz="2400" b="1">
                <a:solidFill>
                  <a:schemeClr val="bg1"/>
                </a:solidFill>
              </a:rPr>
              <a:t>1</a:t>
            </a:r>
            <a:r>
              <a:rPr lang="zh-CN" altLang="en-US" sz="2400" b="1">
                <a:solidFill>
                  <a:schemeClr val="bg1"/>
                </a:solidFill>
              </a:rPr>
              <a:t>）柱壳中的感应电流；</a:t>
            </a:r>
            <a:endParaRPr lang="zh-CN" altLang="zh-CN" sz="2400" b="1">
              <a:solidFill>
                <a:schemeClr val="bg1"/>
              </a:solidFill>
            </a:endParaRPr>
          </a:p>
        </p:txBody>
      </p:sp>
      <p:sp>
        <p:nvSpPr>
          <p:cNvPr id="3" name="矩形 2"/>
          <p:cNvSpPr>
            <a:spLocks noChangeArrowheads="1"/>
          </p:cNvSpPr>
          <p:nvPr/>
        </p:nvSpPr>
        <p:spPr bwMode="auto">
          <a:xfrm>
            <a:off x="250825" y="1647825"/>
            <a:ext cx="81375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400">
                <a:solidFill>
                  <a:schemeClr val="bg1"/>
                </a:solidFill>
              </a:rPr>
              <a:t>解：∵</a:t>
            </a:r>
            <a:r>
              <a:rPr lang="en-US" altLang="zh-CN" sz="2400">
                <a:solidFill>
                  <a:schemeClr val="bg1"/>
                </a:solidFill>
              </a:rPr>
              <a:t>L&gt;&gt;h</a:t>
            </a:r>
            <a:r>
              <a:rPr lang="zh-CN" altLang="zh-CN" sz="2400">
                <a:solidFill>
                  <a:schemeClr val="bg1"/>
                </a:solidFill>
              </a:rPr>
              <a:t>，螺线管可看成长直螺线管，磁感应强度为：</a:t>
            </a:r>
          </a:p>
        </p:txBody>
      </p:sp>
      <p:sp>
        <p:nvSpPr>
          <p:cNvPr id="31748"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5" name="对象 4"/>
          <p:cNvGraphicFramePr>
            <a:graphicFrameLocks noChangeAspect="1"/>
          </p:cNvGraphicFramePr>
          <p:nvPr/>
        </p:nvGraphicFramePr>
        <p:xfrm>
          <a:off x="3841750" y="2062163"/>
          <a:ext cx="1460500" cy="792162"/>
        </p:xfrm>
        <a:graphic>
          <a:graphicData uri="http://schemas.openxmlformats.org/presentationml/2006/ole">
            <mc:AlternateContent xmlns:mc="http://schemas.openxmlformats.org/markup-compatibility/2006">
              <mc:Choice xmlns:v="urn:schemas-microsoft-com:vml" Requires="v">
                <p:oleObj spid="_x0000_s31763" name="Equation" r:id="rId3" imgW="723586" imgH="393529" progId="Equation.DSMT4">
                  <p:embed/>
                </p:oleObj>
              </mc:Choice>
              <mc:Fallback>
                <p:oleObj name="Equation" r:id="rId3" imgW="723586" imgH="393529" progId="Equation.DSMT4">
                  <p:embed/>
                  <p:pic>
                    <p:nvPicPr>
                      <p:cNvPr id="0" name="对象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41750" y="2062163"/>
                        <a:ext cx="1460500"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 name="矩形 5"/>
          <p:cNvSpPr>
            <a:spLocks noChangeArrowheads="1"/>
          </p:cNvSpPr>
          <p:nvPr/>
        </p:nvSpPr>
        <p:spPr bwMode="auto">
          <a:xfrm>
            <a:off x="219075" y="2854325"/>
            <a:ext cx="29543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400">
                <a:solidFill>
                  <a:schemeClr val="bg1"/>
                </a:solidFill>
              </a:rPr>
              <a:t>柱壳中的磁通量为：</a:t>
            </a:r>
          </a:p>
        </p:txBody>
      </p:sp>
      <p:sp>
        <p:nvSpPr>
          <p:cNvPr id="31751"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8" name="对象 7"/>
          <p:cNvGraphicFramePr>
            <a:graphicFrameLocks noChangeAspect="1"/>
          </p:cNvGraphicFramePr>
          <p:nvPr/>
        </p:nvGraphicFramePr>
        <p:xfrm>
          <a:off x="3132138" y="2846388"/>
          <a:ext cx="4303712" cy="825500"/>
        </p:xfrm>
        <a:graphic>
          <a:graphicData uri="http://schemas.openxmlformats.org/presentationml/2006/ole">
            <mc:AlternateContent xmlns:mc="http://schemas.openxmlformats.org/markup-compatibility/2006">
              <mc:Choice xmlns:v="urn:schemas-microsoft-com:vml" Requires="v">
                <p:oleObj spid="_x0000_s31764" name="Equation" r:id="rId5" imgW="2184400" imgH="419100" progId="Equation.DSMT4">
                  <p:embed/>
                </p:oleObj>
              </mc:Choice>
              <mc:Fallback>
                <p:oleObj name="Equation" r:id="rId5" imgW="2184400" imgH="419100" progId="Equation.DSMT4">
                  <p:embed/>
                  <p:pic>
                    <p:nvPicPr>
                      <p:cNvPr id="0" name="对象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32138" y="2846388"/>
                        <a:ext cx="4303712" cy="82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 name="矩形 8"/>
          <p:cNvSpPr>
            <a:spLocks noChangeArrowheads="1"/>
          </p:cNvSpPr>
          <p:nvPr/>
        </p:nvSpPr>
        <p:spPr bwMode="auto">
          <a:xfrm>
            <a:off x="323850" y="3811588"/>
            <a:ext cx="3671888"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400">
                <a:solidFill>
                  <a:schemeClr val="bg1"/>
                </a:solidFill>
              </a:rPr>
              <a:t>柱壳壁中产生的感生电动势为：</a:t>
            </a:r>
          </a:p>
        </p:txBody>
      </p:sp>
      <p:sp>
        <p:nvSpPr>
          <p:cNvPr id="31754"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11" name="对象 10"/>
          <p:cNvGraphicFramePr>
            <a:graphicFrameLocks noChangeAspect="1"/>
          </p:cNvGraphicFramePr>
          <p:nvPr/>
        </p:nvGraphicFramePr>
        <p:xfrm>
          <a:off x="3779838" y="3779838"/>
          <a:ext cx="5040312" cy="1552575"/>
        </p:xfrm>
        <a:graphic>
          <a:graphicData uri="http://schemas.openxmlformats.org/presentationml/2006/ole">
            <mc:AlternateContent xmlns:mc="http://schemas.openxmlformats.org/markup-compatibility/2006">
              <mc:Choice xmlns:v="urn:schemas-microsoft-com:vml" Requires="v">
                <p:oleObj spid="_x0000_s31765" name="Equation" r:id="rId7" imgW="2717800" imgH="838200" progId="Equation.DSMT4">
                  <p:embed/>
                </p:oleObj>
              </mc:Choice>
              <mc:Fallback>
                <p:oleObj name="Equation" r:id="rId7" imgW="2717800" imgH="838200" progId="Equation.DSMT4">
                  <p:embed/>
                  <p:pic>
                    <p:nvPicPr>
                      <p:cNvPr id="0" name="对象 1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779838" y="3779838"/>
                        <a:ext cx="5040312" cy="155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2" name="矩形 11"/>
          <p:cNvSpPr>
            <a:spLocks noChangeArrowheads="1"/>
          </p:cNvSpPr>
          <p:nvPr/>
        </p:nvSpPr>
        <p:spPr bwMode="auto">
          <a:xfrm>
            <a:off x="468313" y="5365750"/>
            <a:ext cx="203041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400">
                <a:solidFill>
                  <a:schemeClr val="bg1"/>
                </a:solidFill>
              </a:rPr>
              <a:t>感应电流为：</a:t>
            </a:r>
          </a:p>
        </p:txBody>
      </p:sp>
      <p:sp>
        <p:nvSpPr>
          <p:cNvPr id="31757" name="Rectangle 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14" name="对象 13"/>
          <p:cNvGraphicFramePr>
            <a:graphicFrameLocks noChangeAspect="1"/>
          </p:cNvGraphicFramePr>
          <p:nvPr/>
        </p:nvGraphicFramePr>
        <p:xfrm>
          <a:off x="2498725" y="5445125"/>
          <a:ext cx="2889250" cy="863600"/>
        </p:xfrm>
        <a:graphic>
          <a:graphicData uri="http://schemas.openxmlformats.org/presentationml/2006/ole">
            <mc:AlternateContent xmlns:mc="http://schemas.openxmlformats.org/markup-compatibility/2006">
              <mc:Choice xmlns:v="urn:schemas-microsoft-com:vml" Requires="v">
                <p:oleObj spid="_x0000_s31766" name="Equation" r:id="rId9" imgW="1397000" imgH="419100" progId="Equation.DSMT4">
                  <p:embed/>
                </p:oleObj>
              </mc:Choice>
              <mc:Fallback>
                <p:oleObj name="Equation" r:id="rId9" imgW="1397000" imgH="419100" progId="Equation.DSMT4">
                  <p:embed/>
                  <p:pic>
                    <p:nvPicPr>
                      <p:cNvPr id="0" name="对象 1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498725" y="5445125"/>
                        <a:ext cx="2889250"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P spid="9" grpId="0"/>
      <p:bldP spid="1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a:spLocks noChangeArrowheads="1"/>
          </p:cNvSpPr>
          <p:nvPr/>
        </p:nvSpPr>
        <p:spPr bwMode="auto">
          <a:xfrm>
            <a:off x="107950" y="115888"/>
            <a:ext cx="7200900"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400" b="1">
                <a:solidFill>
                  <a:schemeClr val="bg1"/>
                </a:solidFill>
              </a:rPr>
              <a:t>（</a:t>
            </a:r>
            <a:r>
              <a:rPr lang="en-US" altLang="zh-CN" sz="2400" b="1">
                <a:solidFill>
                  <a:schemeClr val="bg1"/>
                </a:solidFill>
              </a:rPr>
              <a:t>2</a:t>
            </a:r>
            <a:r>
              <a:rPr lang="zh-CN" altLang="zh-CN" sz="2400" b="1">
                <a:solidFill>
                  <a:schemeClr val="bg1"/>
                </a:solidFill>
              </a:rPr>
              <a:t>）怎样提高感应电流产生的焦耳热。</a:t>
            </a:r>
          </a:p>
          <a:p>
            <a:pPr eaLnBrk="1" hangingPunct="1"/>
            <a:r>
              <a:rPr lang="zh-CN" altLang="zh-CN" sz="2400">
                <a:solidFill>
                  <a:schemeClr val="bg1"/>
                </a:solidFill>
              </a:rPr>
              <a:t>交变电流在一个周期内感应电流功率的平均值：</a:t>
            </a:r>
          </a:p>
        </p:txBody>
      </p:sp>
      <p:sp>
        <p:nvSpPr>
          <p:cNvPr id="32771"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4" name="对象 3"/>
          <p:cNvGraphicFramePr>
            <a:graphicFrameLocks noChangeAspect="1"/>
          </p:cNvGraphicFramePr>
          <p:nvPr/>
        </p:nvGraphicFramePr>
        <p:xfrm>
          <a:off x="1763713" y="976313"/>
          <a:ext cx="5732462" cy="2452687"/>
        </p:xfrm>
        <a:graphic>
          <a:graphicData uri="http://schemas.openxmlformats.org/presentationml/2006/ole">
            <mc:AlternateContent xmlns:mc="http://schemas.openxmlformats.org/markup-compatibility/2006">
              <mc:Choice xmlns:v="urn:schemas-microsoft-com:vml" Requires="v">
                <p:oleObj spid="_x0000_s32779" name="Equation" r:id="rId3" imgW="2997200" imgH="1282700" progId="Equation.DSMT4">
                  <p:embed/>
                </p:oleObj>
              </mc:Choice>
              <mc:Fallback>
                <p:oleObj name="Equation" r:id="rId3" imgW="2997200" imgH="1282700" progId="Equation.DSMT4">
                  <p:embed/>
                  <p:pic>
                    <p:nvPicPr>
                      <p:cNvPr id="0" name="对象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63713" y="976313"/>
                        <a:ext cx="5732462" cy="2452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 name="矩形 4"/>
          <p:cNvSpPr>
            <a:spLocks noChangeArrowheads="1"/>
          </p:cNvSpPr>
          <p:nvPr/>
        </p:nvSpPr>
        <p:spPr bwMode="auto">
          <a:xfrm>
            <a:off x="395288" y="3429000"/>
            <a:ext cx="75438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400">
                <a:solidFill>
                  <a:schemeClr val="bg1"/>
                </a:solidFill>
              </a:rPr>
              <a:t>t</a:t>
            </a:r>
            <a:r>
              <a:rPr lang="zh-CN" altLang="zh-CN" sz="2400">
                <a:solidFill>
                  <a:schemeClr val="bg1"/>
                </a:solidFill>
              </a:rPr>
              <a:t>时间内，感应电流产生的焦耳热为</a:t>
            </a:r>
            <a:r>
              <a:rPr lang="zh-CN" altLang="en-US" sz="2400">
                <a:solidFill>
                  <a:schemeClr val="bg1"/>
                </a:solidFill>
              </a:rPr>
              <a:t>，其中</a:t>
            </a:r>
            <a:r>
              <a:rPr lang="en-US" altLang="zh-CN" sz="2400" i="1">
                <a:solidFill>
                  <a:schemeClr val="bg1"/>
                </a:solidFill>
              </a:rPr>
              <a:t>B</a:t>
            </a:r>
            <a:r>
              <a:rPr lang="zh-CN" altLang="en-US" sz="2400">
                <a:solidFill>
                  <a:schemeClr val="bg1"/>
                </a:solidFill>
              </a:rPr>
              <a:t>＝</a:t>
            </a:r>
            <a:r>
              <a:rPr lang="el-GR" altLang="zh-CN" sz="2400" i="1">
                <a:solidFill>
                  <a:schemeClr val="bg1"/>
                </a:solidFill>
              </a:rPr>
              <a:t>μ</a:t>
            </a:r>
            <a:r>
              <a:rPr lang="en-US" altLang="zh-CN" sz="2400" i="1">
                <a:solidFill>
                  <a:schemeClr val="bg1"/>
                </a:solidFill>
              </a:rPr>
              <a:t>NI</a:t>
            </a:r>
            <a:r>
              <a:rPr lang="en-US" altLang="zh-CN" sz="1400" i="1">
                <a:solidFill>
                  <a:schemeClr val="bg1"/>
                </a:solidFill>
              </a:rPr>
              <a:t>0</a:t>
            </a:r>
            <a:r>
              <a:rPr lang="en-US" altLang="zh-CN" sz="2400" i="1">
                <a:solidFill>
                  <a:schemeClr val="bg1"/>
                </a:solidFill>
              </a:rPr>
              <a:t>/L</a:t>
            </a:r>
            <a:r>
              <a:rPr lang="zh-CN" altLang="zh-CN" sz="2400">
                <a:solidFill>
                  <a:schemeClr val="bg1"/>
                </a:solidFill>
              </a:rPr>
              <a:t>：</a:t>
            </a:r>
          </a:p>
        </p:txBody>
      </p:sp>
      <p:sp>
        <p:nvSpPr>
          <p:cNvPr id="32774"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7" name="对象 6"/>
          <p:cNvGraphicFramePr>
            <a:graphicFrameLocks noChangeAspect="1"/>
          </p:cNvGraphicFramePr>
          <p:nvPr/>
        </p:nvGraphicFramePr>
        <p:xfrm>
          <a:off x="2124075" y="4005263"/>
          <a:ext cx="4751388" cy="792162"/>
        </p:xfrm>
        <a:graphic>
          <a:graphicData uri="http://schemas.openxmlformats.org/presentationml/2006/ole">
            <mc:AlternateContent xmlns:mc="http://schemas.openxmlformats.org/markup-compatibility/2006">
              <mc:Choice xmlns:v="urn:schemas-microsoft-com:vml" Requires="v">
                <p:oleObj spid="_x0000_s32780" name="Equation" r:id="rId5" imgW="2514600" imgH="419100" progId="Equation.DSMT4">
                  <p:embed/>
                </p:oleObj>
              </mc:Choice>
              <mc:Fallback>
                <p:oleObj name="Equation" r:id="rId5" imgW="2514600" imgH="419100" progId="Equation.DSMT4">
                  <p:embed/>
                  <p:pic>
                    <p:nvPicPr>
                      <p:cNvPr id="0" name="对象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24075" y="4005263"/>
                        <a:ext cx="4751388"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 name="矩形 7"/>
          <p:cNvSpPr>
            <a:spLocks noChangeArrowheads="1"/>
          </p:cNvSpPr>
          <p:nvPr/>
        </p:nvSpPr>
        <p:spPr bwMode="auto">
          <a:xfrm>
            <a:off x="419100" y="4941888"/>
            <a:ext cx="7975600" cy="156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Char char="•"/>
            </a:pPr>
            <a:r>
              <a:rPr lang="zh-CN" altLang="zh-CN" sz="2400">
                <a:solidFill>
                  <a:schemeClr val="bg1"/>
                </a:solidFill>
              </a:rPr>
              <a:t>与</a:t>
            </a:r>
            <a:r>
              <a:rPr lang="en-US" altLang="zh-CN" sz="2400">
                <a:solidFill>
                  <a:schemeClr val="bg1"/>
                </a:solidFill>
              </a:rPr>
              <a:t>R</a:t>
            </a:r>
            <a:r>
              <a:rPr lang="zh-CN" altLang="zh-CN" sz="2400">
                <a:solidFill>
                  <a:schemeClr val="bg1"/>
                </a:solidFill>
              </a:rPr>
              <a:t>成反比，电阻越小，加热效果越好，适于加热导体；</a:t>
            </a:r>
          </a:p>
          <a:p>
            <a:pPr eaLnBrk="1" hangingPunct="1">
              <a:buFont typeface="Arial" panose="020B0604020202020204" pitchFamily="34" charset="0"/>
              <a:buChar char="•"/>
            </a:pPr>
            <a:r>
              <a:rPr lang="zh-CN" altLang="zh-CN" sz="2400">
                <a:solidFill>
                  <a:schemeClr val="bg1"/>
                </a:solidFill>
              </a:rPr>
              <a:t>提高</a:t>
            </a:r>
            <a:r>
              <a:rPr lang="en-US" altLang="zh-CN" sz="2400">
                <a:solidFill>
                  <a:schemeClr val="bg1"/>
                </a:solidFill>
              </a:rPr>
              <a:t>B</a:t>
            </a:r>
            <a:r>
              <a:rPr lang="zh-CN" altLang="zh-CN" sz="2400">
                <a:solidFill>
                  <a:schemeClr val="bg1"/>
                </a:solidFill>
              </a:rPr>
              <a:t>需要提高线圈的电流，从而使消耗的功率提高；</a:t>
            </a:r>
          </a:p>
          <a:p>
            <a:pPr eaLnBrk="1" hangingPunct="1">
              <a:buFont typeface="Arial" panose="020B0604020202020204" pitchFamily="34" charset="0"/>
              <a:buChar char="•"/>
            </a:pPr>
            <a:r>
              <a:rPr lang="zh-CN" altLang="zh-CN" sz="2400">
                <a:solidFill>
                  <a:schemeClr val="bg1"/>
                </a:solidFill>
              </a:rPr>
              <a:t>提高</a:t>
            </a:r>
            <a:r>
              <a:rPr lang="en-US" altLang="zh-CN" sz="2400">
                <a:solidFill>
                  <a:schemeClr val="bg1"/>
                </a:solidFill>
              </a:rPr>
              <a:t>ω</a:t>
            </a:r>
            <a:r>
              <a:rPr lang="zh-CN" altLang="zh-CN" sz="2400">
                <a:solidFill>
                  <a:schemeClr val="bg1"/>
                </a:solidFill>
              </a:rPr>
              <a:t>则不需要提高电流就能达到提高热量的目的。</a:t>
            </a:r>
          </a:p>
          <a:p>
            <a:pPr eaLnBrk="1" hangingPunct="1">
              <a:buFont typeface="Arial" panose="020B0604020202020204" pitchFamily="34" charset="0"/>
              <a:buChar char="•"/>
            </a:pPr>
            <a:r>
              <a:rPr lang="zh-CN" altLang="zh-CN" sz="2400">
                <a:solidFill>
                  <a:schemeClr val="bg1"/>
                </a:solidFill>
              </a:rPr>
              <a:t>在高频加热中，通常采用几兆赫兹的交变电流。</a:t>
            </a:r>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Text Box 2"/>
          <p:cNvSpPr txBox="1">
            <a:spLocks noChangeArrowheads="1"/>
          </p:cNvSpPr>
          <p:nvPr/>
        </p:nvSpPr>
        <p:spPr bwMode="auto">
          <a:xfrm>
            <a:off x="171450" y="323850"/>
            <a:ext cx="204152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800" b="1">
                <a:solidFill>
                  <a:srgbClr val="FFFF00"/>
                </a:solidFill>
                <a:latin typeface="宋体" panose="02010600030101010101" pitchFamily="2" charset="-122"/>
              </a:rPr>
              <a:t>二</a:t>
            </a:r>
            <a:r>
              <a:rPr kumimoji="1" lang="en-US" altLang="zh-CN" sz="2800" b="1">
                <a:solidFill>
                  <a:srgbClr val="FFFF00"/>
                </a:solidFill>
                <a:latin typeface="Times New Roman" panose="02020603050405020304" pitchFamily="18" charset="0"/>
              </a:rPr>
              <a:t>. </a:t>
            </a:r>
            <a:r>
              <a:rPr kumimoji="1" lang="zh-CN" altLang="en-US" sz="2800" b="1">
                <a:solidFill>
                  <a:srgbClr val="FFFF00"/>
                </a:solidFill>
                <a:latin typeface="宋体" panose="02010600030101010101" pitchFamily="2" charset="-122"/>
              </a:rPr>
              <a:t>电动势</a:t>
            </a:r>
          </a:p>
        </p:txBody>
      </p:sp>
      <p:grpSp>
        <p:nvGrpSpPr>
          <p:cNvPr id="106499" name="Group 3"/>
          <p:cNvGrpSpPr>
            <a:grpSpLocks/>
          </p:cNvGrpSpPr>
          <p:nvPr/>
        </p:nvGrpSpPr>
        <p:grpSpPr bwMode="auto">
          <a:xfrm>
            <a:off x="6116638" y="304800"/>
            <a:ext cx="2474912" cy="1752600"/>
            <a:chOff x="864" y="1584"/>
            <a:chExt cx="1824" cy="1104"/>
          </a:xfrm>
        </p:grpSpPr>
        <p:sp>
          <p:nvSpPr>
            <p:cNvPr id="6225" name="Line 4"/>
            <p:cNvSpPr>
              <a:spLocks noChangeShapeType="1"/>
            </p:cNvSpPr>
            <p:nvPr/>
          </p:nvSpPr>
          <p:spPr bwMode="auto">
            <a:xfrm flipH="1">
              <a:off x="864" y="2688"/>
              <a:ext cx="432" cy="0"/>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226" name="Line 5"/>
            <p:cNvSpPr>
              <a:spLocks noChangeShapeType="1"/>
            </p:cNvSpPr>
            <p:nvPr/>
          </p:nvSpPr>
          <p:spPr bwMode="auto">
            <a:xfrm flipH="1">
              <a:off x="2256" y="2688"/>
              <a:ext cx="432" cy="0"/>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227" name="Line 6"/>
            <p:cNvSpPr>
              <a:spLocks noChangeShapeType="1"/>
            </p:cNvSpPr>
            <p:nvPr/>
          </p:nvSpPr>
          <p:spPr bwMode="auto">
            <a:xfrm>
              <a:off x="864" y="1584"/>
              <a:ext cx="1824" cy="0"/>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228" name="Line 7"/>
            <p:cNvSpPr>
              <a:spLocks noChangeShapeType="1"/>
            </p:cNvSpPr>
            <p:nvPr/>
          </p:nvSpPr>
          <p:spPr bwMode="auto">
            <a:xfrm>
              <a:off x="864" y="1584"/>
              <a:ext cx="0" cy="1104"/>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229" name="Line 8"/>
            <p:cNvSpPr>
              <a:spLocks noChangeShapeType="1"/>
            </p:cNvSpPr>
            <p:nvPr/>
          </p:nvSpPr>
          <p:spPr bwMode="auto">
            <a:xfrm>
              <a:off x="2688" y="1584"/>
              <a:ext cx="0" cy="1104"/>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aphicFrame>
        <p:nvGraphicFramePr>
          <p:cNvPr id="106505" name="Object 9"/>
          <p:cNvGraphicFramePr>
            <a:graphicFrameLocks/>
          </p:cNvGraphicFramePr>
          <p:nvPr/>
        </p:nvGraphicFramePr>
        <p:xfrm>
          <a:off x="6530975" y="652463"/>
          <a:ext cx="280988" cy="306387"/>
        </p:xfrm>
        <a:graphic>
          <a:graphicData uri="http://schemas.openxmlformats.org/presentationml/2006/ole">
            <mc:AlternateContent xmlns:mc="http://schemas.openxmlformats.org/markup-compatibility/2006">
              <mc:Choice xmlns:v="urn:schemas-microsoft-com:vml" Requires="v">
                <p:oleObj spid="_x0000_s6242" name="公式" r:id="rId3" imgW="171534" imgH="200070" progId="Equation.3">
                  <p:embed/>
                </p:oleObj>
              </mc:Choice>
              <mc:Fallback>
                <p:oleObj name="公式" r:id="rId3" imgW="171534" imgH="200070" progId="Equation.3">
                  <p:embed/>
                  <p:pic>
                    <p:nvPicPr>
                      <p:cNvPr id="0" name="Object 9"/>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30975" y="652463"/>
                        <a:ext cx="280988" cy="3063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6506" name="Object 10"/>
          <p:cNvGraphicFramePr>
            <a:graphicFrameLocks/>
          </p:cNvGraphicFramePr>
          <p:nvPr/>
        </p:nvGraphicFramePr>
        <p:xfrm>
          <a:off x="7942263" y="650875"/>
          <a:ext cx="280987" cy="292100"/>
        </p:xfrm>
        <a:graphic>
          <a:graphicData uri="http://schemas.openxmlformats.org/presentationml/2006/ole">
            <mc:AlternateContent xmlns:mc="http://schemas.openxmlformats.org/markup-compatibility/2006">
              <mc:Choice xmlns:v="urn:schemas-microsoft-com:vml" Requires="v">
                <p:oleObj spid="_x0000_s6243" name="公式" r:id="rId5" imgW="171534" imgH="200070" progId="Equation.3">
                  <p:embed/>
                </p:oleObj>
              </mc:Choice>
              <mc:Fallback>
                <p:oleObj name="公式" r:id="rId5" imgW="171534" imgH="200070" progId="Equation.3">
                  <p:embed/>
                  <p:pic>
                    <p:nvPicPr>
                      <p:cNvPr id="0" name="Object 10"/>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42263" y="650875"/>
                        <a:ext cx="280987" cy="292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6507" name="Rectangle 11"/>
          <p:cNvSpPr>
            <a:spLocks noChangeArrowheads="1"/>
          </p:cNvSpPr>
          <p:nvPr/>
        </p:nvSpPr>
        <p:spPr bwMode="auto">
          <a:xfrm>
            <a:off x="7924800" y="1066800"/>
            <a:ext cx="304800" cy="2057400"/>
          </a:xfrm>
          <a:prstGeom prst="rect">
            <a:avLst/>
          </a:prstGeom>
          <a:gradFill rotWithShape="0">
            <a:gsLst>
              <a:gs pos="0">
                <a:srgbClr val="005E76"/>
              </a:gs>
              <a:gs pos="50000">
                <a:srgbClr val="00CCFF"/>
              </a:gs>
              <a:gs pos="100000">
                <a:srgbClr val="005E76"/>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6508" name="Rectangle 12"/>
          <p:cNvSpPr>
            <a:spLocks noChangeArrowheads="1"/>
          </p:cNvSpPr>
          <p:nvPr/>
        </p:nvSpPr>
        <p:spPr bwMode="auto">
          <a:xfrm>
            <a:off x="6553200" y="1066800"/>
            <a:ext cx="304800" cy="2057400"/>
          </a:xfrm>
          <a:prstGeom prst="rect">
            <a:avLst/>
          </a:prstGeom>
          <a:gradFill rotWithShape="0">
            <a:gsLst>
              <a:gs pos="0">
                <a:srgbClr val="005E76"/>
              </a:gs>
              <a:gs pos="50000">
                <a:srgbClr val="00CCFF"/>
              </a:gs>
              <a:gs pos="100000">
                <a:srgbClr val="005E76"/>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106509" name="Object 13"/>
          <p:cNvGraphicFramePr>
            <a:graphicFrameLocks/>
          </p:cNvGraphicFramePr>
          <p:nvPr/>
        </p:nvGraphicFramePr>
        <p:xfrm>
          <a:off x="6530975" y="3384550"/>
          <a:ext cx="1892300" cy="420688"/>
        </p:xfrm>
        <a:graphic>
          <a:graphicData uri="http://schemas.openxmlformats.org/presentationml/2006/ole">
            <mc:AlternateContent xmlns:mc="http://schemas.openxmlformats.org/markup-compatibility/2006">
              <mc:Choice xmlns:v="urn:schemas-microsoft-com:vml" Requires="v">
                <p:oleObj spid="_x0000_s6244" name="公式" r:id="rId7" imgW="1800166" imgH="314280" progId="Equation.3">
                  <p:embed/>
                </p:oleObj>
              </mc:Choice>
              <mc:Fallback>
                <p:oleObj name="公式" r:id="rId7" imgW="1800166" imgH="314280" progId="Equation.3">
                  <p:embed/>
                  <p:pic>
                    <p:nvPicPr>
                      <p:cNvPr id="0" name="Object 13"/>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530975" y="3384550"/>
                        <a:ext cx="1892300" cy="4206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6510" name="Line 14"/>
          <p:cNvSpPr>
            <a:spLocks noChangeShapeType="1"/>
          </p:cNvSpPr>
          <p:nvPr/>
        </p:nvSpPr>
        <p:spPr bwMode="auto">
          <a:xfrm flipV="1">
            <a:off x="5962650" y="914400"/>
            <a:ext cx="0" cy="838200"/>
          </a:xfrm>
          <a:prstGeom prst="line">
            <a:avLst/>
          </a:prstGeom>
          <a:noFill/>
          <a:ln w="38100">
            <a:solidFill>
              <a:srgbClr val="FF99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06511" name="Object 15"/>
          <p:cNvGraphicFramePr>
            <a:graphicFrameLocks/>
          </p:cNvGraphicFramePr>
          <p:nvPr/>
        </p:nvGraphicFramePr>
        <p:xfrm>
          <a:off x="5808663" y="442913"/>
          <a:ext cx="201612" cy="292100"/>
        </p:xfrm>
        <a:graphic>
          <a:graphicData uri="http://schemas.openxmlformats.org/presentationml/2006/ole">
            <mc:AlternateContent xmlns:mc="http://schemas.openxmlformats.org/markup-compatibility/2006">
              <mc:Choice xmlns:v="urn:schemas-microsoft-com:vml" Requires="v">
                <p:oleObj spid="_x0000_s6245" name="公式" r:id="rId9" imgW="95357" imgH="200070" progId="Equation.3">
                  <p:embed/>
                </p:oleObj>
              </mc:Choice>
              <mc:Fallback>
                <p:oleObj name="公式" r:id="rId9" imgW="95357" imgH="200070" progId="Equation.3">
                  <p:embed/>
                  <p:pic>
                    <p:nvPicPr>
                      <p:cNvPr id="0" name="Object 15"/>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808663" y="442913"/>
                        <a:ext cx="201612" cy="292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6512" name="Line 16"/>
          <p:cNvSpPr>
            <a:spLocks noChangeShapeType="1"/>
          </p:cNvSpPr>
          <p:nvPr/>
        </p:nvSpPr>
        <p:spPr bwMode="auto">
          <a:xfrm flipH="1">
            <a:off x="6934200" y="2057400"/>
            <a:ext cx="381000" cy="0"/>
          </a:xfrm>
          <a:prstGeom prst="line">
            <a:avLst/>
          </a:prstGeom>
          <a:noFill/>
          <a:ln w="50800">
            <a:solidFill>
              <a:srgbClr val="FF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6513" name="Rectangle 17"/>
          <p:cNvSpPr>
            <a:spLocks noChangeArrowheads="1"/>
          </p:cNvSpPr>
          <p:nvPr/>
        </p:nvSpPr>
        <p:spPr bwMode="auto">
          <a:xfrm>
            <a:off x="6324600" y="549275"/>
            <a:ext cx="2133600" cy="2855913"/>
          </a:xfrm>
          <a:prstGeom prst="rect">
            <a:avLst/>
          </a:prstGeom>
          <a:noFill/>
          <a:ln w="9525">
            <a:solidFill>
              <a:srgbClr val="FFFF00"/>
            </a:solidFill>
            <a:prstDash val="dash"/>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6514" name="Text Box 18"/>
          <p:cNvSpPr txBox="1">
            <a:spLocks noChangeArrowheads="1"/>
          </p:cNvSpPr>
          <p:nvPr/>
        </p:nvSpPr>
        <p:spPr bwMode="auto">
          <a:xfrm>
            <a:off x="6908800" y="2914650"/>
            <a:ext cx="9906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zh-CN" altLang="en-US" sz="2000" b="1">
                <a:solidFill>
                  <a:schemeClr val="bg1"/>
                </a:solidFill>
                <a:latin typeface="Times New Roman" panose="02020603050405020304" pitchFamily="18" charset="0"/>
                <a:ea typeface="楷体_GB2312" pitchFamily="49" charset="-122"/>
              </a:rPr>
              <a:t>电源</a:t>
            </a:r>
          </a:p>
        </p:txBody>
      </p:sp>
      <p:sp>
        <p:nvSpPr>
          <p:cNvPr id="106515" name="Line 19"/>
          <p:cNvSpPr>
            <a:spLocks noChangeShapeType="1"/>
          </p:cNvSpPr>
          <p:nvPr/>
        </p:nvSpPr>
        <p:spPr bwMode="auto">
          <a:xfrm flipH="1">
            <a:off x="7010400" y="1600200"/>
            <a:ext cx="762000" cy="0"/>
          </a:xfrm>
          <a:prstGeom prst="line">
            <a:avLst/>
          </a:prstGeom>
          <a:noFill/>
          <a:ln w="412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06516" name="Object 20"/>
          <p:cNvGraphicFramePr>
            <a:graphicFrameLocks/>
          </p:cNvGraphicFramePr>
          <p:nvPr/>
        </p:nvGraphicFramePr>
        <p:xfrm>
          <a:off x="7234238" y="1035050"/>
          <a:ext cx="420687" cy="457200"/>
        </p:xfrm>
        <a:graphic>
          <a:graphicData uri="http://schemas.openxmlformats.org/presentationml/2006/ole">
            <mc:AlternateContent xmlns:mc="http://schemas.openxmlformats.org/markup-compatibility/2006">
              <mc:Choice xmlns:v="urn:schemas-microsoft-com:vml" Requires="v">
                <p:oleObj spid="_x0000_s6246" name="公式" r:id="rId11" imgW="314435" imgH="352350" progId="Equation.3">
                  <p:embed/>
                </p:oleObj>
              </mc:Choice>
              <mc:Fallback>
                <p:oleObj name="公式" r:id="rId11" imgW="314435" imgH="352350" progId="Equation.3">
                  <p:embed/>
                  <p:pic>
                    <p:nvPicPr>
                      <p:cNvPr id="0" name="Object 20"/>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234238" y="1035050"/>
                        <a:ext cx="420687"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6517" name="Text Box 21"/>
          <p:cNvSpPr txBox="1">
            <a:spLocks noChangeArrowheads="1"/>
          </p:cNvSpPr>
          <p:nvPr/>
        </p:nvSpPr>
        <p:spPr bwMode="auto">
          <a:xfrm>
            <a:off x="746125" y="1196975"/>
            <a:ext cx="5041900"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5000"/>
              </a:lnSpc>
            </a:pPr>
            <a:r>
              <a:rPr kumimoji="1" lang="zh-CN" altLang="en-US" sz="2400" b="1">
                <a:solidFill>
                  <a:schemeClr val="bg1"/>
                </a:solidFill>
                <a:latin typeface="Times New Roman" panose="02020603050405020304" pitchFamily="18" charset="0"/>
              </a:rPr>
              <a:t>将单位正电荷从电源负极推向电源正极的过程中，非静电力所作的功</a:t>
            </a:r>
          </a:p>
        </p:txBody>
      </p:sp>
      <p:sp>
        <p:nvSpPr>
          <p:cNvPr id="106518" name="Text Box 22"/>
          <p:cNvSpPr txBox="1">
            <a:spLocks noChangeArrowheads="1"/>
          </p:cNvSpPr>
          <p:nvPr/>
        </p:nvSpPr>
        <p:spPr bwMode="auto">
          <a:xfrm>
            <a:off x="746125" y="831850"/>
            <a:ext cx="16605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rgbClr val="66FFFF"/>
                </a:solidFill>
                <a:latin typeface="Times New Roman" panose="02020603050405020304" pitchFamily="18" charset="0"/>
              </a:rPr>
              <a:t>定义</a:t>
            </a:r>
          </a:p>
        </p:txBody>
      </p:sp>
      <p:graphicFrame>
        <p:nvGraphicFramePr>
          <p:cNvPr id="106519" name="Object 23"/>
          <p:cNvGraphicFramePr>
            <a:graphicFrameLocks/>
          </p:cNvGraphicFramePr>
          <p:nvPr/>
        </p:nvGraphicFramePr>
        <p:xfrm>
          <a:off x="1271588" y="2279650"/>
          <a:ext cx="1042987" cy="900113"/>
        </p:xfrm>
        <a:graphic>
          <a:graphicData uri="http://schemas.openxmlformats.org/presentationml/2006/ole">
            <mc:AlternateContent xmlns:mc="http://schemas.openxmlformats.org/markup-compatibility/2006">
              <mc:Choice xmlns:v="urn:schemas-microsoft-com:vml" Requires="v">
                <p:oleObj spid="_x0000_s6247" name="公式" r:id="rId13" imgW="933579" imgH="809730" progId="Equation.3">
                  <p:embed/>
                </p:oleObj>
              </mc:Choice>
              <mc:Fallback>
                <p:oleObj name="公式" r:id="rId13" imgW="933579" imgH="809730" progId="Equation.3">
                  <p:embed/>
                  <p:pic>
                    <p:nvPicPr>
                      <p:cNvPr id="0" name="Object 23"/>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271588" y="2279650"/>
                        <a:ext cx="1042987" cy="900113"/>
                      </a:xfrm>
                      <a:prstGeom prst="rect">
                        <a:avLst/>
                      </a:prstGeom>
                      <a:noFill/>
                      <a:ln w="19050">
                        <a:solidFill>
                          <a:srgbClr val="66FFFF"/>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6520" name="AutoShape 24"/>
          <p:cNvSpPr>
            <a:spLocks noChangeArrowheads="1"/>
          </p:cNvSpPr>
          <p:nvPr/>
        </p:nvSpPr>
        <p:spPr bwMode="auto">
          <a:xfrm>
            <a:off x="2647950" y="2555875"/>
            <a:ext cx="838200" cy="365125"/>
          </a:xfrm>
          <a:prstGeom prst="leftRightArrow">
            <a:avLst>
              <a:gd name="adj1" fmla="val 50000"/>
              <a:gd name="adj2" fmla="val 45913"/>
            </a:avLst>
          </a:prstGeom>
          <a:solidFill>
            <a:srgbClr val="FFCCFF"/>
          </a:solidFill>
          <a:ln w="9525">
            <a:solidFill>
              <a:srgbClr val="FFCC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106521" name="Object 25"/>
          <p:cNvGraphicFramePr>
            <a:graphicFrameLocks/>
          </p:cNvGraphicFramePr>
          <p:nvPr/>
        </p:nvGraphicFramePr>
        <p:xfrm>
          <a:off x="3846513" y="2233613"/>
          <a:ext cx="1181100" cy="900112"/>
        </p:xfrm>
        <a:graphic>
          <a:graphicData uri="http://schemas.openxmlformats.org/presentationml/2006/ole">
            <mc:AlternateContent xmlns:mc="http://schemas.openxmlformats.org/markup-compatibility/2006">
              <mc:Choice xmlns:v="urn:schemas-microsoft-com:vml" Requires="v">
                <p:oleObj spid="_x0000_s6248" name="公式" r:id="rId15" imgW="1076210" imgH="809730" progId="Equation.3">
                  <p:embed/>
                </p:oleObj>
              </mc:Choice>
              <mc:Fallback>
                <p:oleObj name="公式" r:id="rId15" imgW="1076210" imgH="809730" progId="Equation.3">
                  <p:embed/>
                  <p:pic>
                    <p:nvPicPr>
                      <p:cNvPr id="0" name="Object 25"/>
                      <p:cNvPicPr>
                        <a:picLocks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846513" y="2233613"/>
                        <a:ext cx="1181100" cy="900112"/>
                      </a:xfrm>
                      <a:prstGeom prst="rect">
                        <a:avLst/>
                      </a:prstGeom>
                      <a:noFill/>
                      <a:ln w="19050">
                        <a:solidFill>
                          <a:srgbClr val="66FFFF"/>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6522" name="Text Box 26"/>
          <p:cNvSpPr txBox="1">
            <a:spLocks noChangeArrowheads="1"/>
          </p:cNvSpPr>
          <p:nvPr/>
        </p:nvSpPr>
        <p:spPr bwMode="auto">
          <a:xfrm>
            <a:off x="895350" y="3308350"/>
            <a:ext cx="5562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宋体" panose="02010600030101010101" pitchFamily="2" charset="-122"/>
                <a:cs typeface="Times New Roman" panose="02020603050405020304" pitchFamily="18" charset="0"/>
              </a:rPr>
              <a:t> </a:t>
            </a:r>
            <a:r>
              <a:rPr kumimoji="1" lang="zh-CN" altLang="en-US" sz="2400" b="1">
                <a:solidFill>
                  <a:schemeClr val="bg1"/>
                </a:solidFill>
                <a:latin typeface="宋体" panose="02010600030101010101" pitchFamily="2" charset="-122"/>
              </a:rPr>
              <a:t>表征了电源非静电力作功本领的大小</a:t>
            </a:r>
          </a:p>
        </p:txBody>
      </p:sp>
      <p:sp>
        <p:nvSpPr>
          <p:cNvPr id="106523" name="Text Box 27"/>
          <p:cNvSpPr txBox="1">
            <a:spLocks noChangeArrowheads="1"/>
          </p:cNvSpPr>
          <p:nvPr/>
        </p:nvSpPr>
        <p:spPr bwMode="auto">
          <a:xfrm>
            <a:off x="1047750" y="3857625"/>
            <a:ext cx="8401050"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5000"/>
              </a:lnSpc>
            </a:pPr>
            <a:r>
              <a:rPr kumimoji="1" lang="zh-CN" altLang="en-US" sz="2400" b="1">
                <a:solidFill>
                  <a:schemeClr val="bg1"/>
                </a:solidFill>
                <a:latin typeface="Times New Roman" panose="02020603050405020304" pitchFamily="18" charset="0"/>
              </a:rPr>
              <a:t>反映电源将其它形式的能量转化为电 能本领的大小</a:t>
            </a:r>
          </a:p>
        </p:txBody>
      </p:sp>
      <p:sp>
        <p:nvSpPr>
          <p:cNvPr id="106524" name="Text Box 28"/>
          <p:cNvSpPr txBox="1">
            <a:spLocks noChangeArrowheads="1"/>
          </p:cNvSpPr>
          <p:nvPr/>
        </p:nvSpPr>
        <p:spPr bwMode="auto">
          <a:xfrm>
            <a:off x="742950" y="4456113"/>
            <a:ext cx="22955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rgbClr val="66FFFF"/>
                </a:solidFill>
                <a:latin typeface="宋体" panose="02010600030101010101" pitchFamily="2" charset="-122"/>
              </a:rPr>
              <a:t>非静电性场强</a:t>
            </a:r>
          </a:p>
        </p:txBody>
      </p:sp>
      <p:graphicFrame>
        <p:nvGraphicFramePr>
          <p:cNvPr id="106525" name="Object 29"/>
          <p:cNvGraphicFramePr>
            <a:graphicFrameLocks/>
          </p:cNvGraphicFramePr>
          <p:nvPr/>
        </p:nvGraphicFramePr>
        <p:xfrm>
          <a:off x="3735388" y="4478338"/>
          <a:ext cx="1676400" cy="457200"/>
        </p:xfrm>
        <a:graphic>
          <a:graphicData uri="http://schemas.openxmlformats.org/presentationml/2006/ole">
            <mc:AlternateContent xmlns:mc="http://schemas.openxmlformats.org/markup-compatibility/2006">
              <mc:Choice xmlns:v="urn:schemas-microsoft-com:vml" Requires="v">
                <p:oleObj spid="_x0000_s6249" name="公式" r:id="rId17" imgW="1571633" imgH="352350" progId="Equation.3">
                  <p:embed/>
                </p:oleObj>
              </mc:Choice>
              <mc:Fallback>
                <p:oleObj name="公式" r:id="rId17" imgW="1571633" imgH="352350" progId="Equation.3">
                  <p:embed/>
                  <p:pic>
                    <p:nvPicPr>
                      <p:cNvPr id="0" name="Object 29"/>
                      <p:cNvPicPr>
                        <a:picLocks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735388" y="4478338"/>
                        <a:ext cx="1676400" cy="457200"/>
                      </a:xfrm>
                      <a:prstGeom prst="rect">
                        <a:avLst/>
                      </a:prstGeom>
                      <a:noFill/>
                      <a:ln w="19050">
                        <a:solidFill>
                          <a:srgbClr val="66FFFF"/>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6526" name="Object 30"/>
          <p:cNvGraphicFramePr>
            <a:graphicFrameLocks/>
          </p:cNvGraphicFramePr>
          <p:nvPr/>
        </p:nvGraphicFramePr>
        <p:xfrm>
          <a:off x="1122363" y="5160963"/>
          <a:ext cx="2070100" cy="684212"/>
        </p:xfrm>
        <a:graphic>
          <a:graphicData uri="http://schemas.openxmlformats.org/presentationml/2006/ole">
            <mc:AlternateContent xmlns:mc="http://schemas.openxmlformats.org/markup-compatibility/2006">
              <mc:Choice xmlns:v="urn:schemas-microsoft-com:vml" Requires="v">
                <p:oleObj spid="_x0000_s6250" name="公式" r:id="rId19" imgW="1962246" imgH="581040" progId="Equation.3">
                  <p:embed/>
                </p:oleObj>
              </mc:Choice>
              <mc:Fallback>
                <p:oleObj name="公式" r:id="rId19" imgW="1962246" imgH="581040" progId="Equation.3">
                  <p:embed/>
                  <p:pic>
                    <p:nvPicPr>
                      <p:cNvPr id="0" name="Object 30"/>
                      <p:cNvPicPr>
                        <a:picLocks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122363" y="5160963"/>
                        <a:ext cx="2070100" cy="684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6527" name="Object 31"/>
          <p:cNvGraphicFramePr>
            <a:graphicFrameLocks/>
          </p:cNvGraphicFramePr>
          <p:nvPr/>
        </p:nvGraphicFramePr>
        <p:xfrm>
          <a:off x="3263900" y="5149850"/>
          <a:ext cx="1790700" cy="684213"/>
        </p:xfrm>
        <a:graphic>
          <a:graphicData uri="http://schemas.openxmlformats.org/presentationml/2006/ole">
            <mc:AlternateContent xmlns:mc="http://schemas.openxmlformats.org/markup-compatibility/2006">
              <mc:Choice xmlns:v="urn:schemas-microsoft-com:vml" Requires="v">
                <p:oleObj spid="_x0000_s6251" name="公式" r:id="rId21" imgW="1685900" imgH="581040" progId="Equation.3">
                  <p:embed/>
                </p:oleObj>
              </mc:Choice>
              <mc:Fallback>
                <p:oleObj name="公式" r:id="rId21" imgW="1685900" imgH="581040" progId="Equation.3">
                  <p:embed/>
                  <p:pic>
                    <p:nvPicPr>
                      <p:cNvPr id="0" name="Object 31"/>
                      <p:cNvPicPr>
                        <a:picLocks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3263900" y="5149850"/>
                        <a:ext cx="1790700" cy="6842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6528" name="Object 32"/>
          <p:cNvGraphicFramePr>
            <a:graphicFrameLocks/>
          </p:cNvGraphicFramePr>
          <p:nvPr/>
        </p:nvGraphicFramePr>
        <p:xfrm>
          <a:off x="6294438" y="5145088"/>
          <a:ext cx="1857375" cy="687387"/>
        </p:xfrm>
        <a:graphic>
          <a:graphicData uri="http://schemas.openxmlformats.org/presentationml/2006/ole">
            <mc:AlternateContent xmlns:mc="http://schemas.openxmlformats.org/markup-compatibility/2006">
              <mc:Choice xmlns:v="urn:schemas-microsoft-com:vml" Requires="v">
                <p:oleObj spid="_x0000_s6252" name="公式" r:id="rId23" imgW="1762077" imgH="581040" progId="Equation.3">
                  <p:embed/>
                </p:oleObj>
              </mc:Choice>
              <mc:Fallback>
                <p:oleObj name="公式" r:id="rId23" imgW="1762077" imgH="581040" progId="Equation.3">
                  <p:embed/>
                  <p:pic>
                    <p:nvPicPr>
                      <p:cNvPr id="0" name="Object 32"/>
                      <p:cNvPicPr>
                        <a:picLocks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6294438" y="5145088"/>
                        <a:ext cx="1857375" cy="6873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66FF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6529" name="AutoShape 33"/>
          <p:cNvSpPr>
            <a:spLocks noChangeArrowheads="1"/>
          </p:cNvSpPr>
          <p:nvPr/>
        </p:nvSpPr>
        <p:spPr bwMode="auto">
          <a:xfrm>
            <a:off x="5353050" y="5394325"/>
            <a:ext cx="609600" cy="242888"/>
          </a:xfrm>
          <a:prstGeom prst="rightArrow">
            <a:avLst>
              <a:gd name="adj1" fmla="val 50000"/>
              <a:gd name="adj2" fmla="val 62745"/>
            </a:avLst>
          </a:prstGeom>
          <a:solidFill>
            <a:srgbClr val="FFCCFF"/>
          </a:solidFill>
          <a:ln w="9525">
            <a:solidFill>
              <a:srgbClr val="FFCC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6530" name="Rectangle 34"/>
          <p:cNvSpPr>
            <a:spLocks noChangeArrowheads="1"/>
          </p:cNvSpPr>
          <p:nvPr/>
        </p:nvSpPr>
        <p:spPr bwMode="auto">
          <a:xfrm>
            <a:off x="727075" y="3208338"/>
            <a:ext cx="36195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4000" b="1">
                <a:solidFill>
                  <a:srgbClr val="FFFF66"/>
                </a:solidFill>
                <a:latin typeface="Times New Roman" panose="02020603050405020304" pitchFamily="18" charset="0"/>
              </a:rPr>
              <a:t>•</a:t>
            </a:r>
          </a:p>
        </p:txBody>
      </p:sp>
      <p:sp>
        <p:nvSpPr>
          <p:cNvPr id="106531" name="Rectangle 35"/>
          <p:cNvSpPr>
            <a:spLocks noChangeArrowheads="1"/>
          </p:cNvSpPr>
          <p:nvPr/>
        </p:nvSpPr>
        <p:spPr bwMode="auto">
          <a:xfrm>
            <a:off x="708025" y="3770313"/>
            <a:ext cx="36195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4000" b="1">
                <a:solidFill>
                  <a:srgbClr val="FFFF66"/>
                </a:solidFill>
                <a:latin typeface="Times New Roman" panose="02020603050405020304" pitchFamily="18" charset="0"/>
              </a:rPr>
              <a:t>•</a:t>
            </a:r>
          </a:p>
        </p:txBody>
      </p:sp>
      <p:grpSp>
        <p:nvGrpSpPr>
          <p:cNvPr id="106532" name="Group 36"/>
          <p:cNvGrpSpPr>
            <a:grpSpLocks/>
          </p:cNvGrpSpPr>
          <p:nvPr/>
        </p:nvGrpSpPr>
        <p:grpSpPr bwMode="auto">
          <a:xfrm>
            <a:off x="7315200" y="1914525"/>
            <a:ext cx="303213" cy="285750"/>
            <a:chOff x="4608" y="1206"/>
            <a:chExt cx="191" cy="180"/>
          </a:xfrm>
        </p:grpSpPr>
        <p:sp>
          <p:nvSpPr>
            <p:cNvPr id="106533" name="Oval 37"/>
            <p:cNvSpPr>
              <a:spLocks noChangeArrowheads="1"/>
            </p:cNvSpPr>
            <p:nvPr/>
          </p:nvSpPr>
          <p:spPr bwMode="auto">
            <a:xfrm>
              <a:off x="4608" y="1206"/>
              <a:ext cx="191" cy="180"/>
            </a:xfrm>
            <a:prstGeom prst="ellipse">
              <a:avLst/>
            </a:prstGeom>
            <a:gradFill rotWithShape="0">
              <a:gsLst>
                <a:gs pos="0">
                  <a:schemeClr val="accent1"/>
                </a:gs>
                <a:gs pos="100000">
                  <a:schemeClr val="accent1">
                    <a:gamma/>
                    <a:shade val="46275"/>
                    <a:invGamma/>
                  </a:schemeClr>
                </a:gs>
              </a:gsLst>
              <a:path path="shape">
                <a:fillToRect l="50000" t="50000" r="50000" b="50000"/>
              </a:path>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defRPr/>
              </a:pPr>
              <a:endParaRPr kumimoji="1" lang="zh-CN" altLang="en-US" sz="3600" b="1">
                <a:solidFill>
                  <a:srgbClr val="CC3300"/>
                </a:solidFill>
                <a:latin typeface="Times New Roman" pitchFamily="18" charset="0"/>
                <a:ea typeface="宋体" charset="-122"/>
              </a:endParaRPr>
            </a:p>
          </p:txBody>
        </p:sp>
        <p:sp>
          <p:nvSpPr>
            <p:cNvPr id="6223" name="Line 38"/>
            <p:cNvSpPr>
              <a:spLocks noChangeShapeType="1"/>
            </p:cNvSpPr>
            <p:nvPr/>
          </p:nvSpPr>
          <p:spPr bwMode="auto">
            <a:xfrm>
              <a:off x="4642" y="1295"/>
              <a:ext cx="129"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224" name="Line 39"/>
            <p:cNvSpPr>
              <a:spLocks noChangeShapeType="1"/>
            </p:cNvSpPr>
            <p:nvPr/>
          </p:nvSpPr>
          <p:spPr bwMode="auto">
            <a:xfrm>
              <a:off x="4706" y="1247"/>
              <a:ext cx="0" cy="113"/>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06536" name="Group 40"/>
          <p:cNvGrpSpPr>
            <a:grpSpLocks/>
          </p:cNvGrpSpPr>
          <p:nvPr/>
        </p:nvGrpSpPr>
        <p:grpSpPr bwMode="auto">
          <a:xfrm>
            <a:off x="6607175" y="1317625"/>
            <a:ext cx="196850" cy="1555750"/>
            <a:chOff x="-479" y="1471"/>
            <a:chExt cx="124" cy="980"/>
          </a:xfrm>
        </p:grpSpPr>
        <p:grpSp>
          <p:nvGrpSpPr>
            <p:cNvPr id="6198" name="Group 41"/>
            <p:cNvGrpSpPr>
              <a:grpSpLocks/>
            </p:cNvGrpSpPr>
            <p:nvPr/>
          </p:nvGrpSpPr>
          <p:grpSpPr bwMode="auto">
            <a:xfrm>
              <a:off x="-479" y="1471"/>
              <a:ext cx="124" cy="135"/>
              <a:chOff x="2352" y="1776"/>
              <a:chExt cx="144" cy="144"/>
            </a:xfrm>
          </p:grpSpPr>
          <p:sp>
            <p:nvSpPr>
              <p:cNvPr id="6219" name="Oval 42"/>
              <p:cNvSpPr>
                <a:spLocks noChangeArrowheads="1"/>
              </p:cNvSpPr>
              <p:nvPr/>
            </p:nvSpPr>
            <p:spPr bwMode="auto">
              <a:xfrm>
                <a:off x="2352" y="1776"/>
                <a:ext cx="144" cy="144"/>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220" name="Line 43"/>
              <p:cNvSpPr>
                <a:spLocks noChangeShapeType="1"/>
              </p:cNvSpPr>
              <p:nvPr/>
            </p:nvSpPr>
            <p:spPr bwMode="auto">
              <a:xfrm>
                <a:off x="2385" y="1850"/>
                <a:ext cx="96"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221" name="Line 44"/>
              <p:cNvSpPr>
                <a:spLocks noChangeShapeType="1"/>
              </p:cNvSpPr>
              <p:nvPr/>
            </p:nvSpPr>
            <p:spPr bwMode="auto">
              <a:xfrm>
                <a:off x="2433" y="1809"/>
                <a:ext cx="0" cy="96"/>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6199" name="Group 45"/>
            <p:cNvGrpSpPr>
              <a:grpSpLocks/>
            </p:cNvGrpSpPr>
            <p:nvPr/>
          </p:nvGrpSpPr>
          <p:grpSpPr bwMode="auto">
            <a:xfrm>
              <a:off x="-479" y="1640"/>
              <a:ext cx="124" cy="135"/>
              <a:chOff x="2352" y="1776"/>
              <a:chExt cx="144" cy="144"/>
            </a:xfrm>
          </p:grpSpPr>
          <p:sp>
            <p:nvSpPr>
              <p:cNvPr id="6216" name="Oval 46"/>
              <p:cNvSpPr>
                <a:spLocks noChangeArrowheads="1"/>
              </p:cNvSpPr>
              <p:nvPr/>
            </p:nvSpPr>
            <p:spPr bwMode="auto">
              <a:xfrm>
                <a:off x="2352" y="1776"/>
                <a:ext cx="144" cy="144"/>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217" name="Line 47"/>
              <p:cNvSpPr>
                <a:spLocks noChangeShapeType="1"/>
              </p:cNvSpPr>
              <p:nvPr/>
            </p:nvSpPr>
            <p:spPr bwMode="auto">
              <a:xfrm>
                <a:off x="2385" y="1850"/>
                <a:ext cx="96"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218" name="Line 48"/>
              <p:cNvSpPr>
                <a:spLocks noChangeShapeType="1"/>
              </p:cNvSpPr>
              <p:nvPr/>
            </p:nvSpPr>
            <p:spPr bwMode="auto">
              <a:xfrm>
                <a:off x="2433" y="1809"/>
                <a:ext cx="0" cy="96"/>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6200" name="Group 49"/>
            <p:cNvGrpSpPr>
              <a:grpSpLocks/>
            </p:cNvGrpSpPr>
            <p:nvPr/>
          </p:nvGrpSpPr>
          <p:grpSpPr bwMode="auto">
            <a:xfrm>
              <a:off x="-479" y="1809"/>
              <a:ext cx="124" cy="135"/>
              <a:chOff x="2352" y="1776"/>
              <a:chExt cx="144" cy="144"/>
            </a:xfrm>
          </p:grpSpPr>
          <p:sp>
            <p:nvSpPr>
              <p:cNvPr id="6213" name="Oval 50"/>
              <p:cNvSpPr>
                <a:spLocks noChangeArrowheads="1"/>
              </p:cNvSpPr>
              <p:nvPr/>
            </p:nvSpPr>
            <p:spPr bwMode="auto">
              <a:xfrm>
                <a:off x="2352" y="1776"/>
                <a:ext cx="144" cy="144"/>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214" name="Line 51"/>
              <p:cNvSpPr>
                <a:spLocks noChangeShapeType="1"/>
              </p:cNvSpPr>
              <p:nvPr/>
            </p:nvSpPr>
            <p:spPr bwMode="auto">
              <a:xfrm>
                <a:off x="2385" y="1850"/>
                <a:ext cx="96"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215" name="Line 52"/>
              <p:cNvSpPr>
                <a:spLocks noChangeShapeType="1"/>
              </p:cNvSpPr>
              <p:nvPr/>
            </p:nvSpPr>
            <p:spPr bwMode="auto">
              <a:xfrm>
                <a:off x="2433" y="1809"/>
                <a:ext cx="0" cy="96"/>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6201" name="Group 53"/>
            <p:cNvGrpSpPr>
              <a:grpSpLocks/>
            </p:cNvGrpSpPr>
            <p:nvPr/>
          </p:nvGrpSpPr>
          <p:grpSpPr bwMode="auto">
            <a:xfrm>
              <a:off x="-479" y="1978"/>
              <a:ext cx="124" cy="135"/>
              <a:chOff x="2352" y="1776"/>
              <a:chExt cx="144" cy="144"/>
            </a:xfrm>
          </p:grpSpPr>
          <p:sp>
            <p:nvSpPr>
              <p:cNvPr id="6210" name="Oval 54"/>
              <p:cNvSpPr>
                <a:spLocks noChangeArrowheads="1"/>
              </p:cNvSpPr>
              <p:nvPr/>
            </p:nvSpPr>
            <p:spPr bwMode="auto">
              <a:xfrm>
                <a:off x="2352" y="1776"/>
                <a:ext cx="144" cy="144"/>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211" name="Line 55"/>
              <p:cNvSpPr>
                <a:spLocks noChangeShapeType="1"/>
              </p:cNvSpPr>
              <p:nvPr/>
            </p:nvSpPr>
            <p:spPr bwMode="auto">
              <a:xfrm>
                <a:off x="2385" y="1850"/>
                <a:ext cx="96"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212" name="Line 56"/>
              <p:cNvSpPr>
                <a:spLocks noChangeShapeType="1"/>
              </p:cNvSpPr>
              <p:nvPr/>
            </p:nvSpPr>
            <p:spPr bwMode="auto">
              <a:xfrm>
                <a:off x="2433" y="1809"/>
                <a:ext cx="0" cy="96"/>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6202" name="Group 57"/>
            <p:cNvGrpSpPr>
              <a:grpSpLocks/>
            </p:cNvGrpSpPr>
            <p:nvPr/>
          </p:nvGrpSpPr>
          <p:grpSpPr bwMode="auto">
            <a:xfrm>
              <a:off x="-479" y="2147"/>
              <a:ext cx="124" cy="135"/>
              <a:chOff x="2352" y="1776"/>
              <a:chExt cx="144" cy="144"/>
            </a:xfrm>
          </p:grpSpPr>
          <p:sp>
            <p:nvSpPr>
              <p:cNvPr id="6207" name="Oval 58"/>
              <p:cNvSpPr>
                <a:spLocks noChangeArrowheads="1"/>
              </p:cNvSpPr>
              <p:nvPr/>
            </p:nvSpPr>
            <p:spPr bwMode="auto">
              <a:xfrm>
                <a:off x="2352" y="1776"/>
                <a:ext cx="144" cy="144"/>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208" name="Line 59"/>
              <p:cNvSpPr>
                <a:spLocks noChangeShapeType="1"/>
              </p:cNvSpPr>
              <p:nvPr/>
            </p:nvSpPr>
            <p:spPr bwMode="auto">
              <a:xfrm>
                <a:off x="2385" y="1850"/>
                <a:ext cx="96"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209" name="Line 60"/>
              <p:cNvSpPr>
                <a:spLocks noChangeShapeType="1"/>
              </p:cNvSpPr>
              <p:nvPr/>
            </p:nvSpPr>
            <p:spPr bwMode="auto">
              <a:xfrm>
                <a:off x="2433" y="1809"/>
                <a:ext cx="0" cy="96"/>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6203" name="Group 61"/>
            <p:cNvGrpSpPr>
              <a:grpSpLocks/>
            </p:cNvGrpSpPr>
            <p:nvPr/>
          </p:nvGrpSpPr>
          <p:grpSpPr bwMode="auto">
            <a:xfrm>
              <a:off x="-479" y="2316"/>
              <a:ext cx="124" cy="135"/>
              <a:chOff x="2352" y="1776"/>
              <a:chExt cx="144" cy="144"/>
            </a:xfrm>
          </p:grpSpPr>
          <p:sp>
            <p:nvSpPr>
              <p:cNvPr id="6204" name="Oval 62"/>
              <p:cNvSpPr>
                <a:spLocks noChangeArrowheads="1"/>
              </p:cNvSpPr>
              <p:nvPr/>
            </p:nvSpPr>
            <p:spPr bwMode="auto">
              <a:xfrm>
                <a:off x="2352" y="1776"/>
                <a:ext cx="144" cy="144"/>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205" name="Line 63"/>
              <p:cNvSpPr>
                <a:spLocks noChangeShapeType="1"/>
              </p:cNvSpPr>
              <p:nvPr/>
            </p:nvSpPr>
            <p:spPr bwMode="auto">
              <a:xfrm>
                <a:off x="2385" y="1850"/>
                <a:ext cx="96"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206" name="Line 64"/>
              <p:cNvSpPr>
                <a:spLocks noChangeShapeType="1"/>
              </p:cNvSpPr>
              <p:nvPr/>
            </p:nvSpPr>
            <p:spPr bwMode="auto">
              <a:xfrm>
                <a:off x="2433" y="1809"/>
                <a:ext cx="0" cy="96"/>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grpSp>
        <p:nvGrpSpPr>
          <p:cNvPr id="106561" name="Group 65"/>
          <p:cNvGrpSpPr>
            <a:grpSpLocks/>
          </p:cNvGrpSpPr>
          <p:nvPr/>
        </p:nvGrpSpPr>
        <p:grpSpPr bwMode="auto">
          <a:xfrm>
            <a:off x="7977188" y="1322388"/>
            <a:ext cx="193675" cy="1517650"/>
            <a:chOff x="-431" y="1158"/>
            <a:chExt cx="122" cy="956"/>
          </a:xfrm>
        </p:grpSpPr>
        <p:grpSp>
          <p:nvGrpSpPr>
            <p:cNvPr id="6180" name="Group 66"/>
            <p:cNvGrpSpPr>
              <a:grpSpLocks/>
            </p:cNvGrpSpPr>
            <p:nvPr/>
          </p:nvGrpSpPr>
          <p:grpSpPr bwMode="auto">
            <a:xfrm>
              <a:off x="-431" y="1158"/>
              <a:ext cx="122" cy="133"/>
              <a:chOff x="2715" y="722"/>
              <a:chExt cx="144" cy="144"/>
            </a:xfrm>
          </p:grpSpPr>
          <p:sp>
            <p:nvSpPr>
              <p:cNvPr id="6196" name="Oval 67"/>
              <p:cNvSpPr>
                <a:spLocks noChangeArrowheads="1"/>
              </p:cNvSpPr>
              <p:nvPr/>
            </p:nvSpPr>
            <p:spPr bwMode="auto">
              <a:xfrm>
                <a:off x="2715" y="722"/>
                <a:ext cx="144" cy="144"/>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197" name="Line 68"/>
              <p:cNvSpPr>
                <a:spLocks noChangeShapeType="1"/>
              </p:cNvSpPr>
              <p:nvPr/>
            </p:nvSpPr>
            <p:spPr bwMode="auto">
              <a:xfrm>
                <a:off x="2741" y="807"/>
                <a:ext cx="96"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6181" name="Group 69"/>
            <p:cNvGrpSpPr>
              <a:grpSpLocks/>
            </p:cNvGrpSpPr>
            <p:nvPr/>
          </p:nvGrpSpPr>
          <p:grpSpPr bwMode="auto">
            <a:xfrm>
              <a:off x="-431" y="1322"/>
              <a:ext cx="122" cy="133"/>
              <a:chOff x="2715" y="722"/>
              <a:chExt cx="144" cy="144"/>
            </a:xfrm>
          </p:grpSpPr>
          <p:sp>
            <p:nvSpPr>
              <p:cNvPr id="6194" name="Oval 70"/>
              <p:cNvSpPr>
                <a:spLocks noChangeArrowheads="1"/>
              </p:cNvSpPr>
              <p:nvPr/>
            </p:nvSpPr>
            <p:spPr bwMode="auto">
              <a:xfrm>
                <a:off x="2715" y="722"/>
                <a:ext cx="144" cy="144"/>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195" name="Line 71"/>
              <p:cNvSpPr>
                <a:spLocks noChangeShapeType="1"/>
              </p:cNvSpPr>
              <p:nvPr/>
            </p:nvSpPr>
            <p:spPr bwMode="auto">
              <a:xfrm>
                <a:off x="2741" y="807"/>
                <a:ext cx="96"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6182" name="Group 72"/>
            <p:cNvGrpSpPr>
              <a:grpSpLocks/>
            </p:cNvGrpSpPr>
            <p:nvPr/>
          </p:nvGrpSpPr>
          <p:grpSpPr bwMode="auto">
            <a:xfrm>
              <a:off x="-431" y="1487"/>
              <a:ext cx="122" cy="133"/>
              <a:chOff x="2715" y="722"/>
              <a:chExt cx="144" cy="144"/>
            </a:xfrm>
          </p:grpSpPr>
          <p:sp>
            <p:nvSpPr>
              <p:cNvPr id="6192" name="Oval 73"/>
              <p:cNvSpPr>
                <a:spLocks noChangeArrowheads="1"/>
              </p:cNvSpPr>
              <p:nvPr/>
            </p:nvSpPr>
            <p:spPr bwMode="auto">
              <a:xfrm>
                <a:off x="2715" y="722"/>
                <a:ext cx="144" cy="144"/>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193" name="Line 74"/>
              <p:cNvSpPr>
                <a:spLocks noChangeShapeType="1"/>
              </p:cNvSpPr>
              <p:nvPr/>
            </p:nvSpPr>
            <p:spPr bwMode="auto">
              <a:xfrm>
                <a:off x="2741" y="807"/>
                <a:ext cx="96"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6183" name="Group 75"/>
            <p:cNvGrpSpPr>
              <a:grpSpLocks/>
            </p:cNvGrpSpPr>
            <p:nvPr/>
          </p:nvGrpSpPr>
          <p:grpSpPr bwMode="auto">
            <a:xfrm>
              <a:off x="-431" y="1651"/>
              <a:ext cx="122" cy="133"/>
              <a:chOff x="2715" y="722"/>
              <a:chExt cx="144" cy="144"/>
            </a:xfrm>
          </p:grpSpPr>
          <p:sp>
            <p:nvSpPr>
              <p:cNvPr id="6190" name="Oval 76"/>
              <p:cNvSpPr>
                <a:spLocks noChangeArrowheads="1"/>
              </p:cNvSpPr>
              <p:nvPr/>
            </p:nvSpPr>
            <p:spPr bwMode="auto">
              <a:xfrm>
                <a:off x="2715" y="722"/>
                <a:ext cx="144" cy="144"/>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191" name="Line 77"/>
              <p:cNvSpPr>
                <a:spLocks noChangeShapeType="1"/>
              </p:cNvSpPr>
              <p:nvPr/>
            </p:nvSpPr>
            <p:spPr bwMode="auto">
              <a:xfrm>
                <a:off x="2741" y="807"/>
                <a:ext cx="96"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6184" name="Group 78"/>
            <p:cNvGrpSpPr>
              <a:grpSpLocks/>
            </p:cNvGrpSpPr>
            <p:nvPr/>
          </p:nvGrpSpPr>
          <p:grpSpPr bwMode="auto">
            <a:xfrm>
              <a:off x="-431" y="1816"/>
              <a:ext cx="122" cy="133"/>
              <a:chOff x="2715" y="722"/>
              <a:chExt cx="144" cy="144"/>
            </a:xfrm>
          </p:grpSpPr>
          <p:sp>
            <p:nvSpPr>
              <p:cNvPr id="6188" name="Oval 79"/>
              <p:cNvSpPr>
                <a:spLocks noChangeArrowheads="1"/>
              </p:cNvSpPr>
              <p:nvPr/>
            </p:nvSpPr>
            <p:spPr bwMode="auto">
              <a:xfrm>
                <a:off x="2715" y="722"/>
                <a:ext cx="144" cy="144"/>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189" name="Line 80"/>
              <p:cNvSpPr>
                <a:spLocks noChangeShapeType="1"/>
              </p:cNvSpPr>
              <p:nvPr/>
            </p:nvSpPr>
            <p:spPr bwMode="auto">
              <a:xfrm>
                <a:off x="2741" y="807"/>
                <a:ext cx="96"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6185" name="Group 81"/>
            <p:cNvGrpSpPr>
              <a:grpSpLocks/>
            </p:cNvGrpSpPr>
            <p:nvPr/>
          </p:nvGrpSpPr>
          <p:grpSpPr bwMode="auto">
            <a:xfrm>
              <a:off x="-431" y="1981"/>
              <a:ext cx="122" cy="133"/>
              <a:chOff x="2715" y="722"/>
              <a:chExt cx="144" cy="144"/>
            </a:xfrm>
          </p:grpSpPr>
          <p:sp>
            <p:nvSpPr>
              <p:cNvPr id="6186" name="Oval 82"/>
              <p:cNvSpPr>
                <a:spLocks noChangeArrowheads="1"/>
              </p:cNvSpPr>
              <p:nvPr/>
            </p:nvSpPr>
            <p:spPr bwMode="auto">
              <a:xfrm>
                <a:off x="2715" y="722"/>
                <a:ext cx="144" cy="144"/>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187" name="Line 83"/>
              <p:cNvSpPr>
                <a:spLocks noChangeShapeType="1"/>
              </p:cNvSpPr>
              <p:nvPr/>
            </p:nvSpPr>
            <p:spPr bwMode="auto">
              <a:xfrm>
                <a:off x="2741" y="807"/>
                <a:ext cx="96"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06580" name="Text Box 84"/>
          <p:cNvSpPr txBox="1">
            <a:spLocks noChangeArrowheads="1"/>
          </p:cNvSpPr>
          <p:nvPr/>
        </p:nvSpPr>
        <p:spPr bwMode="auto">
          <a:xfrm>
            <a:off x="822325" y="5984875"/>
            <a:ext cx="22955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宋体" panose="02010600030101010101" pitchFamily="2" charset="-122"/>
              </a:rPr>
              <a:t>对闭合电路</a:t>
            </a:r>
          </a:p>
        </p:txBody>
      </p:sp>
      <p:graphicFrame>
        <p:nvGraphicFramePr>
          <p:cNvPr id="106581" name="Object 85"/>
          <p:cNvGraphicFramePr>
            <a:graphicFrameLocks/>
          </p:cNvGraphicFramePr>
          <p:nvPr/>
        </p:nvGraphicFramePr>
        <p:xfrm>
          <a:off x="2898775" y="5948363"/>
          <a:ext cx="1768475" cy="585787"/>
        </p:xfrm>
        <a:graphic>
          <a:graphicData uri="http://schemas.openxmlformats.org/presentationml/2006/ole">
            <mc:AlternateContent xmlns:mc="http://schemas.openxmlformats.org/markup-compatibility/2006">
              <mc:Choice xmlns:v="urn:schemas-microsoft-com:vml" Requires="v">
                <p:oleObj spid="_x0000_s6253" name="公式" r:id="rId25" imgW="1657266" imgH="476280" progId="Equation.3">
                  <p:embed/>
                </p:oleObj>
              </mc:Choice>
              <mc:Fallback>
                <p:oleObj name="公式" r:id="rId25" imgW="1657266" imgH="476280" progId="Equation.3">
                  <p:embed/>
                  <p:pic>
                    <p:nvPicPr>
                      <p:cNvPr id="0" name="Object 85"/>
                      <p:cNvPicPr>
                        <a:picLocks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2898775" y="5948363"/>
                        <a:ext cx="1768475" cy="5857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66FF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6498"/>
                                        </p:tgtEl>
                                        <p:attrNameLst>
                                          <p:attrName>style.visibility</p:attrName>
                                        </p:attrNameLst>
                                      </p:cBhvr>
                                      <p:to>
                                        <p:strVal val="visible"/>
                                      </p:to>
                                    </p:set>
                                    <p:animEffect transition="in" filter="wipe(left)">
                                      <p:cBhvr>
                                        <p:cTn id="7" dur="500"/>
                                        <p:tgtEl>
                                          <p:spTgt spid="10649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7" presetClass="entr" presetSubtype="4" fill="hold" grpId="0" nodeType="clickEffect">
                                  <p:stCondLst>
                                    <p:cond delay="0"/>
                                  </p:stCondLst>
                                  <p:childTnLst>
                                    <p:set>
                                      <p:cBhvr>
                                        <p:cTn id="11" dur="1" fill="hold">
                                          <p:stCondLst>
                                            <p:cond delay="0"/>
                                          </p:stCondLst>
                                        </p:cTn>
                                        <p:tgtEl>
                                          <p:spTgt spid="106508"/>
                                        </p:tgtEl>
                                        <p:attrNameLst>
                                          <p:attrName>style.visibility</p:attrName>
                                        </p:attrNameLst>
                                      </p:cBhvr>
                                      <p:to>
                                        <p:strVal val="visible"/>
                                      </p:to>
                                    </p:set>
                                    <p:anim calcmode="lin" valueType="num">
                                      <p:cBhvr additive="base">
                                        <p:cTn id="12" dur="5000" fill="hold"/>
                                        <p:tgtEl>
                                          <p:spTgt spid="106508"/>
                                        </p:tgtEl>
                                        <p:attrNameLst>
                                          <p:attrName>ppt_x</p:attrName>
                                        </p:attrNameLst>
                                      </p:cBhvr>
                                      <p:tavLst>
                                        <p:tav tm="0">
                                          <p:val>
                                            <p:strVal val="#ppt_x"/>
                                          </p:val>
                                        </p:tav>
                                        <p:tav tm="100000">
                                          <p:val>
                                            <p:strVal val="#ppt_x"/>
                                          </p:val>
                                        </p:tav>
                                      </p:tavLst>
                                    </p:anim>
                                    <p:anim calcmode="lin" valueType="num">
                                      <p:cBhvr additive="base">
                                        <p:cTn id="13" dur="5000" fill="hold"/>
                                        <p:tgtEl>
                                          <p:spTgt spid="106508"/>
                                        </p:tgtEl>
                                        <p:attrNameLst>
                                          <p:attrName>ppt_y</p:attrName>
                                        </p:attrNameLst>
                                      </p:cBhvr>
                                      <p:tavLst>
                                        <p:tav tm="0">
                                          <p:val>
                                            <p:strVal val="1+#ppt_h/2"/>
                                          </p:val>
                                        </p:tav>
                                        <p:tav tm="100000">
                                          <p:val>
                                            <p:strVal val="#ppt_y"/>
                                          </p:val>
                                        </p:tav>
                                      </p:tavLst>
                                    </p:anim>
                                  </p:childTnLst>
                                </p:cTn>
                              </p:par>
                            </p:childTnLst>
                          </p:cTn>
                        </p:par>
                        <p:par>
                          <p:cTn id="14" fill="hold" nodeType="afterGroup">
                            <p:stCondLst>
                              <p:cond delay="5000"/>
                            </p:stCondLst>
                            <p:childTnLst>
                              <p:par>
                                <p:cTn id="15" presetID="1" presetClass="entr" presetSubtype="0" fill="hold" nodeType="afterEffect">
                                  <p:stCondLst>
                                    <p:cond delay="0"/>
                                  </p:stCondLst>
                                  <p:childTnLst>
                                    <p:set>
                                      <p:cBhvr>
                                        <p:cTn id="16" dur="1" fill="hold">
                                          <p:stCondLst>
                                            <p:cond delay="499"/>
                                          </p:stCondLst>
                                        </p:cTn>
                                        <p:tgtEl>
                                          <p:spTgt spid="106505"/>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7" presetClass="entr" presetSubtype="4" fill="hold" grpId="0" nodeType="clickEffect">
                                  <p:stCondLst>
                                    <p:cond delay="0"/>
                                  </p:stCondLst>
                                  <p:childTnLst>
                                    <p:set>
                                      <p:cBhvr>
                                        <p:cTn id="20" dur="1" fill="hold">
                                          <p:stCondLst>
                                            <p:cond delay="0"/>
                                          </p:stCondLst>
                                        </p:cTn>
                                        <p:tgtEl>
                                          <p:spTgt spid="106507"/>
                                        </p:tgtEl>
                                        <p:attrNameLst>
                                          <p:attrName>style.visibility</p:attrName>
                                        </p:attrNameLst>
                                      </p:cBhvr>
                                      <p:to>
                                        <p:strVal val="visible"/>
                                      </p:to>
                                    </p:set>
                                    <p:anim calcmode="lin" valueType="num">
                                      <p:cBhvr additive="base">
                                        <p:cTn id="21" dur="5000" fill="hold"/>
                                        <p:tgtEl>
                                          <p:spTgt spid="106507"/>
                                        </p:tgtEl>
                                        <p:attrNameLst>
                                          <p:attrName>ppt_x</p:attrName>
                                        </p:attrNameLst>
                                      </p:cBhvr>
                                      <p:tavLst>
                                        <p:tav tm="0">
                                          <p:val>
                                            <p:strVal val="#ppt_x"/>
                                          </p:val>
                                        </p:tav>
                                        <p:tav tm="100000">
                                          <p:val>
                                            <p:strVal val="#ppt_x"/>
                                          </p:val>
                                        </p:tav>
                                      </p:tavLst>
                                    </p:anim>
                                    <p:anim calcmode="lin" valueType="num">
                                      <p:cBhvr additive="base">
                                        <p:cTn id="22" dur="5000" fill="hold"/>
                                        <p:tgtEl>
                                          <p:spTgt spid="106507"/>
                                        </p:tgtEl>
                                        <p:attrNameLst>
                                          <p:attrName>ppt_y</p:attrName>
                                        </p:attrNameLst>
                                      </p:cBhvr>
                                      <p:tavLst>
                                        <p:tav tm="0">
                                          <p:val>
                                            <p:strVal val="1+#ppt_h/2"/>
                                          </p:val>
                                        </p:tav>
                                        <p:tav tm="100000">
                                          <p:val>
                                            <p:strVal val="#ppt_y"/>
                                          </p:val>
                                        </p:tav>
                                      </p:tavLst>
                                    </p:anim>
                                  </p:childTnLst>
                                </p:cTn>
                              </p:par>
                            </p:childTnLst>
                          </p:cTn>
                        </p:par>
                        <p:par>
                          <p:cTn id="23" fill="hold" nodeType="afterGroup">
                            <p:stCondLst>
                              <p:cond delay="5000"/>
                            </p:stCondLst>
                            <p:childTnLst>
                              <p:par>
                                <p:cTn id="24" presetID="1" presetClass="entr" presetSubtype="0" fill="hold" nodeType="afterEffect">
                                  <p:stCondLst>
                                    <p:cond delay="0"/>
                                  </p:stCondLst>
                                  <p:childTnLst>
                                    <p:set>
                                      <p:cBhvr>
                                        <p:cTn id="25" dur="1" fill="hold">
                                          <p:stCondLst>
                                            <p:cond delay="499"/>
                                          </p:stCondLst>
                                        </p:cTn>
                                        <p:tgtEl>
                                          <p:spTgt spid="106506"/>
                                        </p:tgtEl>
                                        <p:attrNameLst>
                                          <p:attrName>style.visibility</p:attrName>
                                        </p:attrNameLst>
                                      </p:cBhvr>
                                      <p:to>
                                        <p:strVal val="visible"/>
                                      </p:to>
                                    </p:set>
                                  </p:childTnLst>
                                </p:cTn>
                              </p:par>
                            </p:childTnLst>
                          </p:cTn>
                        </p:par>
                      </p:childTnLst>
                    </p:cTn>
                  </p:par>
                  <p:par>
                    <p:cTn id="26" fill="hold" nodeType="clickPar">
                      <p:stCondLst>
                        <p:cond delay="indefinite"/>
                      </p:stCondLst>
                      <p:childTnLst>
                        <p:par>
                          <p:cTn id="27" fill="hold" nodeType="withGroup">
                            <p:stCondLst>
                              <p:cond delay="0"/>
                            </p:stCondLst>
                            <p:childTnLst>
                              <p:par>
                                <p:cTn id="28" presetID="23" presetClass="entr" presetSubtype="16" fill="hold" nodeType="clickEffect">
                                  <p:stCondLst>
                                    <p:cond delay="0"/>
                                  </p:stCondLst>
                                  <p:childTnLst>
                                    <p:set>
                                      <p:cBhvr>
                                        <p:cTn id="29" dur="1" fill="hold">
                                          <p:stCondLst>
                                            <p:cond delay="0"/>
                                          </p:stCondLst>
                                        </p:cTn>
                                        <p:tgtEl>
                                          <p:spTgt spid="106536"/>
                                        </p:tgtEl>
                                        <p:attrNameLst>
                                          <p:attrName>style.visibility</p:attrName>
                                        </p:attrNameLst>
                                      </p:cBhvr>
                                      <p:to>
                                        <p:strVal val="visible"/>
                                      </p:to>
                                    </p:set>
                                    <p:anim calcmode="lin" valueType="num">
                                      <p:cBhvr>
                                        <p:cTn id="30" dur="500" fill="hold"/>
                                        <p:tgtEl>
                                          <p:spTgt spid="106536"/>
                                        </p:tgtEl>
                                        <p:attrNameLst>
                                          <p:attrName>ppt_w</p:attrName>
                                        </p:attrNameLst>
                                      </p:cBhvr>
                                      <p:tavLst>
                                        <p:tav tm="0">
                                          <p:val>
                                            <p:fltVal val="0"/>
                                          </p:val>
                                        </p:tav>
                                        <p:tav tm="100000">
                                          <p:val>
                                            <p:strVal val="#ppt_w"/>
                                          </p:val>
                                        </p:tav>
                                      </p:tavLst>
                                    </p:anim>
                                    <p:anim calcmode="lin" valueType="num">
                                      <p:cBhvr>
                                        <p:cTn id="31" dur="500" fill="hold"/>
                                        <p:tgtEl>
                                          <p:spTgt spid="106536"/>
                                        </p:tgtEl>
                                        <p:attrNameLst>
                                          <p:attrName>ppt_h</p:attrName>
                                        </p:attrNameLst>
                                      </p:cBhvr>
                                      <p:tavLst>
                                        <p:tav tm="0">
                                          <p:val>
                                            <p:fltVal val="0"/>
                                          </p:val>
                                        </p:tav>
                                        <p:tav tm="100000">
                                          <p:val>
                                            <p:strVal val="#ppt_h"/>
                                          </p:val>
                                        </p:tav>
                                      </p:tavLst>
                                    </p:anim>
                                  </p:childTnLst>
                                </p:cTn>
                              </p:par>
                            </p:childTnLst>
                          </p:cTn>
                        </p:par>
                      </p:childTnLst>
                    </p:cTn>
                  </p:par>
                  <p:par>
                    <p:cTn id="32" fill="hold" nodeType="clickPar">
                      <p:stCondLst>
                        <p:cond delay="indefinite"/>
                      </p:stCondLst>
                      <p:childTnLst>
                        <p:par>
                          <p:cTn id="33" fill="hold" nodeType="withGroup">
                            <p:stCondLst>
                              <p:cond delay="0"/>
                            </p:stCondLst>
                            <p:childTnLst>
                              <p:par>
                                <p:cTn id="34" presetID="23" presetClass="entr" presetSubtype="16" fill="hold" nodeType="clickEffect">
                                  <p:stCondLst>
                                    <p:cond delay="0"/>
                                  </p:stCondLst>
                                  <p:childTnLst>
                                    <p:set>
                                      <p:cBhvr>
                                        <p:cTn id="35" dur="1" fill="hold">
                                          <p:stCondLst>
                                            <p:cond delay="0"/>
                                          </p:stCondLst>
                                        </p:cTn>
                                        <p:tgtEl>
                                          <p:spTgt spid="106561"/>
                                        </p:tgtEl>
                                        <p:attrNameLst>
                                          <p:attrName>style.visibility</p:attrName>
                                        </p:attrNameLst>
                                      </p:cBhvr>
                                      <p:to>
                                        <p:strVal val="visible"/>
                                      </p:to>
                                    </p:set>
                                    <p:anim calcmode="lin" valueType="num">
                                      <p:cBhvr>
                                        <p:cTn id="36" dur="500" fill="hold"/>
                                        <p:tgtEl>
                                          <p:spTgt spid="106561"/>
                                        </p:tgtEl>
                                        <p:attrNameLst>
                                          <p:attrName>ppt_w</p:attrName>
                                        </p:attrNameLst>
                                      </p:cBhvr>
                                      <p:tavLst>
                                        <p:tav tm="0">
                                          <p:val>
                                            <p:fltVal val="0"/>
                                          </p:val>
                                        </p:tav>
                                        <p:tav tm="100000">
                                          <p:val>
                                            <p:strVal val="#ppt_w"/>
                                          </p:val>
                                        </p:tav>
                                      </p:tavLst>
                                    </p:anim>
                                    <p:anim calcmode="lin" valueType="num">
                                      <p:cBhvr>
                                        <p:cTn id="37" dur="500" fill="hold"/>
                                        <p:tgtEl>
                                          <p:spTgt spid="106561"/>
                                        </p:tgtEl>
                                        <p:attrNameLst>
                                          <p:attrName>ppt_h</p:attrName>
                                        </p:attrNameLst>
                                      </p:cBhvr>
                                      <p:tavLst>
                                        <p:tav tm="0">
                                          <p:val>
                                            <p:fltVal val="0"/>
                                          </p:val>
                                        </p:tav>
                                        <p:tav tm="100000">
                                          <p:val>
                                            <p:strVal val="#ppt_h"/>
                                          </p:val>
                                        </p:tav>
                                      </p:tavLst>
                                    </p:anim>
                                  </p:childTnLst>
                                </p:cTn>
                              </p:par>
                            </p:childTnLst>
                          </p:cTn>
                        </p:par>
                      </p:childTnLst>
                    </p:cTn>
                  </p:par>
                  <p:par>
                    <p:cTn id="38" fill="hold" nodeType="clickPar">
                      <p:stCondLst>
                        <p:cond delay="indefinite"/>
                      </p:stCondLst>
                      <p:childTnLst>
                        <p:par>
                          <p:cTn id="39" fill="hold" nodeType="withGroup">
                            <p:stCondLst>
                              <p:cond delay="0"/>
                            </p:stCondLst>
                            <p:childTnLst>
                              <p:par>
                                <p:cTn id="40" presetID="9" presetClass="entr" presetSubtype="0" fill="hold" nodeType="clickEffect">
                                  <p:stCondLst>
                                    <p:cond delay="0"/>
                                  </p:stCondLst>
                                  <p:childTnLst>
                                    <p:set>
                                      <p:cBhvr>
                                        <p:cTn id="41" dur="1" fill="hold">
                                          <p:stCondLst>
                                            <p:cond delay="0"/>
                                          </p:stCondLst>
                                        </p:cTn>
                                        <p:tgtEl>
                                          <p:spTgt spid="106509"/>
                                        </p:tgtEl>
                                        <p:attrNameLst>
                                          <p:attrName>style.visibility</p:attrName>
                                        </p:attrNameLst>
                                      </p:cBhvr>
                                      <p:to>
                                        <p:strVal val="visible"/>
                                      </p:to>
                                    </p:set>
                                    <p:animEffect transition="in" filter="dissolve">
                                      <p:cBhvr>
                                        <p:cTn id="42" dur="500"/>
                                        <p:tgtEl>
                                          <p:spTgt spid="106509"/>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12" presetClass="entr" presetSubtype="4" fill="hold" nodeType="clickEffect">
                                  <p:stCondLst>
                                    <p:cond delay="0"/>
                                  </p:stCondLst>
                                  <p:childTnLst>
                                    <p:set>
                                      <p:cBhvr>
                                        <p:cTn id="46" dur="1" fill="hold">
                                          <p:stCondLst>
                                            <p:cond delay="0"/>
                                          </p:stCondLst>
                                        </p:cTn>
                                        <p:tgtEl>
                                          <p:spTgt spid="106499"/>
                                        </p:tgtEl>
                                        <p:attrNameLst>
                                          <p:attrName>style.visibility</p:attrName>
                                        </p:attrNameLst>
                                      </p:cBhvr>
                                      <p:to>
                                        <p:strVal val="visible"/>
                                      </p:to>
                                    </p:set>
                                    <p:animEffect transition="in" filter="slide(fromBottom)">
                                      <p:cBhvr>
                                        <p:cTn id="47" dur="500"/>
                                        <p:tgtEl>
                                          <p:spTgt spid="106499"/>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12" presetClass="entr" presetSubtype="4" fill="hold" nodeType="clickEffect">
                                  <p:stCondLst>
                                    <p:cond delay="0"/>
                                  </p:stCondLst>
                                  <p:childTnLst>
                                    <p:set>
                                      <p:cBhvr>
                                        <p:cTn id="51" dur="1" fill="hold">
                                          <p:stCondLst>
                                            <p:cond delay="0"/>
                                          </p:stCondLst>
                                        </p:cTn>
                                        <p:tgtEl>
                                          <p:spTgt spid="106510"/>
                                        </p:tgtEl>
                                        <p:attrNameLst>
                                          <p:attrName>style.visibility</p:attrName>
                                        </p:attrNameLst>
                                      </p:cBhvr>
                                      <p:to>
                                        <p:strVal val="visible"/>
                                      </p:to>
                                    </p:set>
                                    <p:animEffect transition="in" filter="slide(fromBottom)">
                                      <p:cBhvr>
                                        <p:cTn id="52" dur="500"/>
                                        <p:tgtEl>
                                          <p:spTgt spid="106510"/>
                                        </p:tgtEl>
                                      </p:cBhvr>
                                    </p:animEffect>
                                  </p:childTnLst>
                                </p:cTn>
                              </p:par>
                            </p:childTnLst>
                          </p:cTn>
                        </p:par>
                        <p:par>
                          <p:cTn id="53" fill="hold" nodeType="afterGroup">
                            <p:stCondLst>
                              <p:cond delay="500"/>
                            </p:stCondLst>
                            <p:childTnLst>
                              <p:par>
                                <p:cTn id="54" presetID="1" presetClass="entr" presetSubtype="0" fill="hold" nodeType="afterEffect">
                                  <p:stCondLst>
                                    <p:cond delay="0"/>
                                  </p:stCondLst>
                                  <p:childTnLst>
                                    <p:set>
                                      <p:cBhvr>
                                        <p:cTn id="55" dur="1" fill="hold">
                                          <p:stCondLst>
                                            <p:cond delay="499"/>
                                          </p:stCondLst>
                                        </p:cTn>
                                        <p:tgtEl>
                                          <p:spTgt spid="106511"/>
                                        </p:tgtEl>
                                        <p:attrNameLst>
                                          <p:attrName>style.visibility</p:attrName>
                                        </p:attrNameLst>
                                      </p:cBhvr>
                                      <p:to>
                                        <p:strVal val="visible"/>
                                      </p:to>
                                    </p:set>
                                  </p:childTnLst>
                                </p:cTn>
                              </p:par>
                            </p:childTnLst>
                          </p:cTn>
                        </p:par>
                      </p:childTnLst>
                    </p:cTn>
                  </p:par>
                  <p:par>
                    <p:cTn id="56" fill="hold" nodeType="clickPar">
                      <p:stCondLst>
                        <p:cond delay="indefinite"/>
                      </p:stCondLst>
                      <p:childTnLst>
                        <p:par>
                          <p:cTn id="57" fill="hold" nodeType="withGroup">
                            <p:stCondLst>
                              <p:cond delay="0"/>
                            </p:stCondLst>
                            <p:childTnLst>
                              <p:par>
                                <p:cTn id="58" presetID="12" presetClass="entr" presetSubtype="2" fill="hold" nodeType="clickEffect">
                                  <p:stCondLst>
                                    <p:cond delay="0"/>
                                  </p:stCondLst>
                                  <p:childTnLst>
                                    <p:set>
                                      <p:cBhvr>
                                        <p:cTn id="59" dur="1" fill="hold">
                                          <p:stCondLst>
                                            <p:cond delay="0"/>
                                          </p:stCondLst>
                                        </p:cTn>
                                        <p:tgtEl>
                                          <p:spTgt spid="106532"/>
                                        </p:tgtEl>
                                        <p:attrNameLst>
                                          <p:attrName>style.visibility</p:attrName>
                                        </p:attrNameLst>
                                      </p:cBhvr>
                                      <p:to>
                                        <p:strVal val="visible"/>
                                      </p:to>
                                    </p:set>
                                    <p:animEffect transition="in" filter="slide(fromRight)">
                                      <p:cBhvr>
                                        <p:cTn id="60" dur="500"/>
                                        <p:tgtEl>
                                          <p:spTgt spid="106532"/>
                                        </p:tgtEl>
                                      </p:cBhvr>
                                    </p:animEffect>
                                  </p:childTnLst>
                                </p:cTn>
                              </p:par>
                            </p:childTnLst>
                          </p:cTn>
                        </p:par>
                      </p:childTnLst>
                    </p:cTn>
                  </p:par>
                  <p:par>
                    <p:cTn id="61" fill="hold" nodeType="clickPar">
                      <p:stCondLst>
                        <p:cond delay="indefinite"/>
                      </p:stCondLst>
                      <p:childTnLst>
                        <p:par>
                          <p:cTn id="62" fill="hold" nodeType="withGroup">
                            <p:stCondLst>
                              <p:cond delay="0"/>
                            </p:stCondLst>
                            <p:childTnLst>
                              <p:par>
                                <p:cTn id="63" presetID="12" presetClass="entr" presetSubtype="2" fill="hold" nodeType="clickEffect">
                                  <p:stCondLst>
                                    <p:cond delay="0"/>
                                  </p:stCondLst>
                                  <p:childTnLst>
                                    <p:set>
                                      <p:cBhvr>
                                        <p:cTn id="64" dur="1" fill="hold">
                                          <p:stCondLst>
                                            <p:cond delay="0"/>
                                          </p:stCondLst>
                                        </p:cTn>
                                        <p:tgtEl>
                                          <p:spTgt spid="106512"/>
                                        </p:tgtEl>
                                        <p:attrNameLst>
                                          <p:attrName>style.visibility</p:attrName>
                                        </p:attrNameLst>
                                      </p:cBhvr>
                                      <p:to>
                                        <p:strVal val="visible"/>
                                      </p:to>
                                    </p:set>
                                    <p:animEffect transition="in" filter="slide(fromRight)">
                                      <p:cBhvr>
                                        <p:cTn id="65" dur="500"/>
                                        <p:tgtEl>
                                          <p:spTgt spid="106512"/>
                                        </p:tgtEl>
                                      </p:cBhvr>
                                    </p:animEffect>
                                  </p:childTnLst>
                                </p:cTn>
                              </p:par>
                            </p:childTnLst>
                          </p:cTn>
                        </p:par>
                      </p:childTnLst>
                    </p:cTn>
                  </p:par>
                  <p:par>
                    <p:cTn id="66" fill="hold" nodeType="clickPar">
                      <p:stCondLst>
                        <p:cond delay="indefinite"/>
                      </p:stCondLst>
                      <p:childTnLst>
                        <p:par>
                          <p:cTn id="67" fill="hold" nodeType="withGroup">
                            <p:stCondLst>
                              <p:cond delay="0"/>
                            </p:stCondLst>
                            <p:childTnLst>
                              <p:par>
                                <p:cTn id="68" presetID="2" presetClass="entr" presetSubtype="2" fill="hold" nodeType="clickEffect">
                                  <p:stCondLst>
                                    <p:cond delay="0"/>
                                  </p:stCondLst>
                                  <p:childTnLst>
                                    <p:set>
                                      <p:cBhvr>
                                        <p:cTn id="69" dur="1" fill="hold">
                                          <p:stCondLst>
                                            <p:cond delay="0"/>
                                          </p:stCondLst>
                                        </p:cTn>
                                        <p:tgtEl>
                                          <p:spTgt spid="106515"/>
                                        </p:tgtEl>
                                        <p:attrNameLst>
                                          <p:attrName>style.visibility</p:attrName>
                                        </p:attrNameLst>
                                      </p:cBhvr>
                                      <p:to>
                                        <p:strVal val="visible"/>
                                      </p:to>
                                    </p:set>
                                    <p:anim calcmode="lin" valueType="num">
                                      <p:cBhvr additive="base">
                                        <p:cTn id="70" dur="500" fill="hold"/>
                                        <p:tgtEl>
                                          <p:spTgt spid="106515"/>
                                        </p:tgtEl>
                                        <p:attrNameLst>
                                          <p:attrName>ppt_x</p:attrName>
                                        </p:attrNameLst>
                                      </p:cBhvr>
                                      <p:tavLst>
                                        <p:tav tm="0">
                                          <p:val>
                                            <p:strVal val="1+#ppt_w/2"/>
                                          </p:val>
                                        </p:tav>
                                        <p:tav tm="100000">
                                          <p:val>
                                            <p:strVal val="#ppt_x"/>
                                          </p:val>
                                        </p:tav>
                                      </p:tavLst>
                                    </p:anim>
                                    <p:anim calcmode="lin" valueType="num">
                                      <p:cBhvr additive="base">
                                        <p:cTn id="71" dur="500" fill="hold"/>
                                        <p:tgtEl>
                                          <p:spTgt spid="106515"/>
                                        </p:tgtEl>
                                        <p:attrNameLst>
                                          <p:attrName>ppt_y</p:attrName>
                                        </p:attrNameLst>
                                      </p:cBhvr>
                                      <p:tavLst>
                                        <p:tav tm="0">
                                          <p:val>
                                            <p:strVal val="#ppt_y"/>
                                          </p:val>
                                        </p:tav>
                                        <p:tav tm="100000">
                                          <p:val>
                                            <p:strVal val="#ppt_y"/>
                                          </p:val>
                                        </p:tav>
                                      </p:tavLst>
                                    </p:anim>
                                  </p:childTnLst>
                                </p:cTn>
                              </p:par>
                            </p:childTnLst>
                          </p:cTn>
                        </p:par>
                        <p:par>
                          <p:cTn id="72" fill="hold" nodeType="afterGroup">
                            <p:stCondLst>
                              <p:cond delay="500"/>
                            </p:stCondLst>
                            <p:childTnLst>
                              <p:par>
                                <p:cTn id="73" presetID="1" presetClass="entr" presetSubtype="0" fill="hold" nodeType="afterEffect">
                                  <p:stCondLst>
                                    <p:cond delay="0"/>
                                  </p:stCondLst>
                                  <p:childTnLst>
                                    <p:set>
                                      <p:cBhvr>
                                        <p:cTn id="74" dur="1" fill="hold">
                                          <p:stCondLst>
                                            <p:cond delay="499"/>
                                          </p:stCondLst>
                                        </p:cTn>
                                        <p:tgtEl>
                                          <p:spTgt spid="106516"/>
                                        </p:tgtEl>
                                        <p:attrNameLst>
                                          <p:attrName>style.visibility</p:attrName>
                                        </p:attrNameLst>
                                      </p:cBhvr>
                                      <p:to>
                                        <p:strVal val="visible"/>
                                      </p:to>
                                    </p:set>
                                  </p:childTnLst>
                                </p:cTn>
                              </p:par>
                            </p:childTnLst>
                          </p:cTn>
                        </p:par>
                      </p:childTnLst>
                    </p:cTn>
                  </p:par>
                  <p:par>
                    <p:cTn id="75" fill="hold" nodeType="clickPar">
                      <p:stCondLst>
                        <p:cond delay="indefinite"/>
                      </p:stCondLst>
                      <p:childTnLst>
                        <p:par>
                          <p:cTn id="76" fill="hold" nodeType="withGroup">
                            <p:stCondLst>
                              <p:cond delay="0"/>
                            </p:stCondLst>
                            <p:childTnLst>
                              <p:par>
                                <p:cTn id="77" presetID="23" presetClass="entr" presetSubtype="16" fill="hold" grpId="0" nodeType="clickEffect">
                                  <p:stCondLst>
                                    <p:cond delay="0"/>
                                  </p:stCondLst>
                                  <p:childTnLst>
                                    <p:set>
                                      <p:cBhvr>
                                        <p:cTn id="78" dur="1" fill="hold">
                                          <p:stCondLst>
                                            <p:cond delay="0"/>
                                          </p:stCondLst>
                                        </p:cTn>
                                        <p:tgtEl>
                                          <p:spTgt spid="106513"/>
                                        </p:tgtEl>
                                        <p:attrNameLst>
                                          <p:attrName>style.visibility</p:attrName>
                                        </p:attrNameLst>
                                      </p:cBhvr>
                                      <p:to>
                                        <p:strVal val="visible"/>
                                      </p:to>
                                    </p:set>
                                    <p:anim calcmode="lin" valueType="num">
                                      <p:cBhvr>
                                        <p:cTn id="79" dur="500" fill="hold"/>
                                        <p:tgtEl>
                                          <p:spTgt spid="106513"/>
                                        </p:tgtEl>
                                        <p:attrNameLst>
                                          <p:attrName>ppt_w</p:attrName>
                                        </p:attrNameLst>
                                      </p:cBhvr>
                                      <p:tavLst>
                                        <p:tav tm="0">
                                          <p:val>
                                            <p:fltVal val="0"/>
                                          </p:val>
                                        </p:tav>
                                        <p:tav tm="100000">
                                          <p:val>
                                            <p:strVal val="#ppt_w"/>
                                          </p:val>
                                        </p:tav>
                                      </p:tavLst>
                                    </p:anim>
                                    <p:anim calcmode="lin" valueType="num">
                                      <p:cBhvr>
                                        <p:cTn id="80" dur="500" fill="hold"/>
                                        <p:tgtEl>
                                          <p:spTgt spid="106513"/>
                                        </p:tgtEl>
                                        <p:attrNameLst>
                                          <p:attrName>ppt_h</p:attrName>
                                        </p:attrNameLst>
                                      </p:cBhvr>
                                      <p:tavLst>
                                        <p:tav tm="0">
                                          <p:val>
                                            <p:fltVal val="0"/>
                                          </p:val>
                                        </p:tav>
                                        <p:tav tm="100000">
                                          <p:val>
                                            <p:strVal val="#ppt_h"/>
                                          </p:val>
                                        </p:tav>
                                      </p:tavLst>
                                    </p:anim>
                                  </p:childTnLst>
                                </p:cTn>
                              </p:par>
                            </p:childTnLst>
                          </p:cTn>
                        </p:par>
                      </p:childTnLst>
                    </p:cTn>
                  </p:par>
                  <p:par>
                    <p:cTn id="81" fill="hold" nodeType="clickPar">
                      <p:stCondLst>
                        <p:cond delay="indefinite"/>
                      </p:stCondLst>
                      <p:childTnLst>
                        <p:par>
                          <p:cTn id="82" fill="hold" nodeType="withGroup">
                            <p:stCondLst>
                              <p:cond delay="0"/>
                            </p:stCondLst>
                            <p:childTnLst>
                              <p:par>
                                <p:cTn id="83" presetID="16" presetClass="entr" presetSubtype="42" fill="hold" grpId="0" nodeType="clickEffect">
                                  <p:stCondLst>
                                    <p:cond delay="0"/>
                                  </p:stCondLst>
                                  <p:iterate type="wd">
                                    <p:tmPct val="100000"/>
                                  </p:iterate>
                                  <p:childTnLst>
                                    <p:set>
                                      <p:cBhvr>
                                        <p:cTn id="84" dur="1" fill="hold">
                                          <p:stCondLst>
                                            <p:cond delay="0"/>
                                          </p:stCondLst>
                                        </p:cTn>
                                        <p:tgtEl>
                                          <p:spTgt spid="106514"/>
                                        </p:tgtEl>
                                        <p:attrNameLst>
                                          <p:attrName>style.visibility</p:attrName>
                                        </p:attrNameLst>
                                      </p:cBhvr>
                                      <p:to>
                                        <p:strVal val="visible"/>
                                      </p:to>
                                    </p:set>
                                    <p:animEffect transition="in" filter="barn(outHorizontal)">
                                      <p:cBhvr>
                                        <p:cTn id="85" dur="300"/>
                                        <p:tgtEl>
                                          <p:spTgt spid="106514"/>
                                        </p:tgtEl>
                                      </p:cBhvr>
                                    </p:animEffect>
                                  </p:childTnLst>
                                </p:cTn>
                              </p:par>
                            </p:childTnLst>
                          </p:cTn>
                        </p:par>
                      </p:childTnLst>
                    </p:cTn>
                  </p:par>
                  <p:par>
                    <p:cTn id="86" fill="hold" nodeType="clickPar">
                      <p:stCondLst>
                        <p:cond delay="indefinite"/>
                      </p:stCondLst>
                      <p:childTnLst>
                        <p:par>
                          <p:cTn id="87" fill="hold" nodeType="withGroup">
                            <p:stCondLst>
                              <p:cond delay="0"/>
                            </p:stCondLst>
                            <p:childTnLst>
                              <p:par>
                                <p:cTn id="88" presetID="22" presetClass="entr" presetSubtype="8" fill="hold" grpId="0" nodeType="clickEffect">
                                  <p:stCondLst>
                                    <p:cond delay="0"/>
                                  </p:stCondLst>
                                  <p:childTnLst>
                                    <p:set>
                                      <p:cBhvr>
                                        <p:cTn id="89" dur="1" fill="hold">
                                          <p:stCondLst>
                                            <p:cond delay="0"/>
                                          </p:stCondLst>
                                        </p:cTn>
                                        <p:tgtEl>
                                          <p:spTgt spid="106518"/>
                                        </p:tgtEl>
                                        <p:attrNameLst>
                                          <p:attrName>style.visibility</p:attrName>
                                        </p:attrNameLst>
                                      </p:cBhvr>
                                      <p:to>
                                        <p:strVal val="visible"/>
                                      </p:to>
                                    </p:set>
                                    <p:animEffect transition="in" filter="wipe(left)">
                                      <p:cBhvr>
                                        <p:cTn id="90" dur="500"/>
                                        <p:tgtEl>
                                          <p:spTgt spid="106518"/>
                                        </p:tgtEl>
                                      </p:cBhvr>
                                    </p:animEffect>
                                  </p:childTnLst>
                                </p:cTn>
                              </p:par>
                            </p:childTnLst>
                          </p:cTn>
                        </p:par>
                      </p:childTnLst>
                    </p:cTn>
                  </p:par>
                  <p:par>
                    <p:cTn id="91" fill="hold" nodeType="clickPar">
                      <p:stCondLst>
                        <p:cond delay="indefinite"/>
                      </p:stCondLst>
                      <p:childTnLst>
                        <p:par>
                          <p:cTn id="92" fill="hold" nodeType="withGroup">
                            <p:stCondLst>
                              <p:cond delay="0"/>
                            </p:stCondLst>
                            <p:childTnLst>
                              <p:par>
                                <p:cTn id="93" presetID="22" presetClass="entr" presetSubtype="8" fill="hold" grpId="0" nodeType="clickEffect">
                                  <p:stCondLst>
                                    <p:cond delay="0"/>
                                  </p:stCondLst>
                                  <p:childTnLst>
                                    <p:set>
                                      <p:cBhvr>
                                        <p:cTn id="94" dur="1" fill="hold">
                                          <p:stCondLst>
                                            <p:cond delay="0"/>
                                          </p:stCondLst>
                                        </p:cTn>
                                        <p:tgtEl>
                                          <p:spTgt spid="106517"/>
                                        </p:tgtEl>
                                        <p:attrNameLst>
                                          <p:attrName>style.visibility</p:attrName>
                                        </p:attrNameLst>
                                      </p:cBhvr>
                                      <p:to>
                                        <p:strVal val="visible"/>
                                      </p:to>
                                    </p:set>
                                    <p:animEffect transition="in" filter="wipe(left)">
                                      <p:cBhvr>
                                        <p:cTn id="95" dur="500"/>
                                        <p:tgtEl>
                                          <p:spTgt spid="106517"/>
                                        </p:tgtEl>
                                      </p:cBhvr>
                                    </p:animEffect>
                                  </p:childTnLst>
                                </p:cTn>
                              </p:par>
                            </p:childTnLst>
                          </p:cTn>
                        </p:par>
                      </p:childTnLst>
                    </p:cTn>
                  </p:par>
                  <p:par>
                    <p:cTn id="96" fill="hold" nodeType="clickPar">
                      <p:stCondLst>
                        <p:cond delay="indefinite"/>
                      </p:stCondLst>
                      <p:childTnLst>
                        <p:par>
                          <p:cTn id="97" fill="hold" nodeType="withGroup">
                            <p:stCondLst>
                              <p:cond delay="0"/>
                            </p:stCondLst>
                            <p:childTnLst>
                              <p:par>
                                <p:cTn id="98" presetID="22" presetClass="entr" presetSubtype="8" fill="hold" nodeType="clickEffect">
                                  <p:stCondLst>
                                    <p:cond delay="0"/>
                                  </p:stCondLst>
                                  <p:childTnLst>
                                    <p:set>
                                      <p:cBhvr>
                                        <p:cTn id="99" dur="1" fill="hold">
                                          <p:stCondLst>
                                            <p:cond delay="0"/>
                                          </p:stCondLst>
                                        </p:cTn>
                                        <p:tgtEl>
                                          <p:spTgt spid="106519"/>
                                        </p:tgtEl>
                                        <p:attrNameLst>
                                          <p:attrName>style.visibility</p:attrName>
                                        </p:attrNameLst>
                                      </p:cBhvr>
                                      <p:to>
                                        <p:strVal val="visible"/>
                                      </p:to>
                                    </p:set>
                                    <p:animEffect transition="in" filter="wipe(left)">
                                      <p:cBhvr>
                                        <p:cTn id="100" dur="500"/>
                                        <p:tgtEl>
                                          <p:spTgt spid="106519"/>
                                        </p:tgtEl>
                                      </p:cBhvr>
                                    </p:animEffect>
                                  </p:childTnLst>
                                </p:cTn>
                              </p:par>
                            </p:childTnLst>
                          </p:cTn>
                        </p:par>
                      </p:childTnLst>
                    </p:cTn>
                  </p:par>
                  <p:par>
                    <p:cTn id="101" fill="hold" nodeType="clickPar">
                      <p:stCondLst>
                        <p:cond delay="indefinite"/>
                      </p:stCondLst>
                      <p:childTnLst>
                        <p:par>
                          <p:cTn id="102" fill="hold" nodeType="withGroup">
                            <p:stCondLst>
                              <p:cond delay="0"/>
                            </p:stCondLst>
                            <p:childTnLst>
                              <p:par>
                                <p:cTn id="103" presetID="22" presetClass="entr" presetSubtype="8" fill="hold" grpId="0" nodeType="clickEffect">
                                  <p:stCondLst>
                                    <p:cond delay="0"/>
                                  </p:stCondLst>
                                  <p:childTnLst>
                                    <p:set>
                                      <p:cBhvr>
                                        <p:cTn id="104" dur="1" fill="hold">
                                          <p:stCondLst>
                                            <p:cond delay="0"/>
                                          </p:stCondLst>
                                        </p:cTn>
                                        <p:tgtEl>
                                          <p:spTgt spid="106520"/>
                                        </p:tgtEl>
                                        <p:attrNameLst>
                                          <p:attrName>style.visibility</p:attrName>
                                        </p:attrNameLst>
                                      </p:cBhvr>
                                      <p:to>
                                        <p:strVal val="visible"/>
                                      </p:to>
                                    </p:set>
                                    <p:animEffect transition="in" filter="wipe(left)">
                                      <p:cBhvr>
                                        <p:cTn id="105" dur="500"/>
                                        <p:tgtEl>
                                          <p:spTgt spid="106520"/>
                                        </p:tgtEl>
                                      </p:cBhvr>
                                    </p:animEffect>
                                  </p:childTnLst>
                                </p:cTn>
                              </p:par>
                            </p:childTnLst>
                          </p:cTn>
                        </p:par>
                      </p:childTnLst>
                    </p:cTn>
                  </p:par>
                  <p:par>
                    <p:cTn id="106" fill="hold" nodeType="clickPar">
                      <p:stCondLst>
                        <p:cond delay="indefinite"/>
                      </p:stCondLst>
                      <p:childTnLst>
                        <p:par>
                          <p:cTn id="107" fill="hold" nodeType="withGroup">
                            <p:stCondLst>
                              <p:cond delay="0"/>
                            </p:stCondLst>
                            <p:childTnLst>
                              <p:par>
                                <p:cTn id="108" presetID="22" presetClass="entr" presetSubtype="8" fill="hold" nodeType="clickEffect">
                                  <p:stCondLst>
                                    <p:cond delay="0"/>
                                  </p:stCondLst>
                                  <p:childTnLst>
                                    <p:set>
                                      <p:cBhvr>
                                        <p:cTn id="109" dur="1" fill="hold">
                                          <p:stCondLst>
                                            <p:cond delay="0"/>
                                          </p:stCondLst>
                                        </p:cTn>
                                        <p:tgtEl>
                                          <p:spTgt spid="106521"/>
                                        </p:tgtEl>
                                        <p:attrNameLst>
                                          <p:attrName>style.visibility</p:attrName>
                                        </p:attrNameLst>
                                      </p:cBhvr>
                                      <p:to>
                                        <p:strVal val="visible"/>
                                      </p:to>
                                    </p:set>
                                    <p:animEffect transition="in" filter="wipe(left)">
                                      <p:cBhvr>
                                        <p:cTn id="110" dur="500"/>
                                        <p:tgtEl>
                                          <p:spTgt spid="106521"/>
                                        </p:tgtEl>
                                      </p:cBhvr>
                                    </p:animEffect>
                                  </p:childTnLst>
                                </p:cTn>
                              </p:par>
                            </p:childTnLst>
                          </p:cTn>
                        </p:par>
                      </p:childTnLst>
                    </p:cTn>
                  </p:par>
                  <p:par>
                    <p:cTn id="111" fill="hold" nodeType="clickPar">
                      <p:stCondLst>
                        <p:cond delay="indefinite"/>
                      </p:stCondLst>
                      <p:childTnLst>
                        <p:par>
                          <p:cTn id="112" fill="hold" nodeType="withGroup">
                            <p:stCondLst>
                              <p:cond delay="0"/>
                            </p:stCondLst>
                            <p:childTnLst>
                              <p:par>
                                <p:cTn id="113" presetID="22" presetClass="entr" presetSubtype="8" fill="hold" grpId="0" nodeType="clickEffect">
                                  <p:stCondLst>
                                    <p:cond delay="0"/>
                                  </p:stCondLst>
                                  <p:childTnLst>
                                    <p:set>
                                      <p:cBhvr>
                                        <p:cTn id="114" dur="1" fill="hold">
                                          <p:stCondLst>
                                            <p:cond delay="0"/>
                                          </p:stCondLst>
                                        </p:cTn>
                                        <p:tgtEl>
                                          <p:spTgt spid="106530"/>
                                        </p:tgtEl>
                                        <p:attrNameLst>
                                          <p:attrName>style.visibility</p:attrName>
                                        </p:attrNameLst>
                                      </p:cBhvr>
                                      <p:to>
                                        <p:strVal val="visible"/>
                                      </p:to>
                                    </p:set>
                                    <p:animEffect transition="in" filter="wipe(left)">
                                      <p:cBhvr>
                                        <p:cTn id="115" dur="500"/>
                                        <p:tgtEl>
                                          <p:spTgt spid="106530"/>
                                        </p:tgtEl>
                                      </p:cBhvr>
                                    </p:animEffect>
                                  </p:childTnLst>
                                </p:cTn>
                              </p:par>
                            </p:childTnLst>
                          </p:cTn>
                        </p:par>
                        <p:par>
                          <p:cTn id="116" fill="hold" nodeType="afterGroup">
                            <p:stCondLst>
                              <p:cond delay="500"/>
                            </p:stCondLst>
                            <p:childTnLst>
                              <p:par>
                                <p:cTn id="117" presetID="22" presetClass="entr" presetSubtype="8" fill="hold" grpId="0" nodeType="afterEffect">
                                  <p:stCondLst>
                                    <p:cond delay="0"/>
                                  </p:stCondLst>
                                  <p:childTnLst>
                                    <p:set>
                                      <p:cBhvr>
                                        <p:cTn id="118" dur="1" fill="hold">
                                          <p:stCondLst>
                                            <p:cond delay="0"/>
                                          </p:stCondLst>
                                        </p:cTn>
                                        <p:tgtEl>
                                          <p:spTgt spid="106522"/>
                                        </p:tgtEl>
                                        <p:attrNameLst>
                                          <p:attrName>style.visibility</p:attrName>
                                        </p:attrNameLst>
                                      </p:cBhvr>
                                      <p:to>
                                        <p:strVal val="visible"/>
                                      </p:to>
                                    </p:set>
                                    <p:animEffect transition="in" filter="wipe(left)">
                                      <p:cBhvr>
                                        <p:cTn id="119" dur="500"/>
                                        <p:tgtEl>
                                          <p:spTgt spid="106522"/>
                                        </p:tgtEl>
                                      </p:cBhvr>
                                    </p:animEffect>
                                  </p:childTnLst>
                                </p:cTn>
                              </p:par>
                            </p:childTnLst>
                          </p:cTn>
                        </p:par>
                      </p:childTnLst>
                    </p:cTn>
                  </p:par>
                  <p:par>
                    <p:cTn id="120" fill="hold" nodeType="clickPar">
                      <p:stCondLst>
                        <p:cond delay="indefinite"/>
                      </p:stCondLst>
                      <p:childTnLst>
                        <p:par>
                          <p:cTn id="121" fill="hold" nodeType="withGroup">
                            <p:stCondLst>
                              <p:cond delay="0"/>
                            </p:stCondLst>
                            <p:childTnLst>
                              <p:par>
                                <p:cTn id="122" presetID="22" presetClass="entr" presetSubtype="8" fill="hold" grpId="0" nodeType="clickEffect">
                                  <p:stCondLst>
                                    <p:cond delay="0"/>
                                  </p:stCondLst>
                                  <p:childTnLst>
                                    <p:set>
                                      <p:cBhvr>
                                        <p:cTn id="123" dur="1" fill="hold">
                                          <p:stCondLst>
                                            <p:cond delay="0"/>
                                          </p:stCondLst>
                                        </p:cTn>
                                        <p:tgtEl>
                                          <p:spTgt spid="106531"/>
                                        </p:tgtEl>
                                        <p:attrNameLst>
                                          <p:attrName>style.visibility</p:attrName>
                                        </p:attrNameLst>
                                      </p:cBhvr>
                                      <p:to>
                                        <p:strVal val="visible"/>
                                      </p:to>
                                    </p:set>
                                    <p:animEffect transition="in" filter="wipe(left)">
                                      <p:cBhvr>
                                        <p:cTn id="124" dur="500"/>
                                        <p:tgtEl>
                                          <p:spTgt spid="106531"/>
                                        </p:tgtEl>
                                      </p:cBhvr>
                                    </p:animEffect>
                                  </p:childTnLst>
                                </p:cTn>
                              </p:par>
                            </p:childTnLst>
                          </p:cTn>
                        </p:par>
                        <p:par>
                          <p:cTn id="125" fill="hold" nodeType="afterGroup">
                            <p:stCondLst>
                              <p:cond delay="500"/>
                            </p:stCondLst>
                            <p:childTnLst>
                              <p:par>
                                <p:cTn id="126" presetID="22" presetClass="entr" presetSubtype="8" fill="hold" grpId="0" nodeType="afterEffect">
                                  <p:stCondLst>
                                    <p:cond delay="0"/>
                                  </p:stCondLst>
                                  <p:childTnLst>
                                    <p:set>
                                      <p:cBhvr>
                                        <p:cTn id="127" dur="1" fill="hold">
                                          <p:stCondLst>
                                            <p:cond delay="0"/>
                                          </p:stCondLst>
                                        </p:cTn>
                                        <p:tgtEl>
                                          <p:spTgt spid="106523"/>
                                        </p:tgtEl>
                                        <p:attrNameLst>
                                          <p:attrName>style.visibility</p:attrName>
                                        </p:attrNameLst>
                                      </p:cBhvr>
                                      <p:to>
                                        <p:strVal val="visible"/>
                                      </p:to>
                                    </p:set>
                                    <p:animEffect transition="in" filter="wipe(left)">
                                      <p:cBhvr>
                                        <p:cTn id="128" dur="500"/>
                                        <p:tgtEl>
                                          <p:spTgt spid="106523"/>
                                        </p:tgtEl>
                                      </p:cBhvr>
                                    </p:animEffect>
                                  </p:childTnLst>
                                </p:cTn>
                              </p:par>
                            </p:childTnLst>
                          </p:cTn>
                        </p:par>
                      </p:childTnLst>
                    </p:cTn>
                  </p:par>
                  <p:par>
                    <p:cTn id="129" fill="hold" nodeType="clickPar">
                      <p:stCondLst>
                        <p:cond delay="indefinite"/>
                      </p:stCondLst>
                      <p:childTnLst>
                        <p:par>
                          <p:cTn id="130" fill="hold" nodeType="withGroup">
                            <p:stCondLst>
                              <p:cond delay="0"/>
                            </p:stCondLst>
                            <p:childTnLst>
                              <p:par>
                                <p:cTn id="131" presetID="22" presetClass="entr" presetSubtype="8" fill="hold" grpId="0" nodeType="clickEffect">
                                  <p:stCondLst>
                                    <p:cond delay="0"/>
                                  </p:stCondLst>
                                  <p:childTnLst>
                                    <p:set>
                                      <p:cBhvr>
                                        <p:cTn id="132" dur="1" fill="hold">
                                          <p:stCondLst>
                                            <p:cond delay="0"/>
                                          </p:stCondLst>
                                        </p:cTn>
                                        <p:tgtEl>
                                          <p:spTgt spid="106524"/>
                                        </p:tgtEl>
                                        <p:attrNameLst>
                                          <p:attrName>style.visibility</p:attrName>
                                        </p:attrNameLst>
                                      </p:cBhvr>
                                      <p:to>
                                        <p:strVal val="visible"/>
                                      </p:to>
                                    </p:set>
                                    <p:animEffect transition="in" filter="wipe(left)">
                                      <p:cBhvr>
                                        <p:cTn id="133" dur="500"/>
                                        <p:tgtEl>
                                          <p:spTgt spid="106524"/>
                                        </p:tgtEl>
                                      </p:cBhvr>
                                    </p:animEffect>
                                  </p:childTnLst>
                                </p:cTn>
                              </p:par>
                            </p:childTnLst>
                          </p:cTn>
                        </p:par>
                      </p:childTnLst>
                    </p:cTn>
                  </p:par>
                  <p:par>
                    <p:cTn id="134" fill="hold" nodeType="clickPar">
                      <p:stCondLst>
                        <p:cond delay="indefinite"/>
                      </p:stCondLst>
                      <p:childTnLst>
                        <p:par>
                          <p:cTn id="135" fill="hold" nodeType="withGroup">
                            <p:stCondLst>
                              <p:cond delay="0"/>
                            </p:stCondLst>
                            <p:childTnLst>
                              <p:par>
                                <p:cTn id="136" presetID="22" presetClass="entr" presetSubtype="8" fill="hold" nodeType="clickEffect">
                                  <p:stCondLst>
                                    <p:cond delay="0"/>
                                  </p:stCondLst>
                                  <p:childTnLst>
                                    <p:set>
                                      <p:cBhvr>
                                        <p:cTn id="137" dur="1" fill="hold">
                                          <p:stCondLst>
                                            <p:cond delay="0"/>
                                          </p:stCondLst>
                                        </p:cTn>
                                        <p:tgtEl>
                                          <p:spTgt spid="106525"/>
                                        </p:tgtEl>
                                        <p:attrNameLst>
                                          <p:attrName>style.visibility</p:attrName>
                                        </p:attrNameLst>
                                      </p:cBhvr>
                                      <p:to>
                                        <p:strVal val="visible"/>
                                      </p:to>
                                    </p:set>
                                    <p:animEffect transition="in" filter="wipe(left)">
                                      <p:cBhvr>
                                        <p:cTn id="138" dur="500"/>
                                        <p:tgtEl>
                                          <p:spTgt spid="106525"/>
                                        </p:tgtEl>
                                      </p:cBhvr>
                                    </p:animEffect>
                                  </p:childTnLst>
                                </p:cTn>
                              </p:par>
                            </p:childTnLst>
                          </p:cTn>
                        </p:par>
                      </p:childTnLst>
                    </p:cTn>
                  </p:par>
                  <p:par>
                    <p:cTn id="139" fill="hold" nodeType="clickPar">
                      <p:stCondLst>
                        <p:cond delay="indefinite"/>
                      </p:stCondLst>
                      <p:childTnLst>
                        <p:par>
                          <p:cTn id="140" fill="hold" nodeType="withGroup">
                            <p:stCondLst>
                              <p:cond delay="0"/>
                            </p:stCondLst>
                            <p:childTnLst>
                              <p:par>
                                <p:cTn id="141" presetID="22" presetClass="entr" presetSubtype="8" fill="hold" nodeType="clickEffect">
                                  <p:stCondLst>
                                    <p:cond delay="0"/>
                                  </p:stCondLst>
                                  <p:childTnLst>
                                    <p:set>
                                      <p:cBhvr>
                                        <p:cTn id="142" dur="1" fill="hold">
                                          <p:stCondLst>
                                            <p:cond delay="0"/>
                                          </p:stCondLst>
                                        </p:cTn>
                                        <p:tgtEl>
                                          <p:spTgt spid="106526"/>
                                        </p:tgtEl>
                                        <p:attrNameLst>
                                          <p:attrName>style.visibility</p:attrName>
                                        </p:attrNameLst>
                                      </p:cBhvr>
                                      <p:to>
                                        <p:strVal val="visible"/>
                                      </p:to>
                                    </p:set>
                                    <p:animEffect transition="in" filter="wipe(left)">
                                      <p:cBhvr>
                                        <p:cTn id="143" dur="500"/>
                                        <p:tgtEl>
                                          <p:spTgt spid="106526"/>
                                        </p:tgtEl>
                                      </p:cBhvr>
                                    </p:animEffect>
                                  </p:childTnLst>
                                </p:cTn>
                              </p:par>
                            </p:childTnLst>
                          </p:cTn>
                        </p:par>
                      </p:childTnLst>
                    </p:cTn>
                  </p:par>
                  <p:par>
                    <p:cTn id="144" fill="hold" nodeType="clickPar">
                      <p:stCondLst>
                        <p:cond delay="indefinite"/>
                      </p:stCondLst>
                      <p:childTnLst>
                        <p:par>
                          <p:cTn id="145" fill="hold" nodeType="withGroup">
                            <p:stCondLst>
                              <p:cond delay="0"/>
                            </p:stCondLst>
                            <p:childTnLst>
                              <p:par>
                                <p:cTn id="146" presetID="22" presetClass="entr" presetSubtype="8" fill="hold" nodeType="clickEffect">
                                  <p:stCondLst>
                                    <p:cond delay="0"/>
                                  </p:stCondLst>
                                  <p:childTnLst>
                                    <p:set>
                                      <p:cBhvr>
                                        <p:cTn id="147" dur="1" fill="hold">
                                          <p:stCondLst>
                                            <p:cond delay="0"/>
                                          </p:stCondLst>
                                        </p:cTn>
                                        <p:tgtEl>
                                          <p:spTgt spid="106527"/>
                                        </p:tgtEl>
                                        <p:attrNameLst>
                                          <p:attrName>style.visibility</p:attrName>
                                        </p:attrNameLst>
                                      </p:cBhvr>
                                      <p:to>
                                        <p:strVal val="visible"/>
                                      </p:to>
                                    </p:set>
                                    <p:animEffect transition="in" filter="wipe(left)">
                                      <p:cBhvr>
                                        <p:cTn id="148" dur="500"/>
                                        <p:tgtEl>
                                          <p:spTgt spid="106527"/>
                                        </p:tgtEl>
                                      </p:cBhvr>
                                    </p:animEffect>
                                  </p:childTnLst>
                                </p:cTn>
                              </p:par>
                            </p:childTnLst>
                          </p:cTn>
                        </p:par>
                      </p:childTnLst>
                    </p:cTn>
                  </p:par>
                  <p:par>
                    <p:cTn id="149" fill="hold" nodeType="clickPar">
                      <p:stCondLst>
                        <p:cond delay="indefinite"/>
                      </p:stCondLst>
                      <p:childTnLst>
                        <p:par>
                          <p:cTn id="150" fill="hold" nodeType="withGroup">
                            <p:stCondLst>
                              <p:cond delay="0"/>
                            </p:stCondLst>
                            <p:childTnLst>
                              <p:par>
                                <p:cTn id="151" presetID="22" presetClass="entr" presetSubtype="8" fill="hold" grpId="0" nodeType="clickEffect">
                                  <p:stCondLst>
                                    <p:cond delay="0"/>
                                  </p:stCondLst>
                                  <p:childTnLst>
                                    <p:set>
                                      <p:cBhvr>
                                        <p:cTn id="152" dur="1" fill="hold">
                                          <p:stCondLst>
                                            <p:cond delay="0"/>
                                          </p:stCondLst>
                                        </p:cTn>
                                        <p:tgtEl>
                                          <p:spTgt spid="106529"/>
                                        </p:tgtEl>
                                        <p:attrNameLst>
                                          <p:attrName>style.visibility</p:attrName>
                                        </p:attrNameLst>
                                      </p:cBhvr>
                                      <p:to>
                                        <p:strVal val="visible"/>
                                      </p:to>
                                    </p:set>
                                    <p:animEffect transition="in" filter="wipe(left)">
                                      <p:cBhvr>
                                        <p:cTn id="153" dur="500"/>
                                        <p:tgtEl>
                                          <p:spTgt spid="106529"/>
                                        </p:tgtEl>
                                      </p:cBhvr>
                                    </p:animEffect>
                                  </p:childTnLst>
                                </p:cTn>
                              </p:par>
                            </p:childTnLst>
                          </p:cTn>
                        </p:par>
                      </p:childTnLst>
                    </p:cTn>
                  </p:par>
                  <p:par>
                    <p:cTn id="154" fill="hold" nodeType="clickPar">
                      <p:stCondLst>
                        <p:cond delay="indefinite"/>
                      </p:stCondLst>
                      <p:childTnLst>
                        <p:par>
                          <p:cTn id="155" fill="hold" nodeType="withGroup">
                            <p:stCondLst>
                              <p:cond delay="0"/>
                            </p:stCondLst>
                            <p:childTnLst>
                              <p:par>
                                <p:cTn id="156" presetID="22" presetClass="entr" presetSubtype="8" fill="hold" nodeType="clickEffect">
                                  <p:stCondLst>
                                    <p:cond delay="0"/>
                                  </p:stCondLst>
                                  <p:childTnLst>
                                    <p:set>
                                      <p:cBhvr>
                                        <p:cTn id="157" dur="1" fill="hold">
                                          <p:stCondLst>
                                            <p:cond delay="0"/>
                                          </p:stCondLst>
                                        </p:cTn>
                                        <p:tgtEl>
                                          <p:spTgt spid="106528"/>
                                        </p:tgtEl>
                                        <p:attrNameLst>
                                          <p:attrName>style.visibility</p:attrName>
                                        </p:attrNameLst>
                                      </p:cBhvr>
                                      <p:to>
                                        <p:strVal val="visible"/>
                                      </p:to>
                                    </p:set>
                                    <p:animEffect transition="in" filter="wipe(left)">
                                      <p:cBhvr>
                                        <p:cTn id="158" dur="500"/>
                                        <p:tgtEl>
                                          <p:spTgt spid="106528"/>
                                        </p:tgtEl>
                                      </p:cBhvr>
                                    </p:animEffect>
                                  </p:childTnLst>
                                </p:cTn>
                              </p:par>
                            </p:childTnLst>
                          </p:cTn>
                        </p:par>
                      </p:childTnLst>
                    </p:cTn>
                  </p:par>
                  <p:par>
                    <p:cTn id="159" fill="hold" nodeType="clickPar">
                      <p:stCondLst>
                        <p:cond delay="indefinite"/>
                      </p:stCondLst>
                      <p:childTnLst>
                        <p:par>
                          <p:cTn id="160" fill="hold" nodeType="withGroup">
                            <p:stCondLst>
                              <p:cond delay="0"/>
                            </p:stCondLst>
                            <p:childTnLst>
                              <p:par>
                                <p:cTn id="161" presetID="22" presetClass="entr" presetSubtype="8" fill="hold" grpId="0" nodeType="clickEffect">
                                  <p:stCondLst>
                                    <p:cond delay="0"/>
                                  </p:stCondLst>
                                  <p:childTnLst>
                                    <p:set>
                                      <p:cBhvr>
                                        <p:cTn id="162" dur="1" fill="hold">
                                          <p:stCondLst>
                                            <p:cond delay="0"/>
                                          </p:stCondLst>
                                        </p:cTn>
                                        <p:tgtEl>
                                          <p:spTgt spid="106580"/>
                                        </p:tgtEl>
                                        <p:attrNameLst>
                                          <p:attrName>style.visibility</p:attrName>
                                        </p:attrNameLst>
                                      </p:cBhvr>
                                      <p:to>
                                        <p:strVal val="visible"/>
                                      </p:to>
                                    </p:set>
                                    <p:animEffect transition="in" filter="wipe(left)">
                                      <p:cBhvr>
                                        <p:cTn id="163" dur="500"/>
                                        <p:tgtEl>
                                          <p:spTgt spid="106580"/>
                                        </p:tgtEl>
                                      </p:cBhvr>
                                    </p:animEffect>
                                  </p:childTnLst>
                                </p:cTn>
                              </p:par>
                            </p:childTnLst>
                          </p:cTn>
                        </p:par>
                      </p:childTnLst>
                    </p:cTn>
                  </p:par>
                  <p:par>
                    <p:cTn id="164" fill="hold" nodeType="clickPar">
                      <p:stCondLst>
                        <p:cond delay="indefinite"/>
                      </p:stCondLst>
                      <p:childTnLst>
                        <p:par>
                          <p:cTn id="165" fill="hold" nodeType="withGroup">
                            <p:stCondLst>
                              <p:cond delay="0"/>
                            </p:stCondLst>
                            <p:childTnLst>
                              <p:par>
                                <p:cTn id="166" presetID="22" presetClass="entr" presetSubtype="8" fill="hold" nodeType="clickEffect">
                                  <p:stCondLst>
                                    <p:cond delay="0"/>
                                  </p:stCondLst>
                                  <p:childTnLst>
                                    <p:set>
                                      <p:cBhvr>
                                        <p:cTn id="167" dur="1" fill="hold">
                                          <p:stCondLst>
                                            <p:cond delay="0"/>
                                          </p:stCondLst>
                                        </p:cTn>
                                        <p:tgtEl>
                                          <p:spTgt spid="106581"/>
                                        </p:tgtEl>
                                        <p:attrNameLst>
                                          <p:attrName>style.visibility</p:attrName>
                                        </p:attrNameLst>
                                      </p:cBhvr>
                                      <p:to>
                                        <p:strVal val="visible"/>
                                      </p:to>
                                    </p:set>
                                    <p:animEffect transition="in" filter="wipe(left)">
                                      <p:cBhvr>
                                        <p:cTn id="168" dur="500"/>
                                        <p:tgtEl>
                                          <p:spTgt spid="1065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498" grpId="0" autoUpdateAnimBg="0"/>
      <p:bldP spid="106507" grpId="0" animBg="1"/>
      <p:bldP spid="106508" grpId="0" animBg="1"/>
      <p:bldP spid="106513" grpId="0" animBg="1"/>
      <p:bldP spid="106514" grpId="0" autoUpdateAnimBg="0"/>
      <p:bldP spid="106517" grpId="0" autoUpdateAnimBg="0"/>
      <p:bldP spid="106518" grpId="0" autoUpdateAnimBg="0"/>
      <p:bldP spid="106520" grpId="0" animBg="1"/>
      <p:bldP spid="106522" grpId="0" autoUpdateAnimBg="0"/>
      <p:bldP spid="106523" grpId="0" autoUpdateAnimBg="0"/>
      <p:bldP spid="106524" grpId="0" autoUpdateAnimBg="0"/>
      <p:bldP spid="106529" grpId="0" animBg="1"/>
      <p:bldP spid="106530" grpId="0"/>
      <p:bldP spid="106531" grpId="0"/>
      <p:bldP spid="106580" grpId="0" autoUpdateAnimBg="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矩形 1"/>
          <p:cNvSpPr>
            <a:spLocks noChangeArrowheads="1"/>
          </p:cNvSpPr>
          <p:nvPr/>
        </p:nvSpPr>
        <p:spPr bwMode="auto">
          <a:xfrm>
            <a:off x="250825" y="115888"/>
            <a:ext cx="8569325"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400" b="1">
                <a:solidFill>
                  <a:schemeClr val="bg1"/>
                </a:solidFill>
              </a:rPr>
              <a:t>（</a:t>
            </a:r>
            <a:r>
              <a:rPr lang="en-US" altLang="zh-CN" sz="2400" b="1">
                <a:solidFill>
                  <a:schemeClr val="bg1"/>
                </a:solidFill>
              </a:rPr>
              <a:t>3</a:t>
            </a:r>
            <a:r>
              <a:rPr lang="zh-CN" altLang="zh-CN" sz="2400" b="1">
                <a:solidFill>
                  <a:schemeClr val="bg1"/>
                </a:solidFill>
              </a:rPr>
              <a:t>）加热一半径为</a:t>
            </a:r>
            <a:r>
              <a:rPr lang="en-US" altLang="zh-CN" sz="2400" b="1">
                <a:solidFill>
                  <a:schemeClr val="bg1"/>
                </a:solidFill>
              </a:rPr>
              <a:t>R</a:t>
            </a:r>
            <a:r>
              <a:rPr lang="zh-CN" altLang="zh-CN" sz="2400" b="1">
                <a:solidFill>
                  <a:schemeClr val="bg1"/>
                </a:solidFill>
              </a:rPr>
              <a:t>，高为</a:t>
            </a:r>
            <a:r>
              <a:rPr lang="en-US" altLang="zh-CN" sz="2400" b="1">
                <a:solidFill>
                  <a:schemeClr val="bg1"/>
                </a:solidFill>
              </a:rPr>
              <a:t>b</a:t>
            </a:r>
            <a:r>
              <a:rPr lang="zh-CN" altLang="zh-CN" sz="2400" b="1">
                <a:solidFill>
                  <a:schemeClr val="bg1"/>
                </a:solidFill>
              </a:rPr>
              <a:t>，电阻率为</a:t>
            </a:r>
            <a:r>
              <a:rPr lang="en-US" altLang="zh-CN" sz="2400" b="1">
                <a:solidFill>
                  <a:schemeClr val="bg1"/>
                </a:solidFill>
              </a:rPr>
              <a:t>ρ</a:t>
            </a:r>
            <a:r>
              <a:rPr lang="zh-CN" altLang="zh-CN" sz="2400" b="1">
                <a:solidFill>
                  <a:schemeClr val="bg1"/>
                </a:solidFill>
              </a:rPr>
              <a:t>的金属圆柱，磁感应强度</a:t>
            </a:r>
            <a:r>
              <a:rPr lang="zh-CN" altLang="en-US" sz="2400" b="1">
                <a:solidFill>
                  <a:schemeClr val="bg1"/>
                </a:solidFill>
              </a:rPr>
              <a:t>随时间</a:t>
            </a:r>
            <a:r>
              <a:rPr lang="zh-CN" altLang="zh-CN" sz="2400" b="1">
                <a:solidFill>
                  <a:schemeClr val="bg1"/>
                </a:solidFill>
              </a:rPr>
              <a:t>恒定地增加。求：圆柱体内的电流。</a:t>
            </a:r>
          </a:p>
        </p:txBody>
      </p:sp>
      <p:sp>
        <p:nvSpPr>
          <p:cNvPr id="3" name="矩形 2"/>
          <p:cNvSpPr>
            <a:spLocks noChangeArrowheads="1"/>
          </p:cNvSpPr>
          <p:nvPr/>
        </p:nvSpPr>
        <p:spPr bwMode="auto">
          <a:xfrm>
            <a:off x="395288" y="955675"/>
            <a:ext cx="80645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400">
                <a:solidFill>
                  <a:schemeClr val="bg1"/>
                </a:solidFill>
              </a:rPr>
              <a:t>解：取半径为</a:t>
            </a:r>
            <a:r>
              <a:rPr lang="en-US" altLang="zh-CN" sz="2400">
                <a:solidFill>
                  <a:schemeClr val="bg1"/>
                </a:solidFill>
              </a:rPr>
              <a:t>r</a:t>
            </a:r>
            <a:r>
              <a:rPr lang="zh-CN" altLang="zh-CN" sz="2400">
                <a:solidFill>
                  <a:schemeClr val="bg1"/>
                </a:solidFill>
              </a:rPr>
              <a:t>，厚度为</a:t>
            </a:r>
            <a:r>
              <a:rPr lang="en-US" altLang="zh-CN" sz="2400">
                <a:solidFill>
                  <a:schemeClr val="bg1"/>
                </a:solidFill>
              </a:rPr>
              <a:t>dr</a:t>
            </a:r>
            <a:r>
              <a:rPr lang="zh-CN" altLang="zh-CN" sz="2400">
                <a:solidFill>
                  <a:schemeClr val="bg1"/>
                </a:solidFill>
              </a:rPr>
              <a:t>，高为</a:t>
            </a:r>
            <a:r>
              <a:rPr lang="en-US" altLang="zh-CN" sz="2400">
                <a:solidFill>
                  <a:schemeClr val="bg1"/>
                </a:solidFill>
              </a:rPr>
              <a:t>b</a:t>
            </a:r>
            <a:r>
              <a:rPr lang="zh-CN" altLang="zh-CN" sz="2400">
                <a:solidFill>
                  <a:schemeClr val="bg1"/>
                </a:solidFill>
              </a:rPr>
              <a:t>的柱壳，其磁通量和感生电动势分别为：</a:t>
            </a:r>
          </a:p>
        </p:txBody>
      </p:sp>
      <p:graphicFrame>
        <p:nvGraphicFramePr>
          <p:cNvPr id="4" name="对象 3"/>
          <p:cNvGraphicFramePr>
            <a:graphicFrameLocks noChangeAspect="1"/>
          </p:cNvGraphicFramePr>
          <p:nvPr/>
        </p:nvGraphicFramePr>
        <p:xfrm>
          <a:off x="2051050" y="1916113"/>
          <a:ext cx="1081088" cy="344487"/>
        </p:xfrm>
        <a:graphic>
          <a:graphicData uri="http://schemas.openxmlformats.org/presentationml/2006/ole">
            <mc:AlternateContent xmlns:mc="http://schemas.openxmlformats.org/markup-compatibility/2006">
              <mc:Choice xmlns:v="urn:schemas-microsoft-com:vml" Requires="v">
                <p:oleObj spid="_x0000_s33816" name="Equation" r:id="rId3" imgW="634725" imgH="203112" progId="Equation.DSMT4">
                  <p:embed/>
                </p:oleObj>
              </mc:Choice>
              <mc:Fallback>
                <p:oleObj name="Equation" r:id="rId3" imgW="634725" imgH="203112" progId="Equation.DSMT4">
                  <p:embed/>
                  <p:pic>
                    <p:nvPicPr>
                      <p:cNvPr id="0" name="对象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51050" y="1916113"/>
                        <a:ext cx="1081088" cy="344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 name="对象 4"/>
          <p:cNvGraphicFramePr>
            <a:graphicFrameLocks noChangeAspect="1"/>
          </p:cNvGraphicFramePr>
          <p:nvPr/>
        </p:nvGraphicFramePr>
        <p:xfrm>
          <a:off x="3635375" y="1700213"/>
          <a:ext cx="2382838" cy="720725"/>
        </p:xfrm>
        <a:graphic>
          <a:graphicData uri="http://schemas.openxmlformats.org/presentationml/2006/ole">
            <mc:AlternateContent xmlns:mc="http://schemas.openxmlformats.org/markup-compatibility/2006">
              <mc:Choice xmlns:v="urn:schemas-microsoft-com:vml" Requires="v">
                <p:oleObj spid="_x0000_s33817" name="Equation" r:id="rId5" imgW="1307532" imgH="393529" progId="Equation.DSMT4">
                  <p:embed/>
                </p:oleObj>
              </mc:Choice>
              <mc:Fallback>
                <p:oleObj name="Equation" r:id="rId5" imgW="1307532" imgH="393529" progId="Equation.DSMT4">
                  <p:embed/>
                  <p:pic>
                    <p:nvPicPr>
                      <p:cNvPr id="0" name="对象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35375" y="1700213"/>
                        <a:ext cx="2382838"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 name="矩形 7"/>
          <p:cNvSpPr>
            <a:spLocks noChangeArrowheads="1"/>
          </p:cNvSpPr>
          <p:nvPr/>
        </p:nvSpPr>
        <p:spPr bwMode="auto">
          <a:xfrm>
            <a:off x="611188" y="2420938"/>
            <a:ext cx="26479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400">
                <a:solidFill>
                  <a:schemeClr val="bg1"/>
                </a:solidFill>
              </a:rPr>
              <a:t>根据电阻率的定义</a:t>
            </a:r>
            <a:endParaRPr lang="zh-CN" altLang="en-US" sz="2400">
              <a:solidFill>
                <a:schemeClr val="bg1"/>
              </a:solidFill>
            </a:endParaRPr>
          </a:p>
        </p:txBody>
      </p:sp>
      <p:sp>
        <p:nvSpPr>
          <p:cNvPr id="33799"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10" name="对象 9"/>
          <p:cNvGraphicFramePr>
            <a:graphicFrameLocks noChangeAspect="1"/>
          </p:cNvGraphicFramePr>
          <p:nvPr/>
        </p:nvGraphicFramePr>
        <p:xfrm>
          <a:off x="3132138" y="2360613"/>
          <a:ext cx="884237" cy="636587"/>
        </p:xfrm>
        <a:graphic>
          <a:graphicData uri="http://schemas.openxmlformats.org/presentationml/2006/ole">
            <mc:AlternateContent xmlns:mc="http://schemas.openxmlformats.org/markup-compatibility/2006">
              <mc:Choice xmlns:v="urn:schemas-microsoft-com:vml" Requires="v">
                <p:oleObj spid="_x0000_s33818" name="Equation" r:id="rId7" imgW="545863" imgH="393529" progId="Equation.DSMT4">
                  <p:embed/>
                </p:oleObj>
              </mc:Choice>
              <mc:Fallback>
                <p:oleObj name="Equation" r:id="rId7" imgW="545863" imgH="393529" progId="Equation.DSMT4">
                  <p:embed/>
                  <p:pic>
                    <p:nvPicPr>
                      <p:cNvPr id="0" name="对象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132138" y="2360613"/>
                        <a:ext cx="88423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1" name="矩形 10"/>
          <p:cNvSpPr>
            <a:spLocks noChangeArrowheads="1"/>
          </p:cNvSpPr>
          <p:nvPr/>
        </p:nvSpPr>
        <p:spPr bwMode="auto">
          <a:xfrm>
            <a:off x="3995738" y="2433638"/>
            <a:ext cx="2954337"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400">
                <a:solidFill>
                  <a:schemeClr val="bg1"/>
                </a:solidFill>
              </a:rPr>
              <a:t>可知柱壳的电阻为：</a:t>
            </a:r>
            <a:endParaRPr lang="zh-CN" altLang="en-US" sz="2400">
              <a:solidFill>
                <a:schemeClr val="bg1"/>
              </a:solidFill>
            </a:endParaRPr>
          </a:p>
        </p:txBody>
      </p:sp>
      <p:sp>
        <p:nvSpPr>
          <p:cNvPr id="33802" name="Rectangle 1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13" name="对象 12"/>
          <p:cNvGraphicFramePr>
            <a:graphicFrameLocks noChangeAspect="1"/>
          </p:cNvGraphicFramePr>
          <p:nvPr/>
        </p:nvGraphicFramePr>
        <p:xfrm>
          <a:off x="2822575" y="3141663"/>
          <a:ext cx="2016125" cy="647700"/>
        </p:xfrm>
        <a:graphic>
          <a:graphicData uri="http://schemas.openxmlformats.org/presentationml/2006/ole">
            <mc:AlternateContent xmlns:mc="http://schemas.openxmlformats.org/markup-compatibility/2006">
              <mc:Choice xmlns:v="urn:schemas-microsoft-com:vml" Requires="v">
                <p:oleObj spid="_x0000_s33819" name="Equation" r:id="rId9" imgW="1231366" imgH="393529" progId="Equation.DSMT4">
                  <p:embed/>
                </p:oleObj>
              </mc:Choice>
              <mc:Fallback>
                <p:oleObj name="Equation" r:id="rId9" imgW="1231366" imgH="393529" progId="Equation.DSMT4">
                  <p:embed/>
                  <p:pic>
                    <p:nvPicPr>
                      <p:cNvPr id="0" name="对象 1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822575" y="3141663"/>
                        <a:ext cx="2016125"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4" name="矩形 13"/>
          <p:cNvSpPr>
            <a:spLocks noChangeArrowheads="1"/>
          </p:cNvSpPr>
          <p:nvPr/>
        </p:nvSpPr>
        <p:spPr bwMode="auto">
          <a:xfrm>
            <a:off x="627063" y="3860800"/>
            <a:ext cx="387826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400">
                <a:solidFill>
                  <a:schemeClr val="bg1"/>
                </a:solidFill>
              </a:rPr>
              <a:t>柱壳内产生的感应电流为：</a:t>
            </a:r>
          </a:p>
        </p:txBody>
      </p:sp>
      <p:sp>
        <p:nvSpPr>
          <p:cNvPr id="33805" name="Rectangle 1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16" name="对象 15"/>
          <p:cNvGraphicFramePr>
            <a:graphicFrameLocks noChangeAspect="1"/>
          </p:cNvGraphicFramePr>
          <p:nvPr/>
        </p:nvGraphicFramePr>
        <p:xfrm>
          <a:off x="4505325" y="3652838"/>
          <a:ext cx="3638550" cy="1339850"/>
        </p:xfrm>
        <a:graphic>
          <a:graphicData uri="http://schemas.openxmlformats.org/presentationml/2006/ole">
            <mc:AlternateContent xmlns:mc="http://schemas.openxmlformats.org/markup-compatibility/2006">
              <mc:Choice xmlns:v="urn:schemas-microsoft-com:vml" Requires="v">
                <p:oleObj spid="_x0000_s33820" name="Equation" r:id="rId11" imgW="2070100" imgH="762000" progId="Equation.DSMT4">
                  <p:embed/>
                </p:oleObj>
              </mc:Choice>
              <mc:Fallback>
                <p:oleObj name="Equation" r:id="rId11" imgW="2070100" imgH="762000" progId="Equation.DSMT4">
                  <p:embed/>
                  <p:pic>
                    <p:nvPicPr>
                      <p:cNvPr id="0" name="对象 15"/>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505325" y="3652838"/>
                        <a:ext cx="3638550" cy="1339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7" name="矩形 16"/>
          <p:cNvSpPr>
            <a:spLocks noChangeArrowheads="1"/>
          </p:cNvSpPr>
          <p:nvPr/>
        </p:nvSpPr>
        <p:spPr bwMode="auto">
          <a:xfrm>
            <a:off x="684213" y="5076825"/>
            <a:ext cx="357028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400">
                <a:solidFill>
                  <a:schemeClr val="bg1"/>
                </a:solidFill>
              </a:rPr>
              <a:t>整个金属圆柱内的电流：</a:t>
            </a:r>
          </a:p>
        </p:txBody>
      </p:sp>
      <p:sp>
        <p:nvSpPr>
          <p:cNvPr id="33808" name="Rectangle 1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19" name="对象 18"/>
          <p:cNvGraphicFramePr>
            <a:graphicFrameLocks noChangeAspect="1"/>
          </p:cNvGraphicFramePr>
          <p:nvPr/>
        </p:nvGraphicFramePr>
        <p:xfrm>
          <a:off x="4140200" y="5051425"/>
          <a:ext cx="4113213" cy="792163"/>
        </p:xfrm>
        <a:graphic>
          <a:graphicData uri="http://schemas.openxmlformats.org/presentationml/2006/ole">
            <mc:AlternateContent xmlns:mc="http://schemas.openxmlformats.org/markup-compatibility/2006">
              <mc:Choice xmlns:v="urn:schemas-microsoft-com:vml" Requires="v">
                <p:oleObj spid="_x0000_s33821" name="Equation" r:id="rId13" imgW="2311400" imgH="444500" progId="Equation.DSMT4">
                  <p:embed/>
                </p:oleObj>
              </mc:Choice>
              <mc:Fallback>
                <p:oleObj name="Equation" r:id="rId13" imgW="2311400" imgH="444500" progId="Equation.DSMT4">
                  <p:embed/>
                  <p:pic>
                    <p:nvPicPr>
                      <p:cNvPr id="0" name="对象 18"/>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140200" y="5051425"/>
                        <a:ext cx="4113213" cy="79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p:bldP spid="11" grpId="0"/>
      <p:bldP spid="14" grpId="0"/>
      <p:bldP spid="17"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AutoShape 2"/>
          <p:cNvSpPr>
            <a:spLocks noChangeArrowheads="1"/>
          </p:cNvSpPr>
          <p:nvPr/>
        </p:nvSpPr>
        <p:spPr bwMode="auto">
          <a:xfrm>
            <a:off x="1524000" y="1863725"/>
            <a:ext cx="2667000" cy="1981200"/>
          </a:xfrm>
          <a:prstGeom prst="cube">
            <a:avLst>
              <a:gd name="adj" fmla="val 48398"/>
            </a:avLst>
          </a:prstGeom>
          <a:solidFill>
            <a:srgbClr val="96969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nvGrpSpPr>
          <p:cNvPr id="122883" name="Group 3"/>
          <p:cNvGrpSpPr>
            <a:grpSpLocks/>
          </p:cNvGrpSpPr>
          <p:nvPr/>
        </p:nvGrpSpPr>
        <p:grpSpPr bwMode="auto">
          <a:xfrm>
            <a:off x="822325" y="2092325"/>
            <a:ext cx="3140075" cy="1524000"/>
            <a:chOff x="518" y="1620"/>
            <a:chExt cx="1978" cy="960"/>
          </a:xfrm>
        </p:grpSpPr>
        <p:sp>
          <p:nvSpPr>
            <p:cNvPr id="34855" name="Line 4"/>
            <p:cNvSpPr>
              <a:spLocks noChangeShapeType="1"/>
            </p:cNvSpPr>
            <p:nvPr/>
          </p:nvSpPr>
          <p:spPr bwMode="auto">
            <a:xfrm>
              <a:off x="518" y="1908"/>
              <a:ext cx="1661" cy="0"/>
            </a:xfrm>
            <a:prstGeom prst="line">
              <a:avLst/>
            </a:prstGeom>
            <a:noFill/>
            <a:ln w="222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856" name="Line 5"/>
            <p:cNvSpPr>
              <a:spLocks noChangeShapeType="1"/>
            </p:cNvSpPr>
            <p:nvPr/>
          </p:nvSpPr>
          <p:spPr bwMode="auto">
            <a:xfrm>
              <a:off x="2179" y="1908"/>
              <a:ext cx="0" cy="672"/>
            </a:xfrm>
            <a:prstGeom prst="line">
              <a:avLst/>
            </a:prstGeom>
            <a:noFill/>
            <a:ln w="222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857" name="Line 6"/>
            <p:cNvSpPr>
              <a:spLocks noChangeShapeType="1"/>
            </p:cNvSpPr>
            <p:nvPr/>
          </p:nvSpPr>
          <p:spPr bwMode="auto">
            <a:xfrm>
              <a:off x="2285" y="1812"/>
              <a:ext cx="0" cy="672"/>
            </a:xfrm>
            <a:prstGeom prst="line">
              <a:avLst/>
            </a:prstGeom>
            <a:noFill/>
            <a:ln w="222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858" name="Line 7"/>
            <p:cNvSpPr>
              <a:spLocks noChangeShapeType="1"/>
            </p:cNvSpPr>
            <p:nvPr/>
          </p:nvSpPr>
          <p:spPr bwMode="auto">
            <a:xfrm>
              <a:off x="2390" y="1716"/>
              <a:ext cx="0" cy="672"/>
            </a:xfrm>
            <a:prstGeom prst="line">
              <a:avLst/>
            </a:prstGeom>
            <a:noFill/>
            <a:ln w="222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859" name="Line 8"/>
            <p:cNvSpPr>
              <a:spLocks noChangeShapeType="1"/>
            </p:cNvSpPr>
            <p:nvPr/>
          </p:nvSpPr>
          <p:spPr bwMode="auto">
            <a:xfrm>
              <a:off x="2496" y="1620"/>
              <a:ext cx="0" cy="672"/>
            </a:xfrm>
            <a:prstGeom prst="line">
              <a:avLst/>
            </a:prstGeom>
            <a:noFill/>
            <a:ln w="222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860" name="Line 9"/>
            <p:cNvSpPr>
              <a:spLocks noChangeShapeType="1"/>
            </p:cNvSpPr>
            <p:nvPr/>
          </p:nvSpPr>
          <p:spPr bwMode="auto">
            <a:xfrm>
              <a:off x="1282" y="1716"/>
              <a:ext cx="1108" cy="0"/>
            </a:xfrm>
            <a:prstGeom prst="line">
              <a:avLst/>
            </a:prstGeom>
            <a:noFill/>
            <a:ln w="222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861" name="Line 10"/>
            <p:cNvSpPr>
              <a:spLocks noChangeShapeType="1"/>
            </p:cNvSpPr>
            <p:nvPr/>
          </p:nvSpPr>
          <p:spPr bwMode="auto">
            <a:xfrm>
              <a:off x="1176" y="1812"/>
              <a:ext cx="1109" cy="0"/>
            </a:xfrm>
            <a:prstGeom prst="line">
              <a:avLst/>
            </a:prstGeom>
            <a:noFill/>
            <a:ln w="222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862" name="Line 11"/>
            <p:cNvSpPr>
              <a:spLocks noChangeShapeType="1"/>
            </p:cNvSpPr>
            <p:nvPr/>
          </p:nvSpPr>
          <p:spPr bwMode="auto">
            <a:xfrm>
              <a:off x="1387" y="1620"/>
              <a:ext cx="1109" cy="0"/>
            </a:xfrm>
            <a:prstGeom prst="line">
              <a:avLst/>
            </a:prstGeom>
            <a:noFill/>
            <a:ln w="222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863" name="Line 12"/>
            <p:cNvSpPr>
              <a:spLocks noChangeShapeType="1"/>
            </p:cNvSpPr>
            <p:nvPr/>
          </p:nvSpPr>
          <p:spPr bwMode="auto">
            <a:xfrm>
              <a:off x="1387" y="1620"/>
              <a:ext cx="0" cy="48"/>
            </a:xfrm>
            <a:prstGeom prst="line">
              <a:avLst/>
            </a:prstGeom>
            <a:noFill/>
            <a:ln w="222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864" name="Line 13"/>
            <p:cNvSpPr>
              <a:spLocks noChangeShapeType="1"/>
            </p:cNvSpPr>
            <p:nvPr/>
          </p:nvSpPr>
          <p:spPr bwMode="auto">
            <a:xfrm>
              <a:off x="1282" y="1716"/>
              <a:ext cx="0" cy="48"/>
            </a:xfrm>
            <a:prstGeom prst="line">
              <a:avLst/>
            </a:prstGeom>
            <a:noFill/>
            <a:ln w="222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865" name="Line 14"/>
            <p:cNvSpPr>
              <a:spLocks noChangeShapeType="1"/>
            </p:cNvSpPr>
            <p:nvPr/>
          </p:nvSpPr>
          <p:spPr bwMode="auto">
            <a:xfrm>
              <a:off x="1176" y="1812"/>
              <a:ext cx="0" cy="48"/>
            </a:xfrm>
            <a:prstGeom prst="line">
              <a:avLst/>
            </a:prstGeom>
            <a:noFill/>
            <a:ln w="222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22895" name="Rectangle 15"/>
          <p:cNvSpPr>
            <a:spLocks noChangeArrowheads="1"/>
          </p:cNvSpPr>
          <p:nvPr/>
        </p:nvSpPr>
        <p:spPr bwMode="auto">
          <a:xfrm>
            <a:off x="727075" y="584200"/>
            <a:ext cx="78438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Times New Roman" panose="02020603050405020304" pitchFamily="18" charset="0"/>
              </a:rPr>
              <a:t>由于变化磁场激起感生电场，则在导体内产生感应电流。</a:t>
            </a:r>
          </a:p>
        </p:txBody>
      </p:sp>
      <p:sp>
        <p:nvSpPr>
          <p:cNvPr id="122896" name="Rectangle 16"/>
          <p:cNvSpPr>
            <a:spLocks noChangeArrowheads="1"/>
          </p:cNvSpPr>
          <p:nvPr/>
        </p:nvSpPr>
        <p:spPr bwMode="auto">
          <a:xfrm>
            <a:off x="666750" y="2144713"/>
            <a:ext cx="12065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000" b="1">
                <a:solidFill>
                  <a:srgbClr val="FFFF00"/>
                </a:solidFill>
                <a:latin typeface="Times New Roman" panose="02020603050405020304" pitchFamily="18" charset="0"/>
                <a:ea typeface="楷体_GB2312" pitchFamily="49" charset="-122"/>
              </a:rPr>
              <a:t>交变电流</a:t>
            </a:r>
          </a:p>
        </p:txBody>
      </p:sp>
      <p:sp>
        <p:nvSpPr>
          <p:cNvPr id="122897" name="Rectangle 17"/>
          <p:cNvSpPr>
            <a:spLocks noChangeArrowheads="1"/>
          </p:cNvSpPr>
          <p:nvPr/>
        </p:nvSpPr>
        <p:spPr bwMode="auto">
          <a:xfrm>
            <a:off x="1676400" y="2930525"/>
            <a:ext cx="1447800" cy="838200"/>
          </a:xfrm>
          <a:prstGeom prst="rect">
            <a:avLst/>
          </a:prstGeom>
          <a:noFill/>
          <a:ln w="22225">
            <a:solidFill>
              <a:schemeClr val="bg1"/>
            </a:solidFill>
            <a:prstDash val="dash"/>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2898" name="Rectangle 18"/>
          <p:cNvSpPr>
            <a:spLocks noChangeArrowheads="1"/>
          </p:cNvSpPr>
          <p:nvPr/>
        </p:nvSpPr>
        <p:spPr bwMode="auto">
          <a:xfrm>
            <a:off x="1905000" y="3082925"/>
            <a:ext cx="990600" cy="533400"/>
          </a:xfrm>
          <a:prstGeom prst="rect">
            <a:avLst/>
          </a:prstGeom>
          <a:noFill/>
          <a:ln w="22225">
            <a:solidFill>
              <a:schemeClr val="bg1"/>
            </a:solidFill>
            <a:prstDash val="dash"/>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2899" name="Rectangle 19"/>
          <p:cNvSpPr>
            <a:spLocks noChangeArrowheads="1"/>
          </p:cNvSpPr>
          <p:nvPr/>
        </p:nvSpPr>
        <p:spPr bwMode="auto">
          <a:xfrm>
            <a:off x="2133600" y="3235325"/>
            <a:ext cx="533400" cy="228600"/>
          </a:xfrm>
          <a:prstGeom prst="rect">
            <a:avLst/>
          </a:prstGeom>
          <a:noFill/>
          <a:ln w="22225">
            <a:solidFill>
              <a:schemeClr val="bg1"/>
            </a:solidFill>
            <a:prstDash val="dash"/>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2900" name="Rectangle 20"/>
          <p:cNvSpPr>
            <a:spLocks noChangeArrowheads="1"/>
          </p:cNvSpPr>
          <p:nvPr/>
        </p:nvSpPr>
        <p:spPr bwMode="auto">
          <a:xfrm>
            <a:off x="1146175" y="5003800"/>
            <a:ext cx="26352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rgbClr val="66FFFF"/>
                </a:solidFill>
                <a:latin typeface="Times New Roman" panose="02020603050405020304" pitchFamily="18" charset="0"/>
              </a:rPr>
              <a:t>高频感应加热原理</a:t>
            </a:r>
          </a:p>
        </p:txBody>
      </p:sp>
      <p:sp>
        <p:nvSpPr>
          <p:cNvPr id="122901" name="Rectangle 21"/>
          <p:cNvSpPr>
            <a:spLocks noChangeArrowheads="1"/>
          </p:cNvSpPr>
          <p:nvPr/>
        </p:nvSpPr>
        <p:spPr bwMode="auto">
          <a:xfrm>
            <a:off x="746125" y="1265238"/>
            <a:ext cx="83978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Times New Roman" panose="02020603050405020304" pitchFamily="18" charset="0"/>
              </a:rPr>
              <a:t>这些感应电流的流线呈闭合的涡旋状，故称</a:t>
            </a:r>
            <a:r>
              <a:rPr kumimoji="1" lang="zh-CN" altLang="en-US" sz="2400" b="1">
                <a:solidFill>
                  <a:srgbClr val="66FFFF"/>
                </a:solidFill>
                <a:latin typeface="Times New Roman" panose="02020603050405020304" pitchFamily="18" charset="0"/>
              </a:rPr>
              <a:t>涡旋电流</a:t>
            </a:r>
            <a:r>
              <a:rPr kumimoji="1" lang="en-US" altLang="zh-CN" sz="2400" b="1">
                <a:solidFill>
                  <a:schemeClr val="bg1"/>
                </a:solidFill>
                <a:latin typeface="Times New Roman" panose="02020603050405020304" pitchFamily="18" charset="0"/>
              </a:rPr>
              <a:t>(</a:t>
            </a:r>
            <a:r>
              <a:rPr kumimoji="1" lang="zh-CN" altLang="en-US" sz="2400" b="1">
                <a:solidFill>
                  <a:srgbClr val="66FFFF"/>
                </a:solidFill>
                <a:latin typeface="Times New Roman" panose="02020603050405020304" pitchFamily="18" charset="0"/>
              </a:rPr>
              <a:t>涡流</a:t>
            </a:r>
            <a:r>
              <a:rPr kumimoji="1" lang="en-US" altLang="zh-CN" sz="2400" b="1">
                <a:solidFill>
                  <a:schemeClr val="bg1"/>
                </a:solidFill>
                <a:latin typeface="Times New Roman" panose="02020603050405020304" pitchFamily="18" charset="0"/>
              </a:rPr>
              <a:t>)</a:t>
            </a:r>
          </a:p>
        </p:txBody>
      </p:sp>
      <p:sp>
        <p:nvSpPr>
          <p:cNvPr id="122902" name="AutoShape 22"/>
          <p:cNvSpPr>
            <a:spLocks noChangeArrowheads="1"/>
          </p:cNvSpPr>
          <p:nvPr/>
        </p:nvSpPr>
        <p:spPr bwMode="auto">
          <a:xfrm>
            <a:off x="5295900" y="2549525"/>
            <a:ext cx="2667000" cy="1295400"/>
          </a:xfrm>
          <a:prstGeom prst="cube">
            <a:avLst>
              <a:gd name="adj" fmla="val 74065"/>
            </a:avLst>
          </a:prstGeom>
          <a:solidFill>
            <a:srgbClr val="96969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2903" name="AutoShape 23"/>
          <p:cNvSpPr>
            <a:spLocks noChangeArrowheads="1"/>
          </p:cNvSpPr>
          <p:nvPr/>
        </p:nvSpPr>
        <p:spPr bwMode="auto">
          <a:xfrm>
            <a:off x="5295900" y="2244725"/>
            <a:ext cx="2667000" cy="1295400"/>
          </a:xfrm>
          <a:prstGeom prst="cube">
            <a:avLst>
              <a:gd name="adj" fmla="val 74065"/>
            </a:avLst>
          </a:prstGeom>
          <a:solidFill>
            <a:srgbClr val="96969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2904" name="AutoShape 24"/>
          <p:cNvSpPr>
            <a:spLocks noChangeArrowheads="1"/>
          </p:cNvSpPr>
          <p:nvPr/>
        </p:nvSpPr>
        <p:spPr bwMode="auto">
          <a:xfrm>
            <a:off x="5295900" y="1939925"/>
            <a:ext cx="2667000" cy="1295400"/>
          </a:xfrm>
          <a:prstGeom prst="cube">
            <a:avLst>
              <a:gd name="adj" fmla="val 74065"/>
            </a:avLst>
          </a:prstGeom>
          <a:solidFill>
            <a:srgbClr val="96969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nvGrpSpPr>
          <p:cNvPr id="122905" name="Group 25"/>
          <p:cNvGrpSpPr>
            <a:grpSpLocks/>
          </p:cNvGrpSpPr>
          <p:nvPr/>
        </p:nvGrpSpPr>
        <p:grpSpPr bwMode="auto">
          <a:xfrm>
            <a:off x="4533900" y="2092325"/>
            <a:ext cx="3200400" cy="1524000"/>
            <a:chOff x="912" y="1536"/>
            <a:chExt cx="1920" cy="960"/>
          </a:xfrm>
        </p:grpSpPr>
        <p:sp>
          <p:nvSpPr>
            <p:cNvPr id="34844" name="Line 26"/>
            <p:cNvSpPr>
              <a:spLocks noChangeShapeType="1"/>
            </p:cNvSpPr>
            <p:nvPr/>
          </p:nvSpPr>
          <p:spPr bwMode="auto">
            <a:xfrm>
              <a:off x="912" y="1824"/>
              <a:ext cx="1632" cy="0"/>
            </a:xfrm>
            <a:prstGeom prst="line">
              <a:avLst/>
            </a:prstGeom>
            <a:noFill/>
            <a:ln w="222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845" name="Line 27"/>
            <p:cNvSpPr>
              <a:spLocks noChangeShapeType="1"/>
            </p:cNvSpPr>
            <p:nvPr/>
          </p:nvSpPr>
          <p:spPr bwMode="auto">
            <a:xfrm>
              <a:off x="2544" y="1824"/>
              <a:ext cx="0" cy="672"/>
            </a:xfrm>
            <a:prstGeom prst="line">
              <a:avLst/>
            </a:prstGeom>
            <a:noFill/>
            <a:ln w="222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846" name="Line 28"/>
            <p:cNvSpPr>
              <a:spLocks noChangeShapeType="1"/>
            </p:cNvSpPr>
            <p:nvPr/>
          </p:nvSpPr>
          <p:spPr bwMode="auto">
            <a:xfrm>
              <a:off x="2640" y="1728"/>
              <a:ext cx="0" cy="672"/>
            </a:xfrm>
            <a:prstGeom prst="line">
              <a:avLst/>
            </a:prstGeom>
            <a:noFill/>
            <a:ln w="222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847" name="Line 29"/>
            <p:cNvSpPr>
              <a:spLocks noChangeShapeType="1"/>
            </p:cNvSpPr>
            <p:nvPr/>
          </p:nvSpPr>
          <p:spPr bwMode="auto">
            <a:xfrm>
              <a:off x="2736" y="1632"/>
              <a:ext cx="0" cy="672"/>
            </a:xfrm>
            <a:prstGeom prst="line">
              <a:avLst/>
            </a:prstGeom>
            <a:noFill/>
            <a:ln w="222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848" name="Line 30"/>
            <p:cNvSpPr>
              <a:spLocks noChangeShapeType="1"/>
            </p:cNvSpPr>
            <p:nvPr/>
          </p:nvSpPr>
          <p:spPr bwMode="auto">
            <a:xfrm>
              <a:off x="2832" y="1536"/>
              <a:ext cx="0" cy="672"/>
            </a:xfrm>
            <a:prstGeom prst="line">
              <a:avLst/>
            </a:prstGeom>
            <a:noFill/>
            <a:ln w="222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849" name="Line 31"/>
            <p:cNvSpPr>
              <a:spLocks noChangeShapeType="1"/>
            </p:cNvSpPr>
            <p:nvPr/>
          </p:nvSpPr>
          <p:spPr bwMode="auto">
            <a:xfrm>
              <a:off x="1728" y="1632"/>
              <a:ext cx="1008" cy="0"/>
            </a:xfrm>
            <a:prstGeom prst="line">
              <a:avLst/>
            </a:prstGeom>
            <a:noFill/>
            <a:ln w="222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850" name="Line 32"/>
            <p:cNvSpPr>
              <a:spLocks noChangeShapeType="1"/>
            </p:cNvSpPr>
            <p:nvPr/>
          </p:nvSpPr>
          <p:spPr bwMode="auto">
            <a:xfrm>
              <a:off x="1632" y="1728"/>
              <a:ext cx="1008" cy="0"/>
            </a:xfrm>
            <a:prstGeom prst="line">
              <a:avLst/>
            </a:prstGeom>
            <a:noFill/>
            <a:ln w="222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851" name="Line 33"/>
            <p:cNvSpPr>
              <a:spLocks noChangeShapeType="1"/>
            </p:cNvSpPr>
            <p:nvPr/>
          </p:nvSpPr>
          <p:spPr bwMode="auto">
            <a:xfrm>
              <a:off x="1824" y="1536"/>
              <a:ext cx="1008" cy="0"/>
            </a:xfrm>
            <a:prstGeom prst="line">
              <a:avLst/>
            </a:prstGeom>
            <a:noFill/>
            <a:ln w="222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852" name="Line 34"/>
            <p:cNvSpPr>
              <a:spLocks noChangeShapeType="1"/>
            </p:cNvSpPr>
            <p:nvPr/>
          </p:nvSpPr>
          <p:spPr bwMode="auto">
            <a:xfrm>
              <a:off x="1824" y="1536"/>
              <a:ext cx="0" cy="48"/>
            </a:xfrm>
            <a:prstGeom prst="line">
              <a:avLst/>
            </a:prstGeom>
            <a:noFill/>
            <a:ln w="222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853" name="Line 35"/>
            <p:cNvSpPr>
              <a:spLocks noChangeShapeType="1"/>
            </p:cNvSpPr>
            <p:nvPr/>
          </p:nvSpPr>
          <p:spPr bwMode="auto">
            <a:xfrm>
              <a:off x="1728" y="1632"/>
              <a:ext cx="0" cy="48"/>
            </a:xfrm>
            <a:prstGeom prst="line">
              <a:avLst/>
            </a:prstGeom>
            <a:noFill/>
            <a:ln w="222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854" name="Line 36"/>
            <p:cNvSpPr>
              <a:spLocks noChangeShapeType="1"/>
            </p:cNvSpPr>
            <p:nvPr/>
          </p:nvSpPr>
          <p:spPr bwMode="auto">
            <a:xfrm>
              <a:off x="1632" y="1728"/>
              <a:ext cx="0" cy="48"/>
            </a:xfrm>
            <a:prstGeom prst="line">
              <a:avLst/>
            </a:prstGeom>
            <a:noFill/>
            <a:ln w="222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22917" name="Rectangle 37"/>
          <p:cNvSpPr>
            <a:spLocks noChangeArrowheads="1"/>
          </p:cNvSpPr>
          <p:nvPr/>
        </p:nvSpPr>
        <p:spPr bwMode="auto">
          <a:xfrm>
            <a:off x="4476750" y="2163763"/>
            <a:ext cx="12065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000" b="1">
                <a:solidFill>
                  <a:srgbClr val="FFFF00"/>
                </a:solidFill>
                <a:latin typeface="Times New Roman" panose="02020603050405020304" pitchFamily="18" charset="0"/>
                <a:ea typeface="楷体_GB2312" pitchFamily="49" charset="-122"/>
              </a:rPr>
              <a:t>交变电流</a:t>
            </a:r>
          </a:p>
        </p:txBody>
      </p:sp>
      <p:sp>
        <p:nvSpPr>
          <p:cNvPr id="122918" name="Rectangle 38"/>
          <p:cNvSpPr>
            <a:spLocks noChangeArrowheads="1"/>
          </p:cNvSpPr>
          <p:nvPr/>
        </p:nvSpPr>
        <p:spPr bwMode="auto">
          <a:xfrm>
            <a:off x="5448300" y="3006725"/>
            <a:ext cx="1371600" cy="152400"/>
          </a:xfrm>
          <a:prstGeom prst="rect">
            <a:avLst/>
          </a:prstGeom>
          <a:noFill/>
          <a:ln w="22225">
            <a:solidFill>
              <a:schemeClr val="bg1"/>
            </a:solidFill>
            <a:prstDash val="dash"/>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2919" name="Rectangle 39"/>
          <p:cNvSpPr>
            <a:spLocks noChangeArrowheads="1"/>
          </p:cNvSpPr>
          <p:nvPr/>
        </p:nvSpPr>
        <p:spPr bwMode="auto">
          <a:xfrm>
            <a:off x="5448300" y="3311525"/>
            <a:ext cx="1371600" cy="152400"/>
          </a:xfrm>
          <a:prstGeom prst="rect">
            <a:avLst/>
          </a:prstGeom>
          <a:noFill/>
          <a:ln w="22225">
            <a:solidFill>
              <a:schemeClr val="bg1"/>
            </a:solidFill>
            <a:prstDash val="dash"/>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2920" name="Rectangle 40"/>
          <p:cNvSpPr>
            <a:spLocks noChangeArrowheads="1"/>
          </p:cNvSpPr>
          <p:nvPr/>
        </p:nvSpPr>
        <p:spPr bwMode="auto">
          <a:xfrm>
            <a:off x="5448300" y="3616325"/>
            <a:ext cx="1371600" cy="152400"/>
          </a:xfrm>
          <a:prstGeom prst="rect">
            <a:avLst/>
          </a:prstGeom>
          <a:noFill/>
          <a:ln w="22225">
            <a:solidFill>
              <a:schemeClr val="bg1"/>
            </a:solidFill>
            <a:prstDash val="dash"/>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2921" name="Rectangle 41"/>
          <p:cNvSpPr>
            <a:spLocks noChangeArrowheads="1"/>
          </p:cNvSpPr>
          <p:nvPr/>
        </p:nvSpPr>
        <p:spPr bwMode="auto">
          <a:xfrm>
            <a:off x="4435475" y="4999038"/>
            <a:ext cx="41671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rgbClr val="66FFFF"/>
                </a:solidFill>
                <a:latin typeface="Times New Roman" panose="02020603050405020304" pitchFamily="18" charset="0"/>
              </a:rPr>
              <a:t>减小电流截面，减少涡流损耗</a:t>
            </a:r>
          </a:p>
        </p:txBody>
      </p:sp>
      <p:sp>
        <p:nvSpPr>
          <p:cNvPr id="122922" name="AutoShape 42"/>
          <p:cNvSpPr>
            <a:spLocks noChangeArrowheads="1"/>
          </p:cNvSpPr>
          <p:nvPr/>
        </p:nvSpPr>
        <p:spPr bwMode="auto">
          <a:xfrm>
            <a:off x="2041525" y="4176713"/>
            <a:ext cx="901700" cy="706437"/>
          </a:xfrm>
          <a:prstGeom prst="wedgeRectCallout">
            <a:avLst>
              <a:gd name="adj1" fmla="val -9861"/>
              <a:gd name="adj2" fmla="val -134046"/>
            </a:avLst>
          </a:prstGeom>
          <a:noFill/>
          <a:ln w="9525">
            <a:solidFill>
              <a:srgbClr val="66FFFF"/>
            </a:solidFill>
            <a:miter lim="800000"/>
            <a:headEnd/>
            <a:tailEnd/>
          </a:ln>
          <a:effectLst/>
          <a:extLst>
            <a:ext uri="{909E8E84-426E-40DD-AFC4-6F175D3DCCD1}">
              <a14:hiddenFill xmlns:a14="http://schemas.microsoft.com/office/drawing/2010/main">
                <a:solidFill>
                  <a:srgbClr val="FFCC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zh-CN" altLang="en-US" sz="2000" b="1">
                <a:solidFill>
                  <a:schemeClr val="bg1"/>
                </a:solidFill>
                <a:latin typeface="Times New Roman" panose="02020603050405020304" pitchFamily="18" charset="0"/>
                <a:ea typeface="楷体_GB2312" pitchFamily="49" charset="-122"/>
              </a:rPr>
              <a:t>整块</a:t>
            </a:r>
          </a:p>
          <a:p>
            <a:pPr algn="ctr" eaLnBrk="1" hangingPunct="1"/>
            <a:r>
              <a:rPr kumimoji="1" lang="zh-CN" altLang="en-US" sz="2000" b="1">
                <a:solidFill>
                  <a:schemeClr val="bg1"/>
                </a:solidFill>
                <a:latin typeface="Times New Roman" panose="02020603050405020304" pitchFamily="18" charset="0"/>
                <a:ea typeface="楷体_GB2312" pitchFamily="49" charset="-122"/>
              </a:rPr>
              <a:t>铁心</a:t>
            </a:r>
          </a:p>
        </p:txBody>
      </p:sp>
      <p:sp>
        <p:nvSpPr>
          <p:cNvPr id="122923" name="AutoShape 43"/>
          <p:cNvSpPr>
            <a:spLocks noChangeArrowheads="1"/>
          </p:cNvSpPr>
          <p:nvPr/>
        </p:nvSpPr>
        <p:spPr bwMode="auto">
          <a:xfrm>
            <a:off x="5426075" y="4140200"/>
            <a:ext cx="1262063" cy="747713"/>
          </a:xfrm>
          <a:prstGeom prst="wedgeRectCallout">
            <a:avLst>
              <a:gd name="adj1" fmla="val 16792"/>
              <a:gd name="adj2" fmla="val -114333"/>
            </a:avLst>
          </a:prstGeom>
          <a:noFill/>
          <a:ln w="9525">
            <a:solidFill>
              <a:srgbClr val="66FFFF"/>
            </a:solidFill>
            <a:miter lim="800000"/>
            <a:headEnd/>
            <a:tailEnd/>
          </a:ln>
          <a:effectLst/>
          <a:extLst>
            <a:ext uri="{909E8E84-426E-40DD-AFC4-6F175D3DCCD1}">
              <a14:hiddenFill xmlns:a14="http://schemas.microsoft.com/office/drawing/2010/main">
                <a:solidFill>
                  <a:srgbClr val="FFCC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000" b="1">
                <a:solidFill>
                  <a:schemeClr val="bg1"/>
                </a:solidFill>
                <a:latin typeface="Times New Roman" panose="02020603050405020304" pitchFamily="18" charset="0"/>
                <a:ea typeface="楷体_GB2312" pitchFamily="49" charset="-122"/>
              </a:rPr>
              <a:t>彼此绝缘的薄片</a:t>
            </a:r>
          </a:p>
        </p:txBody>
      </p:sp>
      <p:sp>
        <p:nvSpPr>
          <p:cNvPr id="122924" name="Rectangle 44"/>
          <p:cNvSpPr>
            <a:spLocks noChangeArrowheads="1"/>
          </p:cNvSpPr>
          <p:nvPr/>
        </p:nvSpPr>
        <p:spPr bwMode="auto">
          <a:xfrm>
            <a:off x="1122363" y="5549900"/>
            <a:ext cx="31019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rgbClr val="66FFFF"/>
                </a:solidFill>
                <a:latin typeface="Times New Roman" panose="02020603050405020304" pitchFamily="18" charset="0"/>
              </a:rPr>
              <a:t>电磁阻尼</a:t>
            </a:r>
            <a:endParaRPr kumimoji="1" lang="zh-CN" altLang="en-US" sz="2800" b="1">
              <a:solidFill>
                <a:srgbClr val="66FFFF"/>
              </a:solidFill>
              <a:latin typeface="Times New Roman" panose="02020603050405020304" pitchFamily="18" charset="0"/>
            </a:endParaRPr>
          </a:p>
        </p:txBody>
      </p:sp>
      <p:sp>
        <p:nvSpPr>
          <p:cNvPr id="122925" name="Text Box 45"/>
          <p:cNvSpPr txBox="1">
            <a:spLocks noChangeArrowheads="1"/>
          </p:cNvSpPr>
          <p:nvPr/>
        </p:nvSpPr>
        <p:spPr bwMode="auto">
          <a:xfrm>
            <a:off x="249238" y="44450"/>
            <a:ext cx="3962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Wingdings" panose="05000000000000000000" pitchFamily="2" charset="2"/>
              <a:buChar char="Ø"/>
            </a:pPr>
            <a:r>
              <a:rPr kumimoji="1" lang="zh-CN" altLang="en-US" sz="2400" b="1">
                <a:solidFill>
                  <a:srgbClr val="FFFF00"/>
                </a:solidFill>
                <a:latin typeface="Times New Roman" panose="02020603050405020304" pitchFamily="18" charset="0"/>
              </a:rPr>
              <a:t> </a:t>
            </a:r>
            <a:r>
              <a:rPr kumimoji="1" lang="en-US" altLang="zh-CN" sz="2400" b="1">
                <a:solidFill>
                  <a:srgbClr val="FFFF00"/>
                </a:solidFill>
                <a:latin typeface="Times New Roman" panose="02020603050405020304" pitchFamily="18" charset="0"/>
              </a:rPr>
              <a:t> </a:t>
            </a:r>
            <a:r>
              <a:rPr kumimoji="1" lang="zh-CN" altLang="en-US" sz="2400" b="1">
                <a:solidFill>
                  <a:srgbClr val="66FFFF"/>
                </a:solidFill>
                <a:latin typeface="Times New Roman" panose="02020603050405020304" pitchFamily="18" charset="0"/>
                <a:ea typeface="楷体_GB2312" pitchFamily="49" charset="-122"/>
              </a:rPr>
              <a:t>涡流</a:t>
            </a:r>
          </a:p>
        </p:txBody>
      </p:sp>
      <p:sp>
        <p:nvSpPr>
          <p:cNvPr id="122926" name="Rectangle 46"/>
          <p:cNvSpPr>
            <a:spLocks noChangeArrowheads="1"/>
          </p:cNvSpPr>
          <p:nvPr/>
        </p:nvSpPr>
        <p:spPr bwMode="auto">
          <a:xfrm>
            <a:off x="852488" y="5438775"/>
            <a:ext cx="36195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4000" b="1">
                <a:solidFill>
                  <a:srgbClr val="FFFF66"/>
                </a:solidFill>
                <a:latin typeface="Times New Roman" panose="02020603050405020304" pitchFamily="18" charset="0"/>
              </a:rPr>
              <a:t>•</a:t>
            </a:r>
            <a:endParaRPr lang="en-US" altLang="zh-CN" sz="2400" b="1">
              <a:solidFill>
                <a:schemeClr val="bg1"/>
              </a:solidFill>
              <a:latin typeface="Times New Roman" panose="02020603050405020304" pitchFamily="18" charset="0"/>
            </a:endParaRPr>
          </a:p>
        </p:txBody>
      </p:sp>
      <p:sp>
        <p:nvSpPr>
          <p:cNvPr id="122927" name="Rectangle 47"/>
          <p:cNvSpPr>
            <a:spLocks noChangeArrowheads="1"/>
          </p:cNvSpPr>
          <p:nvPr/>
        </p:nvSpPr>
        <p:spPr bwMode="auto">
          <a:xfrm>
            <a:off x="4192588" y="4903788"/>
            <a:ext cx="36195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4000" b="1">
                <a:solidFill>
                  <a:srgbClr val="FFFF66"/>
                </a:solidFill>
                <a:latin typeface="Times New Roman" panose="02020603050405020304" pitchFamily="18" charset="0"/>
              </a:rPr>
              <a:t>•</a:t>
            </a:r>
            <a:endParaRPr lang="en-US" altLang="zh-CN" sz="2400" b="1">
              <a:solidFill>
                <a:schemeClr val="bg1"/>
              </a:solidFill>
              <a:latin typeface="Times New Roman" panose="02020603050405020304" pitchFamily="18" charset="0"/>
            </a:endParaRPr>
          </a:p>
        </p:txBody>
      </p:sp>
      <p:sp>
        <p:nvSpPr>
          <p:cNvPr id="122928" name="Rectangle 48"/>
          <p:cNvSpPr>
            <a:spLocks noChangeArrowheads="1"/>
          </p:cNvSpPr>
          <p:nvPr/>
        </p:nvSpPr>
        <p:spPr bwMode="auto">
          <a:xfrm>
            <a:off x="862013" y="4879975"/>
            <a:ext cx="36195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4000" b="1">
                <a:solidFill>
                  <a:srgbClr val="FFFF66"/>
                </a:solidFill>
                <a:latin typeface="Times New Roman" panose="02020603050405020304" pitchFamily="18" charset="0"/>
              </a:rPr>
              <a:t>•</a:t>
            </a:r>
            <a:endParaRPr lang="en-US" altLang="zh-CN" sz="2400" b="1">
              <a:solidFill>
                <a:schemeClr val="bg1"/>
              </a:solidFill>
              <a:latin typeface="Times New Roman" panose="02020603050405020304" pitchFamily="18" charset="0"/>
            </a:endParaRPr>
          </a:p>
        </p:txBody>
      </p:sp>
      <p:sp>
        <p:nvSpPr>
          <p:cNvPr id="34843" name="Rectangle 49"/>
          <p:cNvSpPr>
            <a:spLocks noChangeArrowheads="1"/>
          </p:cNvSpPr>
          <p:nvPr/>
        </p:nvSpPr>
        <p:spPr bwMode="auto">
          <a:xfrm>
            <a:off x="77788" y="6138863"/>
            <a:ext cx="4711700"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zh-CN" sz="2400" b="1">
                <a:solidFill>
                  <a:srgbClr val="FFC000"/>
                </a:solidFill>
                <a:latin typeface="Times New Roman" panose="02020603050405020304" pitchFamily="18" charset="0"/>
                <a:cs typeface="Times New Roman" panose="02020603050405020304" pitchFamily="18" charset="0"/>
              </a:rPr>
              <a:t>作业：</a:t>
            </a:r>
            <a:r>
              <a:rPr lang="en-US" altLang="zh-CN" sz="2400" b="1">
                <a:solidFill>
                  <a:srgbClr val="FFC000"/>
                </a:solidFill>
                <a:latin typeface="Times New Roman" panose="02020603050405020304" pitchFamily="18" charset="0"/>
                <a:cs typeface="Times New Roman" panose="02020603050405020304" pitchFamily="18" charset="0"/>
              </a:rPr>
              <a:t>10.11 ,  10.12,   10.14.  10.15</a:t>
            </a:r>
            <a:endParaRPr lang="en-US" altLang="zh-CN" sz="3200">
              <a:solidFill>
                <a:srgbClr val="FFC000"/>
              </a:solidFill>
            </a:endParaRPr>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22925"/>
                                        </p:tgtEl>
                                        <p:attrNameLst>
                                          <p:attrName>style.visibility</p:attrName>
                                        </p:attrNameLst>
                                      </p:cBhvr>
                                      <p:to>
                                        <p:strVal val="visible"/>
                                      </p:to>
                                    </p:set>
                                    <p:animEffect transition="in" filter="wipe(left)">
                                      <p:cBhvr>
                                        <p:cTn id="7" dur="500"/>
                                        <p:tgtEl>
                                          <p:spTgt spid="12292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22895"/>
                                        </p:tgtEl>
                                        <p:attrNameLst>
                                          <p:attrName>style.visibility</p:attrName>
                                        </p:attrNameLst>
                                      </p:cBhvr>
                                      <p:to>
                                        <p:strVal val="visible"/>
                                      </p:to>
                                    </p:set>
                                    <p:animEffect transition="in" filter="wipe(left)">
                                      <p:cBhvr>
                                        <p:cTn id="12" dur="500"/>
                                        <p:tgtEl>
                                          <p:spTgt spid="12289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22901"/>
                                        </p:tgtEl>
                                        <p:attrNameLst>
                                          <p:attrName>style.visibility</p:attrName>
                                        </p:attrNameLst>
                                      </p:cBhvr>
                                      <p:to>
                                        <p:strVal val="visible"/>
                                      </p:to>
                                    </p:set>
                                    <p:animEffect transition="in" filter="wipe(left)">
                                      <p:cBhvr>
                                        <p:cTn id="17" dur="500"/>
                                        <p:tgtEl>
                                          <p:spTgt spid="122901"/>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7" presetClass="entr" presetSubtype="4" fill="hold" grpId="0" nodeType="clickEffect">
                                  <p:stCondLst>
                                    <p:cond delay="0"/>
                                  </p:stCondLst>
                                  <p:childTnLst>
                                    <p:set>
                                      <p:cBhvr>
                                        <p:cTn id="21" dur="1" fill="hold">
                                          <p:stCondLst>
                                            <p:cond delay="0"/>
                                          </p:stCondLst>
                                        </p:cTn>
                                        <p:tgtEl>
                                          <p:spTgt spid="122882"/>
                                        </p:tgtEl>
                                        <p:attrNameLst>
                                          <p:attrName>style.visibility</p:attrName>
                                        </p:attrNameLst>
                                      </p:cBhvr>
                                      <p:to>
                                        <p:strVal val="visible"/>
                                      </p:to>
                                    </p:set>
                                    <p:anim calcmode="lin" valueType="num">
                                      <p:cBhvr additive="base">
                                        <p:cTn id="22" dur="5000" fill="hold"/>
                                        <p:tgtEl>
                                          <p:spTgt spid="122882"/>
                                        </p:tgtEl>
                                        <p:attrNameLst>
                                          <p:attrName>ppt_x</p:attrName>
                                        </p:attrNameLst>
                                      </p:cBhvr>
                                      <p:tavLst>
                                        <p:tav tm="0">
                                          <p:val>
                                            <p:strVal val="#ppt_x"/>
                                          </p:val>
                                        </p:tav>
                                        <p:tav tm="100000">
                                          <p:val>
                                            <p:strVal val="#ppt_x"/>
                                          </p:val>
                                        </p:tav>
                                      </p:tavLst>
                                    </p:anim>
                                    <p:anim calcmode="lin" valueType="num">
                                      <p:cBhvr additive="base">
                                        <p:cTn id="23" dur="5000" fill="hold"/>
                                        <p:tgtEl>
                                          <p:spTgt spid="122882"/>
                                        </p:tgtEl>
                                        <p:attrNameLst>
                                          <p:attrName>ppt_y</p:attrName>
                                        </p:attrNameLst>
                                      </p:cBhvr>
                                      <p:tavLst>
                                        <p:tav tm="0">
                                          <p:val>
                                            <p:strVal val="1+#ppt_h/2"/>
                                          </p:val>
                                        </p:tav>
                                        <p:tav tm="100000">
                                          <p:val>
                                            <p:strVal val="#ppt_y"/>
                                          </p:val>
                                        </p:tav>
                                      </p:tavLst>
                                    </p:anim>
                                  </p:childTnLst>
                                </p:cTn>
                              </p:par>
                            </p:childTnLst>
                          </p:cTn>
                        </p:par>
                      </p:childTnLst>
                    </p:cTn>
                  </p:par>
                  <p:par>
                    <p:cTn id="24" fill="hold" nodeType="clickPar">
                      <p:stCondLst>
                        <p:cond delay="indefinite"/>
                      </p:stCondLst>
                      <p:childTnLst>
                        <p:par>
                          <p:cTn id="25" fill="hold" nodeType="withGroup">
                            <p:stCondLst>
                              <p:cond delay="0"/>
                            </p:stCondLst>
                            <p:childTnLst>
                              <p:par>
                                <p:cTn id="26" presetID="12" presetClass="entr" presetSubtype="4" fill="hold" grpId="0" nodeType="clickEffect">
                                  <p:stCondLst>
                                    <p:cond delay="0"/>
                                  </p:stCondLst>
                                  <p:iterate type="wd">
                                    <p:tmPct val="100000"/>
                                  </p:iterate>
                                  <p:childTnLst>
                                    <p:set>
                                      <p:cBhvr>
                                        <p:cTn id="27" dur="1" fill="hold">
                                          <p:stCondLst>
                                            <p:cond delay="0"/>
                                          </p:stCondLst>
                                        </p:cTn>
                                        <p:tgtEl>
                                          <p:spTgt spid="122922"/>
                                        </p:tgtEl>
                                        <p:attrNameLst>
                                          <p:attrName>style.visibility</p:attrName>
                                        </p:attrNameLst>
                                      </p:cBhvr>
                                      <p:to>
                                        <p:strVal val="visible"/>
                                      </p:to>
                                    </p:set>
                                    <p:anim calcmode="lin" valueType="num">
                                      <p:cBhvr additive="base">
                                        <p:cTn id="28" dur="300"/>
                                        <p:tgtEl>
                                          <p:spTgt spid="122922"/>
                                        </p:tgtEl>
                                        <p:attrNameLst>
                                          <p:attrName>ppt_y</p:attrName>
                                        </p:attrNameLst>
                                      </p:cBhvr>
                                      <p:tavLst>
                                        <p:tav tm="0">
                                          <p:val>
                                            <p:strVal val="#ppt_y+#ppt_h*1.125000"/>
                                          </p:val>
                                        </p:tav>
                                        <p:tav tm="100000">
                                          <p:val>
                                            <p:strVal val="#ppt_y"/>
                                          </p:val>
                                        </p:tav>
                                      </p:tavLst>
                                    </p:anim>
                                    <p:animEffect transition="in" filter="wipe(up)">
                                      <p:cBhvr>
                                        <p:cTn id="29" dur="300"/>
                                        <p:tgtEl>
                                          <p:spTgt spid="122922"/>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23" presetClass="entr" presetSubtype="16" fill="hold" nodeType="clickEffect">
                                  <p:stCondLst>
                                    <p:cond delay="0"/>
                                  </p:stCondLst>
                                  <p:childTnLst>
                                    <p:set>
                                      <p:cBhvr>
                                        <p:cTn id="33" dur="1" fill="hold">
                                          <p:stCondLst>
                                            <p:cond delay="0"/>
                                          </p:stCondLst>
                                        </p:cTn>
                                        <p:tgtEl>
                                          <p:spTgt spid="122883"/>
                                        </p:tgtEl>
                                        <p:attrNameLst>
                                          <p:attrName>style.visibility</p:attrName>
                                        </p:attrNameLst>
                                      </p:cBhvr>
                                      <p:to>
                                        <p:strVal val="visible"/>
                                      </p:to>
                                    </p:set>
                                    <p:anim calcmode="lin" valueType="num">
                                      <p:cBhvr>
                                        <p:cTn id="34" dur="500" fill="hold"/>
                                        <p:tgtEl>
                                          <p:spTgt spid="122883"/>
                                        </p:tgtEl>
                                        <p:attrNameLst>
                                          <p:attrName>ppt_w</p:attrName>
                                        </p:attrNameLst>
                                      </p:cBhvr>
                                      <p:tavLst>
                                        <p:tav tm="0">
                                          <p:val>
                                            <p:fltVal val="0"/>
                                          </p:val>
                                        </p:tav>
                                        <p:tav tm="100000">
                                          <p:val>
                                            <p:strVal val="#ppt_w"/>
                                          </p:val>
                                        </p:tav>
                                      </p:tavLst>
                                    </p:anim>
                                    <p:anim calcmode="lin" valueType="num">
                                      <p:cBhvr>
                                        <p:cTn id="35" dur="500" fill="hold"/>
                                        <p:tgtEl>
                                          <p:spTgt spid="122883"/>
                                        </p:tgtEl>
                                        <p:attrNameLst>
                                          <p:attrName>ppt_h</p:attrName>
                                        </p:attrNameLst>
                                      </p:cBhvr>
                                      <p:tavLst>
                                        <p:tav tm="0">
                                          <p:val>
                                            <p:fltVal val="0"/>
                                          </p:val>
                                        </p:tav>
                                        <p:tav tm="100000">
                                          <p:val>
                                            <p:strVal val="#ppt_h"/>
                                          </p:val>
                                        </p:tav>
                                      </p:tavLst>
                                    </p:anim>
                                  </p:childTnLst>
                                </p:cTn>
                              </p:par>
                            </p:childTnLst>
                          </p:cTn>
                        </p:par>
                      </p:childTnLst>
                    </p:cTn>
                  </p:par>
                  <p:par>
                    <p:cTn id="36" fill="hold" nodeType="clickPar">
                      <p:stCondLst>
                        <p:cond delay="indefinite"/>
                      </p:stCondLst>
                      <p:childTnLst>
                        <p:par>
                          <p:cTn id="37" fill="hold" nodeType="withGroup">
                            <p:stCondLst>
                              <p:cond delay="0"/>
                            </p:stCondLst>
                            <p:childTnLst>
                              <p:par>
                                <p:cTn id="38" presetID="3" presetClass="entr" presetSubtype="10" fill="hold" grpId="0" nodeType="clickEffect">
                                  <p:stCondLst>
                                    <p:cond delay="0"/>
                                  </p:stCondLst>
                                  <p:iterate type="wd">
                                    <p:tmPct val="100000"/>
                                  </p:iterate>
                                  <p:childTnLst>
                                    <p:set>
                                      <p:cBhvr>
                                        <p:cTn id="39" dur="1" fill="hold">
                                          <p:stCondLst>
                                            <p:cond delay="0"/>
                                          </p:stCondLst>
                                        </p:cTn>
                                        <p:tgtEl>
                                          <p:spTgt spid="122896"/>
                                        </p:tgtEl>
                                        <p:attrNameLst>
                                          <p:attrName>style.visibility</p:attrName>
                                        </p:attrNameLst>
                                      </p:cBhvr>
                                      <p:to>
                                        <p:strVal val="visible"/>
                                      </p:to>
                                    </p:set>
                                    <p:animEffect transition="in" filter="blinds(horizontal)">
                                      <p:cBhvr>
                                        <p:cTn id="40" dur="300"/>
                                        <p:tgtEl>
                                          <p:spTgt spid="122896"/>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23" presetClass="entr" presetSubtype="16" fill="hold" grpId="0" nodeType="clickEffect">
                                  <p:stCondLst>
                                    <p:cond delay="0"/>
                                  </p:stCondLst>
                                  <p:childTnLst>
                                    <p:set>
                                      <p:cBhvr>
                                        <p:cTn id="44" dur="1" fill="hold">
                                          <p:stCondLst>
                                            <p:cond delay="0"/>
                                          </p:stCondLst>
                                        </p:cTn>
                                        <p:tgtEl>
                                          <p:spTgt spid="122897"/>
                                        </p:tgtEl>
                                        <p:attrNameLst>
                                          <p:attrName>style.visibility</p:attrName>
                                        </p:attrNameLst>
                                      </p:cBhvr>
                                      <p:to>
                                        <p:strVal val="visible"/>
                                      </p:to>
                                    </p:set>
                                    <p:anim calcmode="lin" valueType="num">
                                      <p:cBhvr>
                                        <p:cTn id="45" dur="500" fill="hold"/>
                                        <p:tgtEl>
                                          <p:spTgt spid="122897"/>
                                        </p:tgtEl>
                                        <p:attrNameLst>
                                          <p:attrName>ppt_w</p:attrName>
                                        </p:attrNameLst>
                                      </p:cBhvr>
                                      <p:tavLst>
                                        <p:tav tm="0">
                                          <p:val>
                                            <p:fltVal val="0"/>
                                          </p:val>
                                        </p:tav>
                                        <p:tav tm="100000">
                                          <p:val>
                                            <p:strVal val="#ppt_w"/>
                                          </p:val>
                                        </p:tav>
                                      </p:tavLst>
                                    </p:anim>
                                    <p:anim calcmode="lin" valueType="num">
                                      <p:cBhvr>
                                        <p:cTn id="46" dur="500" fill="hold"/>
                                        <p:tgtEl>
                                          <p:spTgt spid="122897"/>
                                        </p:tgtEl>
                                        <p:attrNameLst>
                                          <p:attrName>ppt_h</p:attrName>
                                        </p:attrNameLst>
                                      </p:cBhvr>
                                      <p:tavLst>
                                        <p:tav tm="0">
                                          <p:val>
                                            <p:fltVal val="0"/>
                                          </p:val>
                                        </p:tav>
                                        <p:tav tm="100000">
                                          <p:val>
                                            <p:strVal val="#ppt_h"/>
                                          </p:val>
                                        </p:tav>
                                      </p:tavLst>
                                    </p:anim>
                                  </p:childTnLst>
                                </p:cTn>
                              </p:par>
                            </p:childTnLst>
                          </p:cTn>
                        </p:par>
                      </p:childTnLst>
                    </p:cTn>
                  </p:par>
                  <p:par>
                    <p:cTn id="47" fill="hold" nodeType="clickPar">
                      <p:stCondLst>
                        <p:cond delay="indefinite"/>
                      </p:stCondLst>
                      <p:childTnLst>
                        <p:par>
                          <p:cTn id="48" fill="hold" nodeType="withGroup">
                            <p:stCondLst>
                              <p:cond delay="0"/>
                            </p:stCondLst>
                            <p:childTnLst>
                              <p:par>
                                <p:cTn id="49" presetID="23" presetClass="entr" presetSubtype="16" fill="hold" grpId="0" nodeType="clickEffect">
                                  <p:stCondLst>
                                    <p:cond delay="0"/>
                                  </p:stCondLst>
                                  <p:childTnLst>
                                    <p:set>
                                      <p:cBhvr>
                                        <p:cTn id="50" dur="1" fill="hold">
                                          <p:stCondLst>
                                            <p:cond delay="0"/>
                                          </p:stCondLst>
                                        </p:cTn>
                                        <p:tgtEl>
                                          <p:spTgt spid="122898"/>
                                        </p:tgtEl>
                                        <p:attrNameLst>
                                          <p:attrName>style.visibility</p:attrName>
                                        </p:attrNameLst>
                                      </p:cBhvr>
                                      <p:to>
                                        <p:strVal val="visible"/>
                                      </p:to>
                                    </p:set>
                                    <p:anim calcmode="lin" valueType="num">
                                      <p:cBhvr>
                                        <p:cTn id="51" dur="500" fill="hold"/>
                                        <p:tgtEl>
                                          <p:spTgt spid="122898"/>
                                        </p:tgtEl>
                                        <p:attrNameLst>
                                          <p:attrName>ppt_w</p:attrName>
                                        </p:attrNameLst>
                                      </p:cBhvr>
                                      <p:tavLst>
                                        <p:tav tm="0">
                                          <p:val>
                                            <p:fltVal val="0"/>
                                          </p:val>
                                        </p:tav>
                                        <p:tav tm="100000">
                                          <p:val>
                                            <p:strVal val="#ppt_w"/>
                                          </p:val>
                                        </p:tav>
                                      </p:tavLst>
                                    </p:anim>
                                    <p:anim calcmode="lin" valueType="num">
                                      <p:cBhvr>
                                        <p:cTn id="52" dur="500" fill="hold"/>
                                        <p:tgtEl>
                                          <p:spTgt spid="122898"/>
                                        </p:tgtEl>
                                        <p:attrNameLst>
                                          <p:attrName>ppt_h</p:attrName>
                                        </p:attrNameLst>
                                      </p:cBhvr>
                                      <p:tavLst>
                                        <p:tav tm="0">
                                          <p:val>
                                            <p:fltVal val="0"/>
                                          </p:val>
                                        </p:tav>
                                        <p:tav tm="100000">
                                          <p:val>
                                            <p:strVal val="#ppt_h"/>
                                          </p:val>
                                        </p:tav>
                                      </p:tavLst>
                                    </p:anim>
                                  </p:childTnLst>
                                </p:cTn>
                              </p:par>
                            </p:childTnLst>
                          </p:cTn>
                        </p:par>
                      </p:childTnLst>
                    </p:cTn>
                  </p:par>
                  <p:par>
                    <p:cTn id="53" fill="hold" nodeType="clickPar">
                      <p:stCondLst>
                        <p:cond delay="indefinite"/>
                      </p:stCondLst>
                      <p:childTnLst>
                        <p:par>
                          <p:cTn id="54" fill="hold" nodeType="withGroup">
                            <p:stCondLst>
                              <p:cond delay="0"/>
                            </p:stCondLst>
                            <p:childTnLst>
                              <p:par>
                                <p:cTn id="55" presetID="23" presetClass="entr" presetSubtype="16" fill="hold" grpId="0" nodeType="clickEffect">
                                  <p:stCondLst>
                                    <p:cond delay="0"/>
                                  </p:stCondLst>
                                  <p:childTnLst>
                                    <p:set>
                                      <p:cBhvr>
                                        <p:cTn id="56" dur="1" fill="hold">
                                          <p:stCondLst>
                                            <p:cond delay="0"/>
                                          </p:stCondLst>
                                        </p:cTn>
                                        <p:tgtEl>
                                          <p:spTgt spid="122899"/>
                                        </p:tgtEl>
                                        <p:attrNameLst>
                                          <p:attrName>style.visibility</p:attrName>
                                        </p:attrNameLst>
                                      </p:cBhvr>
                                      <p:to>
                                        <p:strVal val="visible"/>
                                      </p:to>
                                    </p:set>
                                    <p:anim calcmode="lin" valueType="num">
                                      <p:cBhvr>
                                        <p:cTn id="57" dur="500" fill="hold"/>
                                        <p:tgtEl>
                                          <p:spTgt spid="122899"/>
                                        </p:tgtEl>
                                        <p:attrNameLst>
                                          <p:attrName>ppt_w</p:attrName>
                                        </p:attrNameLst>
                                      </p:cBhvr>
                                      <p:tavLst>
                                        <p:tav tm="0">
                                          <p:val>
                                            <p:fltVal val="0"/>
                                          </p:val>
                                        </p:tav>
                                        <p:tav tm="100000">
                                          <p:val>
                                            <p:strVal val="#ppt_w"/>
                                          </p:val>
                                        </p:tav>
                                      </p:tavLst>
                                    </p:anim>
                                    <p:anim calcmode="lin" valueType="num">
                                      <p:cBhvr>
                                        <p:cTn id="58" dur="500" fill="hold"/>
                                        <p:tgtEl>
                                          <p:spTgt spid="122899"/>
                                        </p:tgtEl>
                                        <p:attrNameLst>
                                          <p:attrName>ppt_h</p:attrName>
                                        </p:attrNameLst>
                                      </p:cBhvr>
                                      <p:tavLst>
                                        <p:tav tm="0">
                                          <p:val>
                                            <p:fltVal val="0"/>
                                          </p:val>
                                        </p:tav>
                                        <p:tav tm="100000">
                                          <p:val>
                                            <p:strVal val="#ppt_h"/>
                                          </p:val>
                                        </p:tav>
                                      </p:tavLst>
                                    </p:anim>
                                  </p:childTnLst>
                                </p:cTn>
                              </p:par>
                            </p:childTnLst>
                          </p:cTn>
                        </p:par>
                      </p:childTnLst>
                    </p:cTn>
                  </p:par>
                  <p:par>
                    <p:cTn id="59" fill="hold" nodeType="clickPar">
                      <p:stCondLst>
                        <p:cond delay="indefinite"/>
                      </p:stCondLst>
                      <p:childTnLst>
                        <p:par>
                          <p:cTn id="60" fill="hold" nodeType="withGroup">
                            <p:stCondLst>
                              <p:cond delay="0"/>
                            </p:stCondLst>
                            <p:childTnLst>
                              <p:par>
                                <p:cTn id="61" presetID="22" presetClass="entr" presetSubtype="8" fill="hold" grpId="0" nodeType="clickEffect">
                                  <p:stCondLst>
                                    <p:cond delay="0"/>
                                  </p:stCondLst>
                                  <p:childTnLst>
                                    <p:set>
                                      <p:cBhvr>
                                        <p:cTn id="62" dur="1" fill="hold">
                                          <p:stCondLst>
                                            <p:cond delay="0"/>
                                          </p:stCondLst>
                                        </p:cTn>
                                        <p:tgtEl>
                                          <p:spTgt spid="122928"/>
                                        </p:tgtEl>
                                        <p:attrNameLst>
                                          <p:attrName>style.visibility</p:attrName>
                                        </p:attrNameLst>
                                      </p:cBhvr>
                                      <p:to>
                                        <p:strVal val="visible"/>
                                      </p:to>
                                    </p:set>
                                    <p:animEffect transition="in" filter="wipe(left)">
                                      <p:cBhvr>
                                        <p:cTn id="63" dur="500"/>
                                        <p:tgtEl>
                                          <p:spTgt spid="122928"/>
                                        </p:tgtEl>
                                      </p:cBhvr>
                                    </p:animEffect>
                                  </p:childTnLst>
                                </p:cTn>
                              </p:par>
                            </p:childTnLst>
                          </p:cTn>
                        </p:par>
                        <p:par>
                          <p:cTn id="64" fill="hold" nodeType="afterGroup">
                            <p:stCondLst>
                              <p:cond delay="500"/>
                            </p:stCondLst>
                            <p:childTnLst>
                              <p:par>
                                <p:cTn id="65" presetID="22" presetClass="entr" presetSubtype="8" fill="hold" grpId="0" nodeType="afterEffect">
                                  <p:stCondLst>
                                    <p:cond delay="0"/>
                                  </p:stCondLst>
                                  <p:childTnLst>
                                    <p:set>
                                      <p:cBhvr>
                                        <p:cTn id="66" dur="1" fill="hold">
                                          <p:stCondLst>
                                            <p:cond delay="0"/>
                                          </p:stCondLst>
                                        </p:cTn>
                                        <p:tgtEl>
                                          <p:spTgt spid="122900"/>
                                        </p:tgtEl>
                                        <p:attrNameLst>
                                          <p:attrName>style.visibility</p:attrName>
                                        </p:attrNameLst>
                                      </p:cBhvr>
                                      <p:to>
                                        <p:strVal val="visible"/>
                                      </p:to>
                                    </p:set>
                                    <p:animEffect transition="in" filter="wipe(left)">
                                      <p:cBhvr>
                                        <p:cTn id="67" dur="500"/>
                                        <p:tgtEl>
                                          <p:spTgt spid="122900"/>
                                        </p:tgtEl>
                                      </p:cBhvr>
                                    </p:animEffect>
                                  </p:childTnLst>
                                </p:cTn>
                              </p:par>
                            </p:childTnLst>
                          </p:cTn>
                        </p:par>
                      </p:childTnLst>
                    </p:cTn>
                  </p:par>
                  <p:par>
                    <p:cTn id="68" fill="hold" nodeType="clickPar">
                      <p:stCondLst>
                        <p:cond delay="indefinite"/>
                      </p:stCondLst>
                      <p:childTnLst>
                        <p:par>
                          <p:cTn id="69" fill="hold" nodeType="withGroup">
                            <p:stCondLst>
                              <p:cond delay="0"/>
                            </p:stCondLst>
                            <p:childTnLst>
                              <p:par>
                                <p:cTn id="70" presetID="7" presetClass="entr" presetSubtype="2" fill="hold" grpId="0" nodeType="clickEffect">
                                  <p:stCondLst>
                                    <p:cond delay="0"/>
                                  </p:stCondLst>
                                  <p:childTnLst>
                                    <p:set>
                                      <p:cBhvr>
                                        <p:cTn id="71" dur="1" fill="hold">
                                          <p:stCondLst>
                                            <p:cond delay="0"/>
                                          </p:stCondLst>
                                        </p:cTn>
                                        <p:tgtEl>
                                          <p:spTgt spid="122902"/>
                                        </p:tgtEl>
                                        <p:attrNameLst>
                                          <p:attrName>style.visibility</p:attrName>
                                        </p:attrNameLst>
                                      </p:cBhvr>
                                      <p:to>
                                        <p:strVal val="visible"/>
                                      </p:to>
                                    </p:set>
                                    <p:anim calcmode="lin" valueType="num">
                                      <p:cBhvr additive="base">
                                        <p:cTn id="72" dur="5000" fill="hold"/>
                                        <p:tgtEl>
                                          <p:spTgt spid="122902"/>
                                        </p:tgtEl>
                                        <p:attrNameLst>
                                          <p:attrName>ppt_x</p:attrName>
                                        </p:attrNameLst>
                                      </p:cBhvr>
                                      <p:tavLst>
                                        <p:tav tm="0">
                                          <p:val>
                                            <p:strVal val="1+#ppt_w/2"/>
                                          </p:val>
                                        </p:tav>
                                        <p:tav tm="100000">
                                          <p:val>
                                            <p:strVal val="#ppt_x"/>
                                          </p:val>
                                        </p:tav>
                                      </p:tavLst>
                                    </p:anim>
                                    <p:anim calcmode="lin" valueType="num">
                                      <p:cBhvr additive="base">
                                        <p:cTn id="73" dur="5000" fill="hold"/>
                                        <p:tgtEl>
                                          <p:spTgt spid="122902"/>
                                        </p:tgtEl>
                                        <p:attrNameLst>
                                          <p:attrName>ppt_y</p:attrName>
                                        </p:attrNameLst>
                                      </p:cBhvr>
                                      <p:tavLst>
                                        <p:tav tm="0">
                                          <p:val>
                                            <p:strVal val="#ppt_y"/>
                                          </p:val>
                                        </p:tav>
                                        <p:tav tm="100000">
                                          <p:val>
                                            <p:strVal val="#ppt_y"/>
                                          </p:val>
                                        </p:tav>
                                      </p:tavLst>
                                    </p:anim>
                                  </p:childTnLst>
                                </p:cTn>
                              </p:par>
                            </p:childTnLst>
                          </p:cTn>
                        </p:par>
                      </p:childTnLst>
                    </p:cTn>
                  </p:par>
                  <p:par>
                    <p:cTn id="74" fill="hold" nodeType="clickPar">
                      <p:stCondLst>
                        <p:cond delay="indefinite"/>
                      </p:stCondLst>
                      <p:childTnLst>
                        <p:par>
                          <p:cTn id="75" fill="hold" nodeType="withGroup">
                            <p:stCondLst>
                              <p:cond delay="0"/>
                            </p:stCondLst>
                            <p:childTnLst>
                              <p:par>
                                <p:cTn id="76" presetID="7" presetClass="entr" presetSubtype="2" fill="hold" grpId="0" nodeType="clickEffect">
                                  <p:stCondLst>
                                    <p:cond delay="0"/>
                                  </p:stCondLst>
                                  <p:childTnLst>
                                    <p:set>
                                      <p:cBhvr>
                                        <p:cTn id="77" dur="1" fill="hold">
                                          <p:stCondLst>
                                            <p:cond delay="0"/>
                                          </p:stCondLst>
                                        </p:cTn>
                                        <p:tgtEl>
                                          <p:spTgt spid="122903"/>
                                        </p:tgtEl>
                                        <p:attrNameLst>
                                          <p:attrName>style.visibility</p:attrName>
                                        </p:attrNameLst>
                                      </p:cBhvr>
                                      <p:to>
                                        <p:strVal val="visible"/>
                                      </p:to>
                                    </p:set>
                                    <p:anim calcmode="lin" valueType="num">
                                      <p:cBhvr additive="base">
                                        <p:cTn id="78" dur="5000" fill="hold"/>
                                        <p:tgtEl>
                                          <p:spTgt spid="122903"/>
                                        </p:tgtEl>
                                        <p:attrNameLst>
                                          <p:attrName>ppt_x</p:attrName>
                                        </p:attrNameLst>
                                      </p:cBhvr>
                                      <p:tavLst>
                                        <p:tav tm="0">
                                          <p:val>
                                            <p:strVal val="1+#ppt_w/2"/>
                                          </p:val>
                                        </p:tav>
                                        <p:tav tm="100000">
                                          <p:val>
                                            <p:strVal val="#ppt_x"/>
                                          </p:val>
                                        </p:tav>
                                      </p:tavLst>
                                    </p:anim>
                                    <p:anim calcmode="lin" valueType="num">
                                      <p:cBhvr additive="base">
                                        <p:cTn id="79" dur="5000" fill="hold"/>
                                        <p:tgtEl>
                                          <p:spTgt spid="122903"/>
                                        </p:tgtEl>
                                        <p:attrNameLst>
                                          <p:attrName>ppt_y</p:attrName>
                                        </p:attrNameLst>
                                      </p:cBhvr>
                                      <p:tavLst>
                                        <p:tav tm="0">
                                          <p:val>
                                            <p:strVal val="#ppt_y"/>
                                          </p:val>
                                        </p:tav>
                                        <p:tav tm="100000">
                                          <p:val>
                                            <p:strVal val="#ppt_y"/>
                                          </p:val>
                                        </p:tav>
                                      </p:tavLst>
                                    </p:anim>
                                  </p:childTnLst>
                                </p:cTn>
                              </p:par>
                            </p:childTnLst>
                          </p:cTn>
                        </p:par>
                      </p:childTnLst>
                    </p:cTn>
                  </p:par>
                  <p:par>
                    <p:cTn id="80" fill="hold" nodeType="clickPar">
                      <p:stCondLst>
                        <p:cond delay="indefinite"/>
                      </p:stCondLst>
                      <p:childTnLst>
                        <p:par>
                          <p:cTn id="81" fill="hold" nodeType="withGroup">
                            <p:stCondLst>
                              <p:cond delay="0"/>
                            </p:stCondLst>
                            <p:childTnLst>
                              <p:par>
                                <p:cTn id="82" presetID="7" presetClass="entr" presetSubtype="2" fill="hold" grpId="0" nodeType="clickEffect">
                                  <p:stCondLst>
                                    <p:cond delay="0"/>
                                  </p:stCondLst>
                                  <p:childTnLst>
                                    <p:set>
                                      <p:cBhvr>
                                        <p:cTn id="83" dur="1" fill="hold">
                                          <p:stCondLst>
                                            <p:cond delay="0"/>
                                          </p:stCondLst>
                                        </p:cTn>
                                        <p:tgtEl>
                                          <p:spTgt spid="122904"/>
                                        </p:tgtEl>
                                        <p:attrNameLst>
                                          <p:attrName>style.visibility</p:attrName>
                                        </p:attrNameLst>
                                      </p:cBhvr>
                                      <p:to>
                                        <p:strVal val="visible"/>
                                      </p:to>
                                    </p:set>
                                    <p:anim calcmode="lin" valueType="num">
                                      <p:cBhvr additive="base">
                                        <p:cTn id="84" dur="5000" fill="hold"/>
                                        <p:tgtEl>
                                          <p:spTgt spid="122904"/>
                                        </p:tgtEl>
                                        <p:attrNameLst>
                                          <p:attrName>ppt_x</p:attrName>
                                        </p:attrNameLst>
                                      </p:cBhvr>
                                      <p:tavLst>
                                        <p:tav tm="0">
                                          <p:val>
                                            <p:strVal val="1+#ppt_w/2"/>
                                          </p:val>
                                        </p:tav>
                                        <p:tav tm="100000">
                                          <p:val>
                                            <p:strVal val="#ppt_x"/>
                                          </p:val>
                                        </p:tav>
                                      </p:tavLst>
                                    </p:anim>
                                    <p:anim calcmode="lin" valueType="num">
                                      <p:cBhvr additive="base">
                                        <p:cTn id="85" dur="5000" fill="hold"/>
                                        <p:tgtEl>
                                          <p:spTgt spid="122904"/>
                                        </p:tgtEl>
                                        <p:attrNameLst>
                                          <p:attrName>ppt_y</p:attrName>
                                        </p:attrNameLst>
                                      </p:cBhvr>
                                      <p:tavLst>
                                        <p:tav tm="0">
                                          <p:val>
                                            <p:strVal val="#ppt_y"/>
                                          </p:val>
                                        </p:tav>
                                        <p:tav tm="100000">
                                          <p:val>
                                            <p:strVal val="#ppt_y"/>
                                          </p:val>
                                        </p:tav>
                                      </p:tavLst>
                                    </p:anim>
                                  </p:childTnLst>
                                </p:cTn>
                              </p:par>
                            </p:childTnLst>
                          </p:cTn>
                        </p:par>
                      </p:childTnLst>
                    </p:cTn>
                  </p:par>
                  <p:par>
                    <p:cTn id="86" fill="hold" nodeType="clickPar">
                      <p:stCondLst>
                        <p:cond delay="indefinite"/>
                      </p:stCondLst>
                      <p:childTnLst>
                        <p:par>
                          <p:cTn id="87" fill="hold" nodeType="withGroup">
                            <p:stCondLst>
                              <p:cond delay="0"/>
                            </p:stCondLst>
                            <p:childTnLst>
                              <p:par>
                                <p:cTn id="88" presetID="9" presetClass="entr" presetSubtype="0" fill="hold" grpId="0" nodeType="clickEffect">
                                  <p:stCondLst>
                                    <p:cond delay="0"/>
                                  </p:stCondLst>
                                  <p:iterate type="wd">
                                    <p:tmPct val="100000"/>
                                  </p:iterate>
                                  <p:childTnLst>
                                    <p:set>
                                      <p:cBhvr>
                                        <p:cTn id="89" dur="1" fill="hold">
                                          <p:stCondLst>
                                            <p:cond delay="0"/>
                                          </p:stCondLst>
                                        </p:cTn>
                                        <p:tgtEl>
                                          <p:spTgt spid="122923"/>
                                        </p:tgtEl>
                                        <p:attrNameLst>
                                          <p:attrName>style.visibility</p:attrName>
                                        </p:attrNameLst>
                                      </p:cBhvr>
                                      <p:to>
                                        <p:strVal val="visible"/>
                                      </p:to>
                                    </p:set>
                                    <p:animEffect transition="in" filter="dissolve">
                                      <p:cBhvr>
                                        <p:cTn id="90" dur="300"/>
                                        <p:tgtEl>
                                          <p:spTgt spid="122923"/>
                                        </p:tgtEl>
                                      </p:cBhvr>
                                    </p:animEffect>
                                  </p:childTnLst>
                                </p:cTn>
                              </p:par>
                            </p:childTnLst>
                          </p:cTn>
                        </p:par>
                      </p:childTnLst>
                    </p:cTn>
                  </p:par>
                  <p:par>
                    <p:cTn id="91" fill="hold" nodeType="clickPar">
                      <p:stCondLst>
                        <p:cond delay="indefinite"/>
                      </p:stCondLst>
                      <p:childTnLst>
                        <p:par>
                          <p:cTn id="92" fill="hold" nodeType="withGroup">
                            <p:stCondLst>
                              <p:cond delay="0"/>
                            </p:stCondLst>
                            <p:childTnLst>
                              <p:par>
                                <p:cTn id="93" presetID="23" presetClass="entr" presetSubtype="16" fill="hold" nodeType="clickEffect">
                                  <p:stCondLst>
                                    <p:cond delay="0"/>
                                  </p:stCondLst>
                                  <p:childTnLst>
                                    <p:set>
                                      <p:cBhvr>
                                        <p:cTn id="94" dur="1" fill="hold">
                                          <p:stCondLst>
                                            <p:cond delay="0"/>
                                          </p:stCondLst>
                                        </p:cTn>
                                        <p:tgtEl>
                                          <p:spTgt spid="122905"/>
                                        </p:tgtEl>
                                        <p:attrNameLst>
                                          <p:attrName>style.visibility</p:attrName>
                                        </p:attrNameLst>
                                      </p:cBhvr>
                                      <p:to>
                                        <p:strVal val="visible"/>
                                      </p:to>
                                    </p:set>
                                    <p:anim calcmode="lin" valueType="num">
                                      <p:cBhvr>
                                        <p:cTn id="95" dur="500" fill="hold"/>
                                        <p:tgtEl>
                                          <p:spTgt spid="122905"/>
                                        </p:tgtEl>
                                        <p:attrNameLst>
                                          <p:attrName>ppt_w</p:attrName>
                                        </p:attrNameLst>
                                      </p:cBhvr>
                                      <p:tavLst>
                                        <p:tav tm="0">
                                          <p:val>
                                            <p:fltVal val="0"/>
                                          </p:val>
                                        </p:tav>
                                        <p:tav tm="100000">
                                          <p:val>
                                            <p:strVal val="#ppt_w"/>
                                          </p:val>
                                        </p:tav>
                                      </p:tavLst>
                                    </p:anim>
                                    <p:anim calcmode="lin" valueType="num">
                                      <p:cBhvr>
                                        <p:cTn id="96" dur="500" fill="hold"/>
                                        <p:tgtEl>
                                          <p:spTgt spid="122905"/>
                                        </p:tgtEl>
                                        <p:attrNameLst>
                                          <p:attrName>ppt_h</p:attrName>
                                        </p:attrNameLst>
                                      </p:cBhvr>
                                      <p:tavLst>
                                        <p:tav tm="0">
                                          <p:val>
                                            <p:fltVal val="0"/>
                                          </p:val>
                                        </p:tav>
                                        <p:tav tm="100000">
                                          <p:val>
                                            <p:strVal val="#ppt_h"/>
                                          </p:val>
                                        </p:tav>
                                      </p:tavLst>
                                    </p:anim>
                                  </p:childTnLst>
                                </p:cTn>
                              </p:par>
                            </p:childTnLst>
                          </p:cTn>
                        </p:par>
                      </p:childTnLst>
                    </p:cTn>
                  </p:par>
                  <p:par>
                    <p:cTn id="97" fill="hold" nodeType="clickPar">
                      <p:stCondLst>
                        <p:cond delay="indefinite"/>
                      </p:stCondLst>
                      <p:childTnLst>
                        <p:par>
                          <p:cTn id="98" fill="hold" nodeType="withGroup">
                            <p:stCondLst>
                              <p:cond delay="0"/>
                            </p:stCondLst>
                            <p:childTnLst>
                              <p:par>
                                <p:cTn id="99" presetID="14" presetClass="entr" presetSubtype="5" fill="hold" grpId="0" nodeType="clickEffect">
                                  <p:stCondLst>
                                    <p:cond delay="0"/>
                                  </p:stCondLst>
                                  <p:iterate type="wd">
                                    <p:tmPct val="100000"/>
                                  </p:iterate>
                                  <p:childTnLst>
                                    <p:set>
                                      <p:cBhvr>
                                        <p:cTn id="100" dur="1" fill="hold">
                                          <p:stCondLst>
                                            <p:cond delay="0"/>
                                          </p:stCondLst>
                                        </p:cTn>
                                        <p:tgtEl>
                                          <p:spTgt spid="122917"/>
                                        </p:tgtEl>
                                        <p:attrNameLst>
                                          <p:attrName>style.visibility</p:attrName>
                                        </p:attrNameLst>
                                      </p:cBhvr>
                                      <p:to>
                                        <p:strVal val="visible"/>
                                      </p:to>
                                    </p:set>
                                    <p:animEffect transition="in" filter="randombar(vertical)">
                                      <p:cBhvr>
                                        <p:cTn id="101" dur="300"/>
                                        <p:tgtEl>
                                          <p:spTgt spid="122917"/>
                                        </p:tgtEl>
                                      </p:cBhvr>
                                    </p:animEffect>
                                  </p:childTnLst>
                                </p:cTn>
                              </p:par>
                            </p:childTnLst>
                          </p:cTn>
                        </p:par>
                      </p:childTnLst>
                    </p:cTn>
                  </p:par>
                  <p:par>
                    <p:cTn id="102" fill="hold" nodeType="clickPar">
                      <p:stCondLst>
                        <p:cond delay="indefinite"/>
                      </p:stCondLst>
                      <p:childTnLst>
                        <p:par>
                          <p:cTn id="103" fill="hold" nodeType="withGroup">
                            <p:stCondLst>
                              <p:cond delay="0"/>
                            </p:stCondLst>
                            <p:childTnLst>
                              <p:par>
                                <p:cTn id="104" presetID="23" presetClass="entr" presetSubtype="16" fill="hold" grpId="0" nodeType="clickEffect">
                                  <p:stCondLst>
                                    <p:cond delay="0"/>
                                  </p:stCondLst>
                                  <p:childTnLst>
                                    <p:set>
                                      <p:cBhvr>
                                        <p:cTn id="105" dur="1" fill="hold">
                                          <p:stCondLst>
                                            <p:cond delay="0"/>
                                          </p:stCondLst>
                                        </p:cTn>
                                        <p:tgtEl>
                                          <p:spTgt spid="122918"/>
                                        </p:tgtEl>
                                        <p:attrNameLst>
                                          <p:attrName>style.visibility</p:attrName>
                                        </p:attrNameLst>
                                      </p:cBhvr>
                                      <p:to>
                                        <p:strVal val="visible"/>
                                      </p:to>
                                    </p:set>
                                    <p:anim calcmode="lin" valueType="num">
                                      <p:cBhvr>
                                        <p:cTn id="106" dur="500" fill="hold"/>
                                        <p:tgtEl>
                                          <p:spTgt spid="122918"/>
                                        </p:tgtEl>
                                        <p:attrNameLst>
                                          <p:attrName>ppt_w</p:attrName>
                                        </p:attrNameLst>
                                      </p:cBhvr>
                                      <p:tavLst>
                                        <p:tav tm="0">
                                          <p:val>
                                            <p:fltVal val="0"/>
                                          </p:val>
                                        </p:tav>
                                        <p:tav tm="100000">
                                          <p:val>
                                            <p:strVal val="#ppt_w"/>
                                          </p:val>
                                        </p:tav>
                                      </p:tavLst>
                                    </p:anim>
                                    <p:anim calcmode="lin" valueType="num">
                                      <p:cBhvr>
                                        <p:cTn id="107" dur="500" fill="hold"/>
                                        <p:tgtEl>
                                          <p:spTgt spid="122918"/>
                                        </p:tgtEl>
                                        <p:attrNameLst>
                                          <p:attrName>ppt_h</p:attrName>
                                        </p:attrNameLst>
                                      </p:cBhvr>
                                      <p:tavLst>
                                        <p:tav tm="0">
                                          <p:val>
                                            <p:fltVal val="0"/>
                                          </p:val>
                                        </p:tav>
                                        <p:tav tm="100000">
                                          <p:val>
                                            <p:strVal val="#ppt_h"/>
                                          </p:val>
                                        </p:tav>
                                      </p:tavLst>
                                    </p:anim>
                                  </p:childTnLst>
                                </p:cTn>
                              </p:par>
                            </p:childTnLst>
                          </p:cTn>
                        </p:par>
                      </p:childTnLst>
                    </p:cTn>
                  </p:par>
                  <p:par>
                    <p:cTn id="108" fill="hold" nodeType="clickPar">
                      <p:stCondLst>
                        <p:cond delay="indefinite"/>
                      </p:stCondLst>
                      <p:childTnLst>
                        <p:par>
                          <p:cTn id="109" fill="hold" nodeType="withGroup">
                            <p:stCondLst>
                              <p:cond delay="0"/>
                            </p:stCondLst>
                            <p:childTnLst>
                              <p:par>
                                <p:cTn id="110" presetID="23" presetClass="entr" presetSubtype="16" fill="hold" grpId="0" nodeType="clickEffect">
                                  <p:stCondLst>
                                    <p:cond delay="0"/>
                                  </p:stCondLst>
                                  <p:childTnLst>
                                    <p:set>
                                      <p:cBhvr>
                                        <p:cTn id="111" dur="1" fill="hold">
                                          <p:stCondLst>
                                            <p:cond delay="0"/>
                                          </p:stCondLst>
                                        </p:cTn>
                                        <p:tgtEl>
                                          <p:spTgt spid="122919"/>
                                        </p:tgtEl>
                                        <p:attrNameLst>
                                          <p:attrName>style.visibility</p:attrName>
                                        </p:attrNameLst>
                                      </p:cBhvr>
                                      <p:to>
                                        <p:strVal val="visible"/>
                                      </p:to>
                                    </p:set>
                                    <p:anim calcmode="lin" valueType="num">
                                      <p:cBhvr>
                                        <p:cTn id="112" dur="500" fill="hold"/>
                                        <p:tgtEl>
                                          <p:spTgt spid="122919"/>
                                        </p:tgtEl>
                                        <p:attrNameLst>
                                          <p:attrName>ppt_w</p:attrName>
                                        </p:attrNameLst>
                                      </p:cBhvr>
                                      <p:tavLst>
                                        <p:tav tm="0">
                                          <p:val>
                                            <p:fltVal val="0"/>
                                          </p:val>
                                        </p:tav>
                                        <p:tav tm="100000">
                                          <p:val>
                                            <p:strVal val="#ppt_w"/>
                                          </p:val>
                                        </p:tav>
                                      </p:tavLst>
                                    </p:anim>
                                    <p:anim calcmode="lin" valueType="num">
                                      <p:cBhvr>
                                        <p:cTn id="113" dur="500" fill="hold"/>
                                        <p:tgtEl>
                                          <p:spTgt spid="122919"/>
                                        </p:tgtEl>
                                        <p:attrNameLst>
                                          <p:attrName>ppt_h</p:attrName>
                                        </p:attrNameLst>
                                      </p:cBhvr>
                                      <p:tavLst>
                                        <p:tav tm="0">
                                          <p:val>
                                            <p:fltVal val="0"/>
                                          </p:val>
                                        </p:tav>
                                        <p:tav tm="100000">
                                          <p:val>
                                            <p:strVal val="#ppt_h"/>
                                          </p:val>
                                        </p:tav>
                                      </p:tavLst>
                                    </p:anim>
                                  </p:childTnLst>
                                </p:cTn>
                              </p:par>
                            </p:childTnLst>
                          </p:cTn>
                        </p:par>
                      </p:childTnLst>
                    </p:cTn>
                  </p:par>
                  <p:par>
                    <p:cTn id="114" fill="hold" nodeType="clickPar">
                      <p:stCondLst>
                        <p:cond delay="indefinite"/>
                      </p:stCondLst>
                      <p:childTnLst>
                        <p:par>
                          <p:cTn id="115" fill="hold" nodeType="withGroup">
                            <p:stCondLst>
                              <p:cond delay="0"/>
                            </p:stCondLst>
                            <p:childTnLst>
                              <p:par>
                                <p:cTn id="116" presetID="23" presetClass="entr" presetSubtype="16" fill="hold" grpId="0" nodeType="clickEffect">
                                  <p:stCondLst>
                                    <p:cond delay="0"/>
                                  </p:stCondLst>
                                  <p:childTnLst>
                                    <p:set>
                                      <p:cBhvr>
                                        <p:cTn id="117" dur="1" fill="hold">
                                          <p:stCondLst>
                                            <p:cond delay="0"/>
                                          </p:stCondLst>
                                        </p:cTn>
                                        <p:tgtEl>
                                          <p:spTgt spid="122920"/>
                                        </p:tgtEl>
                                        <p:attrNameLst>
                                          <p:attrName>style.visibility</p:attrName>
                                        </p:attrNameLst>
                                      </p:cBhvr>
                                      <p:to>
                                        <p:strVal val="visible"/>
                                      </p:to>
                                    </p:set>
                                    <p:anim calcmode="lin" valueType="num">
                                      <p:cBhvr>
                                        <p:cTn id="118" dur="500" fill="hold"/>
                                        <p:tgtEl>
                                          <p:spTgt spid="122920"/>
                                        </p:tgtEl>
                                        <p:attrNameLst>
                                          <p:attrName>ppt_w</p:attrName>
                                        </p:attrNameLst>
                                      </p:cBhvr>
                                      <p:tavLst>
                                        <p:tav tm="0">
                                          <p:val>
                                            <p:fltVal val="0"/>
                                          </p:val>
                                        </p:tav>
                                        <p:tav tm="100000">
                                          <p:val>
                                            <p:strVal val="#ppt_w"/>
                                          </p:val>
                                        </p:tav>
                                      </p:tavLst>
                                    </p:anim>
                                    <p:anim calcmode="lin" valueType="num">
                                      <p:cBhvr>
                                        <p:cTn id="119" dur="500" fill="hold"/>
                                        <p:tgtEl>
                                          <p:spTgt spid="122920"/>
                                        </p:tgtEl>
                                        <p:attrNameLst>
                                          <p:attrName>ppt_h</p:attrName>
                                        </p:attrNameLst>
                                      </p:cBhvr>
                                      <p:tavLst>
                                        <p:tav tm="0">
                                          <p:val>
                                            <p:fltVal val="0"/>
                                          </p:val>
                                        </p:tav>
                                        <p:tav tm="100000">
                                          <p:val>
                                            <p:strVal val="#ppt_h"/>
                                          </p:val>
                                        </p:tav>
                                      </p:tavLst>
                                    </p:anim>
                                  </p:childTnLst>
                                </p:cTn>
                              </p:par>
                            </p:childTnLst>
                          </p:cTn>
                        </p:par>
                      </p:childTnLst>
                    </p:cTn>
                  </p:par>
                  <p:par>
                    <p:cTn id="120" fill="hold" nodeType="clickPar">
                      <p:stCondLst>
                        <p:cond delay="indefinite"/>
                      </p:stCondLst>
                      <p:childTnLst>
                        <p:par>
                          <p:cTn id="121" fill="hold" nodeType="withGroup">
                            <p:stCondLst>
                              <p:cond delay="0"/>
                            </p:stCondLst>
                            <p:childTnLst>
                              <p:par>
                                <p:cTn id="122" presetID="22" presetClass="entr" presetSubtype="8" fill="hold" grpId="0" nodeType="clickEffect">
                                  <p:stCondLst>
                                    <p:cond delay="0"/>
                                  </p:stCondLst>
                                  <p:childTnLst>
                                    <p:set>
                                      <p:cBhvr>
                                        <p:cTn id="123" dur="1" fill="hold">
                                          <p:stCondLst>
                                            <p:cond delay="0"/>
                                          </p:stCondLst>
                                        </p:cTn>
                                        <p:tgtEl>
                                          <p:spTgt spid="122927"/>
                                        </p:tgtEl>
                                        <p:attrNameLst>
                                          <p:attrName>style.visibility</p:attrName>
                                        </p:attrNameLst>
                                      </p:cBhvr>
                                      <p:to>
                                        <p:strVal val="visible"/>
                                      </p:to>
                                    </p:set>
                                    <p:animEffect transition="in" filter="wipe(left)">
                                      <p:cBhvr>
                                        <p:cTn id="124" dur="500"/>
                                        <p:tgtEl>
                                          <p:spTgt spid="122927"/>
                                        </p:tgtEl>
                                      </p:cBhvr>
                                    </p:animEffect>
                                  </p:childTnLst>
                                </p:cTn>
                              </p:par>
                            </p:childTnLst>
                          </p:cTn>
                        </p:par>
                        <p:par>
                          <p:cTn id="125" fill="hold" nodeType="afterGroup">
                            <p:stCondLst>
                              <p:cond delay="500"/>
                            </p:stCondLst>
                            <p:childTnLst>
                              <p:par>
                                <p:cTn id="126" presetID="22" presetClass="entr" presetSubtype="8" fill="hold" grpId="0" nodeType="afterEffect">
                                  <p:stCondLst>
                                    <p:cond delay="0"/>
                                  </p:stCondLst>
                                  <p:childTnLst>
                                    <p:set>
                                      <p:cBhvr>
                                        <p:cTn id="127" dur="1" fill="hold">
                                          <p:stCondLst>
                                            <p:cond delay="0"/>
                                          </p:stCondLst>
                                        </p:cTn>
                                        <p:tgtEl>
                                          <p:spTgt spid="122921"/>
                                        </p:tgtEl>
                                        <p:attrNameLst>
                                          <p:attrName>style.visibility</p:attrName>
                                        </p:attrNameLst>
                                      </p:cBhvr>
                                      <p:to>
                                        <p:strVal val="visible"/>
                                      </p:to>
                                    </p:set>
                                    <p:animEffect transition="in" filter="wipe(left)">
                                      <p:cBhvr>
                                        <p:cTn id="128" dur="500"/>
                                        <p:tgtEl>
                                          <p:spTgt spid="122921"/>
                                        </p:tgtEl>
                                      </p:cBhvr>
                                    </p:animEffect>
                                  </p:childTnLst>
                                </p:cTn>
                              </p:par>
                            </p:childTnLst>
                          </p:cTn>
                        </p:par>
                      </p:childTnLst>
                    </p:cTn>
                  </p:par>
                  <p:par>
                    <p:cTn id="129" fill="hold" nodeType="clickPar">
                      <p:stCondLst>
                        <p:cond delay="indefinite"/>
                      </p:stCondLst>
                      <p:childTnLst>
                        <p:par>
                          <p:cTn id="130" fill="hold" nodeType="withGroup">
                            <p:stCondLst>
                              <p:cond delay="0"/>
                            </p:stCondLst>
                            <p:childTnLst>
                              <p:par>
                                <p:cTn id="131" presetID="22" presetClass="entr" presetSubtype="8" fill="hold" grpId="0" nodeType="clickEffect">
                                  <p:stCondLst>
                                    <p:cond delay="0"/>
                                  </p:stCondLst>
                                  <p:childTnLst>
                                    <p:set>
                                      <p:cBhvr>
                                        <p:cTn id="132" dur="1" fill="hold">
                                          <p:stCondLst>
                                            <p:cond delay="0"/>
                                          </p:stCondLst>
                                        </p:cTn>
                                        <p:tgtEl>
                                          <p:spTgt spid="122926"/>
                                        </p:tgtEl>
                                        <p:attrNameLst>
                                          <p:attrName>style.visibility</p:attrName>
                                        </p:attrNameLst>
                                      </p:cBhvr>
                                      <p:to>
                                        <p:strVal val="visible"/>
                                      </p:to>
                                    </p:set>
                                    <p:animEffect transition="in" filter="wipe(left)">
                                      <p:cBhvr>
                                        <p:cTn id="133" dur="500"/>
                                        <p:tgtEl>
                                          <p:spTgt spid="122926"/>
                                        </p:tgtEl>
                                      </p:cBhvr>
                                    </p:animEffect>
                                  </p:childTnLst>
                                </p:cTn>
                              </p:par>
                            </p:childTnLst>
                          </p:cTn>
                        </p:par>
                        <p:par>
                          <p:cTn id="134" fill="hold" nodeType="afterGroup">
                            <p:stCondLst>
                              <p:cond delay="500"/>
                            </p:stCondLst>
                            <p:childTnLst>
                              <p:par>
                                <p:cTn id="135" presetID="22" presetClass="entr" presetSubtype="8" fill="hold" grpId="0" nodeType="afterEffect">
                                  <p:stCondLst>
                                    <p:cond delay="0"/>
                                  </p:stCondLst>
                                  <p:childTnLst>
                                    <p:set>
                                      <p:cBhvr>
                                        <p:cTn id="136" dur="1" fill="hold">
                                          <p:stCondLst>
                                            <p:cond delay="0"/>
                                          </p:stCondLst>
                                        </p:cTn>
                                        <p:tgtEl>
                                          <p:spTgt spid="122924"/>
                                        </p:tgtEl>
                                        <p:attrNameLst>
                                          <p:attrName>style.visibility</p:attrName>
                                        </p:attrNameLst>
                                      </p:cBhvr>
                                      <p:to>
                                        <p:strVal val="visible"/>
                                      </p:to>
                                    </p:set>
                                    <p:animEffect transition="in" filter="wipe(left)">
                                      <p:cBhvr>
                                        <p:cTn id="137" dur="500"/>
                                        <p:tgtEl>
                                          <p:spTgt spid="1229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882" grpId="0" animBg="1" autoUpdateAnimBg="0"/>
      <p:bldP spid="122895" grpId="0" autoUpdateAnimBg="0"/>
      <p:bldP spid="122896" grpId="0" autoUpdateAnimBg="0"/>
      <p:bldP spid="122897" grpId="0" animBg="1" autoUpdateAnimBg="0"/>
      <p:bldP spid="122898" grpId="0" animBg="1" autoUpdateAnimBg="0"/>
      <p:bldP spid="122899" grpId="0" animBg="1" autoUpdateAnimBg="0"/>
      <p:bldP spid="122900" grpId="0" autoUpdateAnimBg="0"/>
      <p:bldP spid="122901" grpId="0" autoUpdateAnimBg="0"/>
      <p:bldP spid="122902" grpId="0" animBg="1" autoUpdateAnimBg="0"/>
      <p:bldP spid="122903" grpId="0" animBg="1" autoUpdateAnimBg="0"/>
      <p:bldP spid="122904" grpId="0" animBg="1" autoUpdateAnimBg="0"/>
      <p:bldP spid="122917" grpId="0" autoUpdateAnimBg="0"/>
      <p:bldP spid="122918" grpId="0" animBg="1" autoUpdateAnimBg="0"/>
      <p:bldP spid="122919" grpId="0" animBg="1" autoUpdateAnimBg="0"/>
      <p:bldP spid="122920" grpId="0" animBg="1" autoUpdateAnimBg="0"/>
      <p:bldP spid="122921" grpId="0" autoUpdateAnimBg="0"/>
      <p:bldP spid="122922" grpId="0" animBg="1" autoUpdateAnimBg="0"/>
      <p:bldP spid="122923" grpId="0" animBg="1" autoUpdateAnimBg="0"/>
      <p:bldP spid="122924" grpId="0" autoUpdateAnimBg="0"/>
      <p:bldP spid="122925" grpId="0" autoUpdateAnimBg="0"/>
      <p:bldP spid="122926" grpId="0" autoUpdateAnimBg="0"/>
      <p:bldP spid="122927" grpId="0" autoUpdateAnimBg="0"/>
      <p:bldP spid="122928" grpId="0" autoUpdateAnimBg="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8"/>
          <p:cNvSpPr>
            <a:spLocks noChangeArrowheads="1"/>
          </p:cNvSpPr>
          <p:nvPr/>
        </p:nvSpPr>
        <p:spPr bwMode="auto">
          <a:xfrm>
            <a:off x="0" y="-1588"/>
            <a:ext cx="2351088" cy="4603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zh-CN" sz="2400" b="1">
                <a:solidFill>
                  <a:srgbClr val="FFC000"/>
                </a:solidFill>
                <a:latin typeface="Times New Roman" panose="02020603050405020304" pitchFamily="18" charset="0"/>
                <a:cs typeface="Times New Roman" panose="02020603050405020304" pitchFamily="18" charset="0"/>
              </a:rPr>
              <a:t>电子感应加速器</a:t>
            </a:r>
            <a:endParaRPr lang="zh-CN" altLang="zh-CN" sz="600" b="1">
              <a:solidFill>
                <a:srgbClr val="FFC000"/>
              </a:solidFill>
            </a:endParaRPr>
          </a:p>
        </p:txBody>
      </p:sp>
      <p:grpSp>
        <p:nvGrpSpPr>
          <p:cNvPr id="35843" name="Group 1"/>
          <p:cNvGrpSpPr>
            <a:grpSpLocks/>
          </p:cNvGrpSpPr>
          <p:nvPr/>
        </p:nvGrpSpPr>
        <p:grpSpPr bwMode="auto">
          <a:xfrm>
            <a:off x="7319963" y="134938"/>
            <a:ext cx="1728787" cy="1730375"/>
            <a:chOff x="5940" y="1230"/>
            <a:chExt cx="2310" cy="2235"/>
          </a:xfrm>
        </p:grpSpPr>
        <p:sp>
          <p:nvSpPr>
            <p:cNvPr id="35850" name="Rectangle 7"/>
            <p:cNvSpPr>
              <a:spLocks noChangeArrowheads="1"/>
            </p:cNvSpPr>
            <p:nvPr/>
          </p:nvSpPr>
          <p:spPr bwMode="auto">
            <a:xfrm>
              <a:off x="5940" y="1230"/>
              <a:ext cx="2280" cy="690"/>
            </a:xfrm>
            <a:prstGeom prst="rect">
              <a:avLst/>
            </a:prstGeom>
            <a:solidFill>
              <a:srgbClr val="00CCFF"/>
            </a:solidFill>
            <a:ln w="9525">
              <a:solidFill>
                <a:srgbClr val="000000"/>
              </a:solidFill>
              <a:miter lim="800000"/>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b="1"/>
            </a:p>
          </p:txBody>
        </p:sp>
        <p:sp>
          <p:nvSpPr>
            <p:cNvPr id="35851" name="Rectangle 6"/>
            <p:cNvSpPr>
              <a:spLocks noChangeArrowheads="1"/>
            </p:cNvSpPr>
            <p:nvPr/>
          </p:nvSpPr>
          <p:spPr bwMode="auto">
            <a:xfrm>
              <a:off x="5970" y="2775"/>
              <a:ext cx="2280" cy="690"/>
            </a:xfrm>
            <a:prstGeom prst="rect">
              <a:avLst/>
            </a:prstGeom>
            <a:solidFill>
              <a:srgbClr val="FF9900"/>
            </a:solidFill>
            <a:ln w="9525">
              <a:solidFill>
                <a:srgbClr val="000000"/>
              </a:solidFill>
              <a:miter lim="800000"/>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b="1"/>
            </a:p>
          </p:txBody>
        </p:sp>
        <p:sp>
          <p:nvSpPr>
            <p:cNvPr id="35852" name="AutoShape 5"/>
            <p:cNvSpPr>
              <a:spLocks noChangeArrowheads="1"/>
            </p:cNvSpPr>
            <p:nvPr/>
          </p:nvSpPr>
          <p:spPr bwMode="auto">
            <a:xfrm>
              <a:off x="5940" y="1905"/>
              <a:ext cx="2295" cy="255"/>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499 w 21600"/>
                <a:gd name="T13" fmla="*/ 4489 h 21600"/>
                <a:gd name="T14" fmla="*/ 17101 w 21600"/>
                <a:gd name="T15" fmla="*/ 17111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00CCFF"/>
            </a:solidFill>
            <a:ln w="9525">
              <a:solidFill>
                <a:srgbClr val="000000"/>
              </a:solidFill>
              <a:miter lim="800000"/>
              <a:headEnd/>
              <a:tailEnd/>
            </a:ln>
          </p:spPr>
          <p:txBody>
            <a:bodyPr/>
            <a:lstStyle/>
            <a:p>
              <a:endParaRPr lang="zh-CN" altLang="en-US"/>
            </a:p>
          </p:txBody>
        </p:sp>
        <p:sp>
          <p:nvSpPr>
            <p:cNvPr id="35853" name="AutoShape 4"/>
            <p:cNvSpPr>
              <a:spLocks noChangeArrowheads="1"/>
            </p:cNvSpPr>
            <p:nvPr/>
          </p:nvSpPr>
          <p:spPr bwMode="auto">
            <a:xfrm rot="10800000">
              <a:off x="5955" y="2517"/>
              <a:ext cx="2295" cy="255"/>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207 w 21600"/>
                <a:gd name="T13" fmla="*/ 4235 h 21600"/>
                <a:gd name="T14" fmla="*/ 17393 w 21600"/>
                <a:gd name="T15" fmla="*/ 17365 h 21600"/>
              </a:gdLst>
              <a:ahLst/>
              <a:cxnLst>
                <a:cxn ang="T8">
                  <a:pos x="T0" y="T1"/>
                </a:cxn>
                <a:cxn ang="T9">
                  <a:pos x="T2" y="T3"/>
                </a:cxn>
                <a:cxn ang="T10">
                  <a:pos x="T4" y="T5"/>
                </a:cxn>
                <a:cxn ang="T11">
                  <a:pos x="T6" y="T7"/>
                </a:cxn>
              </a:cxnLst>
              <a:rect l="T12" t="T13" r="T14" b="T15"/>
              <a:pathLst>
                <a:path w="21600" h="21600">
                  <a:moveTo>
                    <a:pt x="0" y="0"/>
                  </a:moveTo>
                  <a:lnTo>
                    <a:pt x="4809" y="21600"/>
                  </a:lnTo>
                  <a:lnTo>
                    <a:pt x="16791" y="21600"/>
                  </a:lnTo>
                  <a:lnTo>
                    <a:pt x="21600" y="0"/>
                  </a:lnTo>
                  <a:lnTo>
                    <a:pt x="0" y="0"/>
                  </a:lnTo>
                  <a:close/>
                </a:path>
              </a:pathLst>
            </a:custGeom>
            <a:solidFill>
              <a:srgbClr val="FF9900"/>
            </a:solidFill>
            <a:ln w="9525">
              <a:solidFill>
                <a:srgbClr val="000000"/>
              </a:solidFill>
              <a:miter lim="800000"/>
              <a:headEnd/>
              <a:tailEnd/>
            </a:ln>
          </p:spPr>
          <p:txBody>
            <a:bodyPr/>
            <a:lstStyle/>
            <a:p>
              <a:endParaRPr lang="zh-CN" altLang="en-US"/>
            </a:p>
          </p:txBody>
        </p:sp>
        <p:sp>
          <p:nvSpPr>
            <p:cNvPr id="35854" name="Oval 3"/>
            <p:cNvSpPr>
              <a:spLocks noChangeArrowheads="1"/>
            </p:cNvSpPr>
            <p:nvPr/>
          </p:nvSpPr>
          <p:spPr bwMode="auto">
            <a:xfrm>
              <a:off x="5970" y="2175"/>
              <a:ext cx="495" cy="300"/>
            </a:xfrm>
            <a:prstGeom prst="ellipse">
              <a:avLst/>
            </a:prstGeom>
            <a:solidFill>
              <a:srgbClr val="FFFF00"/>
            </a:solidFill>
            <a:ln w="9525">
              <a:solidFill>
                <a:srgbClr val="000000"/>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b="1"/>
            </a:p>
          </p:txBody>
        </p:sp>
        <p:sp>
          <p:nvSpPr>
            <p:cNvPr id="35855" name="Oval 2"/>
            <p:cNvSpPr>
              <a:spLocks noChangeArrowheads="1"/>
            </p:cNvSpPr>
            <p:nvPr/>
          </p:nvSpPr>
          <p:spPr bwMode="auto">
            <a:xfrm>
              <a:off x="7725" y="2175"/>
              <a:ext cx="495" cy="300"/>
            </a:xfrm>
            <a:prstGeom prst="ellipse">
              <a:avLst/>
            </a:prstGeom>
            <a:solidFill>
              <a:srgbClr val="FFFF00"/>
            </a:solidFill>
            <a:ln w="9525">
              <a:solidFill>
                <a:srgbClr val="000000"/>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b="1"/>
            </a:p>
          </p:txBody>
        </p:sp>
      </p:grpSp>
      <p:sp>
        <p:nvSpPr>
          <p:cNvPr id="35844" name="Rectangle 9"/>
          <p:cNvSpPr>
            <a:spLocks noChangeArrowheads="1"/>
          </p:cNvSpPr>
          <p:nvPr/>
        </p:nvSpPr>
        <p:spPr bwMode="auto">
          <a:xfrm>
            <a:off x="277813" y="458788"/>
            <a:ext cx="6842125" cy="1201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zh-CN" sz="2400" b="1">
                <a:solidFill>
                  <a:schemeClr val="bg1"/>
                </a:solidFill>
                <a:latin typeface="Times New Roman" panose="02020603050405020304" pitchFamily="18" charset="0"/>
                <a:cs typeface="Times New Roman" panose="02020603050405020304" pitchFamily="18" charset="0"/>
              </a:rPr>
              <a:t>在圆柱形电磁铁间隙中有一个环形真空室。交变电流产生</a:t>
            </a:r>
            <a:r>
              <a:rPr lang="zh-CN" altLang="zh-CN" sz="2400" b="1">
                <a:solidFill>
                  <a:srgbClr val="FFFF00"/>
                </a:solidFill>
                <a:latin typeface="Times New Roman" panose="02020603050405020304" pitchFamily="18" charset="0"/>
                <a:cs typeface="Times New Roman" panose="02020603050405020304" pitchFamily="18" charset="0"/>
              </a:rPr>
              <a:t>交变磁场</a:t>
            </a:r>
            <a:r>
              <a:rPr lang="zh-CN" altLang="zh-CN" sz="2400" b="1">
                <a:solidFill>
                  <a:schemeClr val="bg1"/>
                </a:solidFill>
                <a:latin typeface="Times New Roman" panose="02020603050405020304" pitchFamily="18" charset="0"/>
                <a:cs typeface="Times New Roman" panose="02020603050405020304" pitchFamily="18" charset="0"/>
              </a:rPr>
              <a:t>；交变的磁场产生有旋电场。在有旋电场的做用下，</a:t>
            </a:r>
            <a:r>
              <a:rPr lang="zh-CN" altLang="en-US" sz="2400" b="1">
                <a:solidFill>
                  <a:schemeClr val="bg1"/>
                </a:solidFill>
                <a:latin typeface="Times New Roman" panose="02020603050405020304" pitchFamily="18" charset="0"/>
                <a:cs typeface="Times New Roman" panose="02020603050405020304" pitchFamily="18" charset="0"/>
              </a:rPr>
              <a:t>真空室内的电子被加速。</a:t>
            </a:r>
            <a:endParaRPr lang="zh-CN" altLang="zh-CN" sz="3200" b="1">
              <a:solidFill>
                <a:schemeClr val="bg1"/>
              </a:solidFill>
            </a:endParaRPr>
          </a:p>
        </p:txBody>
      </p:sp>
      <p:pic>
        <p:nvPicPr>
          <p:cNvPr id="56331" name="Picture 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0" y="2362200"/>
            <a:ext cx="2466975" cy="1936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6332" name="Picture 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24700" y="2041525"/>
            <a:ext cx="2005013" cy="2257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矩形 10"/>
          <p:cNvSpPr>
            <a:spLocks noChangeArrowheads="1"/>
          </p:cNvSpPr>
          <p:nvPr/>
        </p:nvSpPr>
        <p:spPr bwMode="auto">
          <a:xfrm>
            <a:off x="341313" y="1660525"/>
            <a:ext cx="5976937" cy="706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000" b="1">
                <a:solidFill>
                  <a:schemeClr val="bg1"/>
                </a:solidFill>
                <a:latin typeface="Times New Roman" panose="02020603050405020304" pitchFamily="18" charset="0"/>
                <a:cs typeface="Times New Roman" panose="02020603050405020304" pitchFamily="18" charset="0"/>
              </a:rPr>
              <a:t>在一个周期中，电流的变化分成</a:t>
            </a:r>
            <a:r>
              <a:rPr lang="en-US" altLang="zh-CN" sz="2000" b="1">
                <a:solidFill>
                  <a:schemeClr val="bg1"/>
                </a:solidFill>
                <a:latin typeface="Times New Roman" panose="02020603050405020304" pitchFamily="18" charset="0"/>
                <a:cs typeface="Times New Roman" panose="02020603050405020304" pitchFamily="18" charset="0"/>
              </a:rPr>
              <a:t>ABCD 4</a:t>
            </a:r>
            <a:r>
              <a:rPr lang="zh-CN" altLang="zh-CN" sz="2000" b="1">
                <a:solidFill>
                  <a:schemeClr val="bg1"/>
                </a:solidFill>
                <a:latin typeface="Times New Roman" panose="02020603050405020304" pitchFamily="18" charset="0"/>
                <a:cs typeface="Times New Roman" panose="02020603050405020304" pitchFamily="18" charset="0"/>
              </a:rPr>
              <a:t>个部分，运动的电子还会</a:t>
            </a:r>
            <a:r>
              <a:rPr lang="zh-CN" altLang="en-US" sz="2000" b="1">
                <a:solidFill>
                  <a:schemeClr val="bg1"/>
                </a:solidFill>
                <a:latin typeface="Times New Roman" panose="02020603050405020304" pitchFamily="18" charset="0"/>
                <a:cs typeface="Times New Roman" panose="02020603050405020304" pitchFamily="18" charset="0"/>
              </a:rPr>
              <a:t>受洛伦兹力</a:t>
            </a:r>
            <a:r>
              <a:rPr lang="zh-CN" altLang="zh-CN" sz="2000" b="1">
                <a:solidFill>
                  <a:schemeClr val="bg1"/>
                </a:solidFill>
                <a:latin typeface="Times New Roman" panose="02020603050405020304" pitchFamily="18" charset="0"/>
                <a:cs typeface="Times New Roman" panose="02020603050405020304" pitchFamily="18" charset="0"/>
              </a:rPr>
              <a:t>的作用。</a:t>
            </a:r>
          </a:p>
        </p:txBody>
      </p:sp>
      <p:pic>
        <p:nvPicPr>
          <p:cNvPr id="56333" name="Picture 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538" y="2476500"/>
            <a:ext cx="4321175" cy="3932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矩形 11"/>
          <p:cNvSpPr>
            <a:spLocks noChangeArrowheads="1"/>
          </p:cNvSpPr>
          <p:nvPr/>
        </p:nvSpPr>
        <p:spPr bwMode="auto">
          <a:xfrm>
            <a:off x="4495800" y="4443413"/>
            <a:ext cx="4572000" cy="2246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000" b="1">
                <a:solidFill>
                  <a:schemeClr val="bg1"/>
                </a:solidFill>
                <a:latin typeface="Times New Roman" panose="02020603050405020304" pitchFamily="18" charset="0"/>
                <a:cs typeface="Times New Roman" panose="02020603050405020304" pitchFamily="18" charset="0"/>
              </a:rPr>
              <a:t>在</a:t>
            </a:r>
            <a:r>
              <a:rPr lang="en-US" altLang="zh-CN" sz="2000" b="1">
                <a:solidFill>
                  <a:schemeClr val="bg1"/>
                </a:solidFill>
                <a:latin typeface="Times New Roman" panose="02020603050405020304" pitchFamily="18" charset="0"/>
                <a:cs typeface="Times New Roman" panose="02020603050405020304" pitchFamily="18" charset="0"/>
              </a:rPr>
              <a:t>A</a:t>
            </a:r>
            <a:r>
              <a:rPr lang="zh-CN" altLang="zh-CN" sz="2000" b="1">
                <a:solidFill>
                  <a:schemeClr val="bg1"/>
                </a:solidFill>
                <a:latin typeface="Times New Roman" panose="02020603050405020304" pitchFamily="18" charset="0"/>
                <a:cs typeface="Times New Roman" panose="02020603050405020304" pitchFamily="18" charset="0"/>
              </a:rPr>
              <a:t>区与</a:t>
            </a:r>
            <a:r>
              <a:rPr lang="en-US" altLang="zh-CN" sz="2000" b="1">
                <a:solidFill>
                  <a:schemeClr val="bg1"/>
                </a:solidFill>
                <a:latin typeface="Times New Roman" panose="02020603050405020304" pitchFamily="18" charset="0"/>
                <a:cs typeface="Times New Roman" panose="02020603050405020304" pitchFamily="18" charset="0"/>
              </a:rPr>
              <a:t>C</a:t>
            </a:r>
            <a:r>
              <a:rPr lang="zh-CN" altLang="zh-CN" sz="2000" b="1">
                <a:solidFill>
                  <a:schemeClr val="bg1"/>
                </a:solidFill>
                <a:latin typeface="Times New Roman" panose="02020603050405020304" pitchFamily="18" charset="0"/>
                <a:cs typeface="Times New Roman" panose="02020603050405020304" pitchFamily="18" charset="0"/>
              </a:rPr>
              <a:t>区有旋电场和</a:t>
            </a:r>
            <a:r>
              <a:rPr lang="zh-CN" altLang="en-US" sz="2000" b="1">
                <a:solidFill>
                  <a:schemeClr val="bg1"/>
                </a:solidFill>
                <a:latin typeface="Times New Roman" panose="02020603050405020304" pitchFamily="18" charset="0"/>
                <a:cs typeface="Times New Roman" panose="02020603050405020304" pitchFamily="18" charset="0"/>
              </a:rPr>
              <a:t>洛伦兹力</a:t>
            </a:r>
            <a:r>
              <a:rPr lang="zh-CN" altLang="zh-CN" sz="2000" b="1">
                <a:solidFill>
                  <a:schemeClr val="bg1"/>
                </a:solidFill>
                <a:latin typeface="Times New Roman" panose="02020603050405020304" pitchFamily="18" charset="0"/>
                <a:cs typeface="Times New Roman" panose="02020603050405020304" pitchFamily="18" charset="0"/>
              </a:rPr>
              <a:t>的共同作用使电子沿圆周轨道运动；其中只有</a:t>
            </a:r>
            <a:r>
              <a:rPr lang="en-US" altLang="zh-CN" sz="2000" b="1">
                <a:solidFill>
                  <a:schemeClr val="bg1"/>
                </a:solidFill>
                <a:latin typeface="Times New Roman" panose="02020603050405020304" pitchFamily="18" charset="0"/>
                <a:cs typeface="Times New Roman" panose="02020603050405020304" pitchFamily="18" charset="0"/>
              </a:rPr>
              <a:t>A</a:t>
            </a:r>
            <a:r>
              <a:rPr lang="zh-CN" altLang="zh-CN" sz="2000" b="1">
                <a:solidFill>
                  <a:schemeClr val="bg1"/>
                </a:solidFill>
                <a:latin typeface="Times New Roman" panose="02020603050405020304" pitchFamily="18" charset="0"/>
                <a:cs typeface="Times New Roman" panose="02020603050405020304" pitchFamily="18" charset="0"/>
              </a:rPr>
              <a:t>区电子才能从电子抢发出，如图逆时针绕圆周运动打到靶上，所以真正有用的只有</a:t>
            </a:r>
            <a:r>
              <a:rPr lang="en-US" altLang="zh-CN" sz="2000" b="1">
                <a:solidFill>
                  <a:schemeClr val="bg1"/>
                </a:solidFill>
                <a:latin typeface="Times New Roman" panose="02020603050405020304" pitchFamily="18" charset="0"/>
                <a:cs typeface="Times New Roman" panose="02020603050405020304" pitchFamily="18" charset="0"/>
              </a:rPr>
              <a:t>¼</a:t>
            </a:r>
            <a:r>
              <a:rPr lang="zh-CN" altLang="zh-CN" sz="2000" b="1">
                <a:solidFill>
                  <a:schemeClr val="bg1"/>
                </a:solidFill>
                <a:latin typeface="Times New Roman" panose="02020603050405020304" pitchFamily="18" charset="0"/>
                <a:cs typeface="Times New Roman" panose="02020603050405020304" pitchFamily="18" charset="0"/>
              </a:rPr>
              <a:t>个周期。由于电子的质量非常小，在</a:t>
            </a:r>
            <a:r>
              <a:rPr lang="en-US" altLang="zh-CN" sz="2000" b="1">
                <a:solidFill>
                  <a:schemeClr val="bg1"/>
                </a:solidFill>
                <a:latin typeface="Times New Roman" panose="02020603050405020304" pitchFamily="18" charset="0"/>
                <a:cs typeface="Times New Roman" panose="02020603050405020304" pitchFamily="18" charset="0"/>
              </a:rPr>
              <a:t>¼</a:t>
            </a:r>
            <a:r>
              <a:rPr lang="zh-CN" altLang="zh-CN" sz="2000" b="1">
                <a:solidFill>
                  <a:schemeClr val="bg1"/>
                </a:solidFill>
                <a:latin typeface="Times New Roman" panose="02020603050405020304" pitchFamily="18" charset="0"/>
                <a:cs typeface="Times New Roman" panose="02020603050405020304" pitchFamily="18" charset="0"/>
              </a:rPr>
              <a:t>周期里已经能获得很高的能量。最高能量可达到</a:t>
            </a:r>
            <a:r>
              <a:rPr lang="en-US" altLang="zh-CN" sz="2000" b="1">
                <a:solidFill>
                  <a:schemeClr val="bg1"/>
                </a:solidFill>
                <a:latin typeface="Times New Roman" panose="02020603050405020304" pitchFamily="18" charset="0"/>
                <a:cs typeface="Times New Roman" panose="02020603050405020304" pitchFamily="18" charset="0"/>
              </a:rPr>
              <a:t>300MeV</a:t>
            </a:r>
            <a:r>
              <a:rPr lang="zh-CN" altLang="zh-CN" sz="2000" b="1">
                <a:solidFill>
                  <a:schemeClr val="bg1"/>
                </a:solidFill>
                <a:latin typeface="Times New Roman" panose="02020603050405020304" pitchFamily="18" charset="0"/>
                <a:cs typeface="Times New Roman" panose="02020603050405020304" pitchFamily="18" charset="0"/>
              </a:rPr>
              <a:t>。</a:t>
            </a:r>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633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56331"/>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56333"/>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a:spLocks noChangeArrowheads="1"/>
          </p:cNvSpPr>
          <p:nvPr/>
        </p:nvSpPr>
        <p:spPr bwMode="auto">
          <a:xfrm>
            <a:off x="107950" y="115888"/>
            <a:ext cx="8561388"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defRPr/>
            </a:pPr>
            <a:r>
              <a:rPr lang="zh-CN" altLang="zh-CN" sz="2400" b="1">
                <a:solidFill>
                  <a:schemeClr val="bg1"/>
                </a:solidFill>
                <a:latin typeface="+mn-lt"/>
              </a:rPr>
              <a:t>使电子稳定在固定半径</a:t>
            </a:r>
            <a:r>
              <a:rPr lang="en-US" altLang="zh-CN" sz="2400" b="1" i="1">
                <a:solidFill>
                  <a:schemeClr val="bg1"/>
                </a:solidFill>
                <a:latin typeface="+mn-lt"/>
              </a:rPr>
              <a:t>R</a:t>
            </a:r>
            <a:r>
              <a:rPr lang="zh-CN" altLang="zh-CN" sz="2400" b="1">
                <a:solidFill>
                  <a:schemeClr val="bg1"/>
                </a:solidFill>
                <a:latin typeface="+mn-lt"/>
              </a:rPr>
              <a:t>的圆轨道上运动的条件：</a:t>
            </a:r>
          </a:p>
          <a:p>
            <a:pPr eaLnBrk="1" hangingPunct="1">
              <a:defRPr/>
            </a:pPr>
            <a:r>
              <a:rPr lang="zh-CN" altLang="zh-CN" sz="2400" b="1">
                <a:solidFill>
                  <a:schemeClr val="bg1"/>
                </a:solidFill>
                <a:latin typeface="+mn-lt"/>
              </a:rPr>
              <a:t>电子做圆周运动时的向心力为</a:t>
            </a:r>
            <a:r>
              <a:rPr lang="zh-CN" altLang="en-US" sz="2400" b="1">
                <a:solidFill>
                  <a:schemeClr val="bg1"/>
                </a:solidFill>
                <a:latin typeface="+mn-lt"/>
              </a:rPr>
              <a:t>洛伦兹力。</a:t>
            </a:r>
            <a:endParaRPr lang="zh-CN" altLang="zh-CN" sz="2400" b="1">
              <a:solidFill>
                <a:schemeClr val="bg1"/>
              </a:solidFill>
              <a:latin typeface="+mn-lt"/>
            </a:endParaRPr>
          </a:p>
        </p:txBody>
      </p:sp>
      <p:sp>
        <p:nvSpPr>
          <p:cNvPr id="33795" name="Rectangle 2"/>
          <p:cNvSpPr>
            <a:spLocks noChangeArrowheads="1"/>
          </p:cNvSpPr>
          <p:nvPr/>
        </p:nvSpPr>
        <p:spPr bwMode="auto">
          <a:xfrm>
            <a:off x="0" y="-184150"/>
            <a:ext cx="18415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1" hangingPunct="1">
              <a:defRPr/>
            </a:pPr>
            <a:endParaRPr lang="zh-CN" altLang="en-US">
              <a:latin typeface="+mn-lt"/>
            </a:endParaRPr>
          </a:p>
        </p:txBody>
      </p:sp>
      <p:graphicFrame>
        <p:nvGraphicFramePr>
          <p:cNvPr id="4" name="对象 3"/>
          <p:cNvGraphicFramePr>
            <a:graphicFrameLocks noChangeAspect="1"/>
          </p:cNvGraphicFramePr>
          <p:nvPr/>
        </p:nvGraphicFramePr>
        <p:xfrm>
          <a:off x="7019925" y="115888"/>
          <a:ext cx="1474788" cy="1225550"/>
        </p:xfrm>
        <a:graphic>
          <a:graphicData uri="http://schemas.openxmlformats.org/presentationml/2006/ole">
            <mc:AlternateContent xmlns:mc="http://schemas.openxmlformats.org/markup-compatibility/2006">
              <mc:Choice xmlns:v="urn:schemas-microsoft-com:vml" Requires="v">
                <p:oleObj spid="_x0000_s36895" name="Equation" r:id="rId3" imgW="761669" imgH="634725" progId="Equation.DSMT4">
                  <p:embed/>
                </p:oleObj>
              </mc:Choice>
              <mc:Fallback>
                <p:oleObj name="Equation" r:id="rId3" imgW="761669" imgH="634725" progId="Equation.DSMT4">
                  <p:embed/>
                  <p:pic>
                    <p:nvPicPr>
                      <p:cNvPr id="0" name="对象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19925" y="115888"/>
                        <a:ext cx="1474788" cy="1225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 name="矩形 4"/>
          <p:cNvSpPr>
            <a:spLocks noChangeArrowheads="1"/>
          </p:cNvSpPr>
          <p:nvPr/>
        </p:nvSpPr>
        <p:spPr bwMode="auto">
          <a:xfrm>
            <a:off x="107950" y="1268413"/>
            <a:ext cx="7488238"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defRPr/>
            </a:pPr>
            <a:r>
              <a:rPr lang="zh-CN" altLang="zh-CN" sz="2400" b="1">
                <a:solidFill>
                  <a:schemeClr val="bg1"/>
                </a:solidFill>
                <a:latin typeface="+mn-lt"/>
              </a:rPr>
              <a:t>其中</a:t>
            </a:r>
            <a:r>
              <a:rPr lang="en-US" altLang="zh-CN" sz="2400" b="1" i="1">
                <a:solidFill>
                  <a:schemeClr val="bg1"/>
                </a:solidFill>
                <a:latin typeface="+mn-lt"/>
              </a:rPr>
              <a:t>B</a:t>
            </a:r>
            <a:r>
              <a:rPr lang="en-US" altLang="zh-CN" sz="1600" b="1" i="1">
                <a:solidFill>
                  <a:schemeClr val="bg1"/>
                </a:solidFill>
                <a:latin typeface="+mn-lt"/>
              </a:rPr>
              <a:t>R</a:t>
            </a:r>
            <a:r>
              <a:rPr lang="zh-CN" altLang="zh-CN" sz="2400" b="1">
                <a:solidFill>
                  <a:schemeClr val="bg1"/>
                </a:solidFill>
                <a:latin typeface="+mn-lt"/>
              </a:rPr>
              <a:t>是圆轨道半径上的磁感应强度，</a:t>
            </a:r>
            <a:r>
              <a:rPr lang="en-US" altLang="zh-CN" sz="2400" b="1">
                <a:solidFill>
                  <a:schemeClr val="bg1"/>
                </a:solidFill>
                <a:latin typeface="+mn-lt"/>
              </a:rPr>
              <a:t>v</a:t>
            </a:r>
            <a:r>
              <a:rPr lang="zh-CN" altLang="zh-CN" sz="2400" b="1">
                <a:solidFill>
                  <a:schemeClr val="bg1"/>
                </a:solidFill>
                <a:latin typeface="+mn-lt"/>
              </a:rPr>
              <a:t>与</a:t>
            </a:r>
            <a:r>
              <a:rPr lang="en-US" altLang="zh-CN" sz="2400" b="1">
                <a:solidFill>
                  <a:schemeClr val="bg1"/>
                </a:solidFill>
                <a:latin typeface="+mn-lt"/>
              </a:rPr>
              <a:t>B</a:t>
            </a:r>
            <a:r>
              <a:rPr lang="zh-CN" altLang="zh-CN" sz="2400" b="1">
                <a:solidFill>
                  <a:schemeClr val="bg1"/>
                </a:solidFill>
                <a:latin typeface="+mn-lt"/>
              </a:rPr>
              <a:t>垂直。</a:t>
            </a:r>
          </a:p>
          <a:p>
            <a:pPr eaLnBrk="1" hangingPunct="1">
              <a:defRPr/>
            </a:pPr>
            <a:r>
              <a:rPr lang="zh-CN" altLang="zh-CN" sz="2400" b="1">
                <a:solidFill>
                  <a:schemeClr val="bg1"/>
                </a:solidFill>
                <a:latin typeface="+mn-lt"/>
              </a:rPr>
              <a:t>圆轨道半径上的有旋电场的大小为：</a:t>
            </a:r>
          </a:p>
        </p:txBody>
      </p:sp>
      <p:sp>
        <p:nvSpPr>
          <p:cNvPr id="33798" name="Rectangle 4"/>
          <p:cNvSpPr>
            <a:spLocks noChangeArrowheads="1"/>
          </p:cNvSpPr>
          <p:nvPr/>
        </p:nvSpPr>
        <p:spPr bwMode="auto">
          <a:xfrm>
            <a:off x="0" y="-184150"/>
            <a:ext cx="18415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1" hangingPunct="1">
              <a:defRPr/>
            </a:pPr>
            <a:endParaRPr lang="zh-CN" altLang="en-US">
              <a:latin typeface="+mn-lt"/>
            </a:endParaRPr>
          </a:p>
        </p:txBody>
      </p:sp>
      <p:graphicFrame>
        <p:nvGraphicFramePr>
          <p:cNvPr id="7" name="对象 6"/>
          <p:cNvGraphicFramePr>
            <a:graphicFrameLocks noChangeAspect="1"/>
          </p:cNvGraphicFramePr>
          <p:nvPr/>
        </p:nvGraphicFramePr>
        <p:xfrm>
          <a:off x="5580063" y="1781175"/>
          <a:ext cx="2124075" cy="784225"/>
        </p:xfrm>
        <a:graphic>
          <a:graphicData uri="http://schemas.openxmlformats.org/presentationml/2006/ole">
            <mc:AlternateContent xmlns:mc="http://schemas.openxmlformats.org/markup-compatibility/2006">
              <mc:Choice xmlns:v="urn:schemas-microsoft-com:vml" Requires="v">
                <p:oleObj spid="_x0000_s36896" name="Equation" r:id="rId5" imgW="1066337" imgH="393529" progId="Equation.DSMT4">
                  <p:embed/>
                </p:oleObj>
              </mc:Choice>
              <mc:Fallback>
                <p:oleObj name="Equation" r:id="rId5" imgW="1066337" imgH="393529" progId="Equation.DSMT4">
                  <p:embed/>
                  <p:pic>
                    <p:nvPicPr>
                      <p:cNvPr id="0" name="对象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80063" y="1781175"/>
                        <a:ext cx="2124075" cy="784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3800" name="Rectangle 11"/>
          <p:cNvSpPr>
            <a:spLocks noChangeArrowheads="1"/>
          </p:cNvSpPr>
          <p:nvPr/>
        </p:nvSpPr>
        <p:spPr bwMode="auto">
          <a:xfrm>
            <a:off x="0" y="-184150"/>
            <a:ext cx="18415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1" hangingPunct="1">
              <a:defRPr/>
            </a:pPr>
            <a:endParaRPr lang="zh-CN" altLang="en-US">
              <a:latin typeface="+mn-lt"/>
            </a:endParaRPr>
          </a:p>
        </p:txBody>
      </p:sp>
      <p:grpSp>
        <p:nvGrpSpPr>
          <p:cNvPr id="18" name="组合 17"/>
          <p:cNvGrpSpPr>
            <a:grpSpLocks/>
          </p:cNvGrpSpPr>
          <p:nvPr/>
        </p:nvGrpSpPr>
        <p:grpSpPr bwMode="auto">
          <a:xfrm>
            <a:off x="190500" y="2546350"/>
            <a:ext cx="8396288" cy="2005013"/>
            <a:chOff x="189741" y="2546656"/>
            <a:chExt cx="8397481" cy="2005082"/>
          </a:xfrm>
        </p:grpSpPr>
        <p:grpSp>
          <p:nvGrpSpPr>
            <p:cNvPr id="36881" name="组合 16"/>
            <p:cNvGrpSpPr>
              <a:grpSpLocks/>
            </p:cNvGrpSpPr>
            <p:nvPr/>
          </p:nvGrpSpPr>
          <p:grpSpPr bwMode="auto">
            <a:xfrm>
              <a:off x="189741" y="2546656"/>
              <a:ext cx="8397481" cy="1261884"/>
              <a:chOff x="189741" y="2546656"/>
              <a:chExt cx="8397481" cy="1261884"/>
            </a:xfrm>
          </p:grpSpPr>
          <p:graphicFrame>
            <p:nvGraphicFramePr>
              <p:cNvPr id="36884" name="对象 7"/>
              <p:cNvGraphicFramePr>
                <a:graphicFrameLocks noChangeAspect="1"/>
              </p:cNvGraphicFramePr>
              <p:nvPr/>
            </p:nvGraphicFramePr>
            <p:xfrm>
              <a:off x="3557095" y="3002082"/>
              <a:ext cx="1296144" cy="383366"/>
            </p:xfrm>
            <a:graphic>
              <a:graphicData uri="http://schemas.openxmlformats.org/presentationml/2006/ole">
                <mc:AlternateContent xmlns:mc="http://schemas.openxmlformats.org/markup-compatibility/2006">
                  <mc:Choice xmlns:v="urn:schemas-microsoft-com:vml" Requires="v">
                    <p:oleObj spid="_x0000_s36897" name="Equation" r:id="rId7" imgW="672808" imgH="203112" progId="Equation.DSMT4">
                      <p:embed/>
                    </p:oleObj>
                  </mc:Choice>
                  <mc:Fallback>
                    <p:oleObj name="Equation" r:id="rId7" imgW="672808" imgH="203112" progId="Equation.DSMT4">
                      <p:embed/>
                      <p:pic>
                        <p:nvPicPr>
                          <p:cNvPr id="0" name="对象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57095" y="3002082"/>
                            <a:ext cx="1296144" cy="383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6885" name="对象 8"/>
              <p:cNvGraphicFramePr>
                <a:graphicFrameLocks noChangeAspect="1"/>
              </p:cNvGraphicFramePr>
              <p:nvPr/>
            </p:nvGraphicFramePr>
            <p:xfrm>
              <a:off x="5861351" y="2996952"/>
              <a:ext cx="310797" cy="388496"/>
            </p:xfrm>
            <a:graphic>
              <a:graphicData uri="http://schemas.openxmlformats.org/presentationml/2006/ole">
                <mc:AlternateContent xmlns:mc="http://schemas.openxmlformats.org/markup-compatibility/2006">
                  <mc:Choice xmlns:v="urn:schemas-microsoft-com:vml" Requires="v">
                    <p:oleObj spid="_x0000_s36898" name="Equation" r:id="rId9" imgW="152334" imgH="190417" progId="Equation.DSMT4">
                      <p:embed/>
                    </p:oleObj>
                  </mc:Choice>
                  <mc:Fallback>
                    <p:oleObj name="Equation" r:id="rId9" imgW="152334" imgH="190417" progId="Equation.DSMT4">
                      <p:embed/>
                      <p:pic>
                        <p:nvPicPr>
                          <p:cNvPr id="0" name="对象 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861351" y="2996952"/>
                            <a:ext cx="310797" cy="388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3814" name="Rectangle 7"/>
              <p:cNvSpPr>
                <a:spLocks noChangeArrowheads="1"/>
              </p:cNvSpPr>
              <p:nvPr/>
            </p:nvSpPr>
            <p:spPr bwMode="auto">
              <a:xfrm>
                <a:off x="189741" y="2546656"/>
                <a:ext cx="8397481" cy="1262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defRPr/>
                </a:pPr>
                <a:r>
                  <a:rPr lang="zh-CN" altLang="zh-CN" sz="2400" b="1">
                    <a:solidFill>
                      <a:schemeClr val="bg1"/>
                    </a:solidFill>
                    <a:latin typeface="+mn-lt"/>
                    <a:cs typeface="Times New Roman" pitchFamily="18" charset="0"/>
                  </a:rPr>
                  <a:t>在圆轨道上，</a:t>
                </a:r>
                <a:r>
                  <a:rPr lang="en-US" altLang="zh-CN" sz="2400" b="1" i="1">
                    <a:solidFill>
                      <a:schemeClr val="bg1"/>
                    </a:solidFill>
                    <a:latin typeface="+mn-lt"/>
                    <a:cs typeface="Times New Roman" pitchFamily="18" charset="0"/>
                  </a:rPr>
                  <a:t>E</a:t>
                </a:r>
                <a:r>
                  <a:rPr lang="en-US" altLang="zh-CN" sz="2400" b="1" i="1" baseline="-30000">
                    <a:solidFill>
                      <a:schemeClr val="bg1"/>
                    </a:solidFill>
                    <a:latin typeface="+mn-lt"/>
                    <a:cs typeface="Times New Roman" pitchFamily="18" charset="0"/>
                  </a:rPr>
                  <a:t>V</a:t>
                </a:r>
                <a:r>
                  <a:rPr lang="zh-CN" altLang="en-US" sz="2400" b="1">
                    <a:solidFill>
                      <a:schemeClr val="bg1"/>
                    </a:solidFill>
                    <a:latin typeface="+mn-lt"/>
                    <a:cs typeface="Times New Roman" pitchFamily="18" charset="0"/>
                  </a:rPr>
                  <a:t>是常量，沿圆轨道积分为</a:t>
                </a:r>
                <a:r>
                  <a:rPr lang="en-US" altLang="zh-CN" sz="2400" b="1" i="1">
                    <a:solidFill>
                      <a:schemeClr val="bg1"/>
                    </a:solidFill>
                    <a:latin typeface="+mn-lt"/>
                    <a:cs typeface="Times New Roman" pitchFamily="18" charset="0"/>
                  </a:rPr>
                  <a:t>E</a:t>
                </a:r>
                <a:r>
                  <a:rPr lang="en-US" altLang="zh-CN" sz="2000" b="1" i="1" baseline="-30000">
                    <a:solidFill>
                      <a:schemeClr val="bg1"/>
                    </a:solidFill>
                    <a:latin typeface="+mn-lt"/>
                    <a:cs typeface="Times New Roman" pitchFamily="18" charset="0"/>
                  </a:rPr>
                  <a:t>V</a:t>
                </a:r>
                <a:r>
                  <a:rPr lang="en-US" altLang="zh-CN" sz="2400" b="1">
                    <a:solidFill>
                      <a:schemeClr val="bg1"/>
                    </a:solidFill>
                    <a:latin typeface="+mn-lt"/>
                    <a:cs typeface="Times New Roman" pitchFamily="18" charset="0"/>
                  </a:rPr>
                  <a:t>2</a:t>
                </a:r>
                <a:r>
                  <a:rPr lang="en-US" altLang="zh-CN" sz="2800" b="1">
                    <a:solidFill>
                      <a:schemeClr val="bg1"/>
                    </a:solidFill>
                    <a:latin typeface="+mn-lt"/>
                    <a:cs typeface="Times New Roman" pitchFamily="18" charset="0"/>
                  </a:rPr>
                  <a:t>π</a:t>
                </a:r>
                <a:r>
                  <a:rPr lang="en-US" altLang="zh-CN" sz="2400" b="1" i="1">
                    <a:solidFill>
                      <a:schemeClr val="bg1"/>
                    </a:solidFill>
                    <a:latin typeface="+mn-lt"/>
                    <a:cs typeface="Times New Roman" pitchFamily="18" charset="0"/>
                  </a:rPr>
                  <a:t>R</a:t>
                </a:r>
                <a:r>
                  <a:rPr lang="zh-CN" altLang="en-US" sz="2400" b="1">
                    <a:solidFill>
                      <a:schemeClr val="bg1"/>
                    </a:solidFill>
                    <a:latin typeface="+mn-lt"/>
                    <a:cs typeface="Times New Roman" pitchFamily="18" charset="0"/>
                  </a:rPr>
                  <a:t>，圆轨道包围的面积</a:t>
                </a:r>
                <a:r>
                  <a:rPr lang="en-US" altLang="zh-CN" sz="2400" b="1" i="1">
                    <a:solidFill>
                      <a:schemeClr val="bg1"/>
                    </a:solidFill>
                    <a:latin typeface="+mn-lt"/>
                    <a:cs typeface="Times New Roman" pitchFamily="18" charset="0"/>
                  </a:rPr>
                  <a:t>S</a:t>
                </a:r>
                <a:r>
                  <a:rPr lang="zh-CN" altLang="en-US" sz="2400" b="1">
                    <a:solidFill>
                      <a:schemeClr val="bg1"/>
                    </a:solidFill>
                    <a:latin typeface="+mn-lt"/>
                    <a:cs typeface="Times New Roman" pitchFamily="18" charset="0"/>
                  </a:rPr>
                  <a:t>内的磁通量为                  ，其中      为面积</a:t>
                </a:r>
                <a:r>
                  <a:rPr lang="en-US" altLang="zh-CN" sz="2400" b="1">
                    <a:solidFill>
                      <a:schemeClr val="bg1"/>
                    </a:solidFill>
                    <a:latin typeface="+mn-lt"/>
                    <a:cs typeface="Times New Roman" pitchFamily="18" charset="0"/>
                  </a:rPr>
                  <a:t>S</a:t>
                </a:r>
                <a:r>
                  <a:rPr lang="zh-CN" altLang="en-US" sz="2400" b="1">
                    <a:solidFill>
                      <a:schemeClr val="bg1"/>
                    </a:solidFill>
                    <a:latin typeface="+mn-lt"/>
                    <a:cs typeface="Times New Roman" pitchFamily="18" charset="0"/>
                  </a:rPr>
                  <a:t>内磁感应强度的平均值，∴有旋电场的大小为：</a:t>
                </a:r>
              </a:p>
            </p:txBody>
          </p:sp>
        </p:grpSp>
        <p:graphicFrame>
          <p:nvGraphicFramePr>
            <p:cNvPr id="36882" name="对象 13"/>
            <p:cNvGraphicFramePr>
              <a:graphicFrameLocks noChangeAspect="1"/>
            </p:cNvGraphicFramePr>
            <p:nvPr/>
          </p:nvGraphicFramePr>
          <p:xfrm>
            <a:off x="1852957" y="3830244"/>
            <a:ext cx="1998963" cy="721494"/>
          </p:xfrm>
          <a:graphic>
            <a:graphicData uri="http://schemas.openxmlformats.org/presentationml/2006/ole">
              <mc:AlternateContent xmlns:mc="http://schemas.openxmlformats.org/markup-compatibility/2006">
                <mc:Choice xmlns:v="urn:schemas-microsoft-com:vml" Requires="v">
                  <p:oleObj spid="_x0000_s36899" name="Equation" r:id="rId11" imgW="1129810" imgH="406224" progId="Equation.DSMT4">
                    <p:embed/>
                  </p:oleObj>
                </mc:Choice>
                <mc:Fallback>
                  <p:oleObj name="Equation" r:id="rId11" imgW="1129810" imgH="406224" progId="Equation.DSMT4">
                    <p:embed/>
                    <p:pic>
                      <p:nvPicPr>
                        <p:cNvPr id="0" name="对象 1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852957" y="3830244"/>
                          <a:ext cx="1998963" cy="7214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6883" name="对象 15"/>
            <p:cNvGraphicFramePr>
              <a:graphicFrameLocks noChangeAspect="1"/>
            </p:cNvGraphicFramePr>
            <p:nvPr/>
          </p:nvGraphicFramePr>
          <p:xfrm>
            <a:off x="4932040" y="3808540"/>
            <a:ext cx="1282642" cy="720080"/>
          </p:xfrm>
          <a:graphic>
            <a:graphicData uri="http://schemas.openxmlformats.org/presentationml/2006/ole">
              <mc:AlternateContent xmlns:mc="http://schemas.openxmlformats.org/markup-compatibility/2006">
                <mc:Choice xmlns:v="urn:schemas-microsoft-com:vml" Requires="v">
                  <p:oleObj spid="_x0000_s36900" name="Equation" r:id="rId13" imgW="723586" imgH="406224" progId="Equation.DSMT4">
                    <p:embed/>
                  </p:oleObj>
                </mc:Choice>
                <mc:Fallback>
                  <p:oleObj name="Equation" r:id="rId13" imgW="723586" imgH="406224" progId="Equation.DSMT4">
                    <p:embed/>
                    <p:pic>
                      <p:nvPicPr>
                        <p:cNvPr id="0" name="对象 15"/>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932040" y="3808540"/>
                          <a:ext cx="1282642" cy="720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19" name="矩形 18"/>
          <p:cNvSpPr>
            <a:spLocks noChangeArrowheads="1"/>
          </p:cNvSpPr>
          <p:nvPr/>
        </p:nvSpPr>
        <p:spPr bwMode="auto">
          <a:xfrm>
            <a:off x="190500" y="4652963"/>
            <a:ext cx="1933575"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defRPr/>
            </a:pPr>
            <a:r>
              <a:rPr lang="zh-CN" altLang="zh-CN" sz="2400" b="1">
                <a:solidFill>
                  <a:schemeClr val="bg1"/>
                </a:solidFill>
                <a:latin typeface="+mn-lt"/>
              </a:rPr>
              <a:t>根据牛顿第二定律：</a:t>
            </a:r>
          </a:p>
        </p:txBody>
      </p:sp>
      <p:sp>
        <p:nvSpPr>
          <p:cNvPr id="33803" name="Rectangle 13"/>
          <p:cNvSpPr>
            <a:spLocks noChangeArrowheads="1"/>
          </p:cNvSpPr>
          <p:nvPr/>
        </p:nvSpPr>
        <p:spPr bwMode="auto">
          <a:xfrm>
            <a:off x="0" y="-184150"/>
            <a:ext cx="18415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1" hangingPunct="1">
              <a:defRPr/>
            </a:pPr>
            <a:endParaRPr lang="zh-CN" altLang="en-US">
              <a:latin typeface="+mn-lt"/>
            </a:endParaRPr>
          </a:p>
        </p:txBody>
      </p:sp>
      <p:graphicFrame>
        <p:nvGraphicFramePr>
          <p:cNvPr id="21" name="对象 20"/>
          <p:cNvGraphicFramePr>
            <a:graphicFrameLocks noChangeAspect="1"/>
          </p:cNvGraphicFramePr>
          <p:nvPr/>
        </p:nvGraphicFramePr>
        <p:xfrm>
          <a:off x="2125663" y="4764088"/>
          <a:ext cx="2493962" cy="720725"/>
        </p:xfrm>
        <a:graphic>
          <a:graphicData uri="http://schemas.openxmlformats.org/presentationml/2006/ole">
            <mc:AlternateContent xmlns:mc="http://schemas.openxmlformats.org/markup-compatibility/2006">
              <mc:Choice xmlns:v="urn:schemas-microsoft-com:vml" Requires="v">
                <p:oleObj spid="_x0000_s36901" name="Equation" r:id="rId15" imgW="1396394" imgH="406224" progId="Equation.DSMT4">
                  <p:embed/>
                </p:oleObj>
              </mc:Choice>
              <mc:Fallback>
                <p:oleObj name="Equation" r:id="rId15" imgW="1396394" imgH="406224" progId="Equation.DSMT4">
                  <p:embed/>
                  <p:pic>
                    <p:nvPicPr>
                      <p:cNvPr id="0" name="对象 20"/>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125663" y="4764088"/>
                        <a:ext cx="2493962"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2" name="矩形 21"/>
          <p:cNvSpPr>
            <a:spLocks noChangeArrowheads="1"/>
          </p:cNvSpPr>
          <p:nvPr/>
        </p:nvSpPr>
        <p:spPr bwMode="auto">
          <a:xfrm>
            <a:off x="4932363" y="4714875"/>
            <a:ext cx="3203575"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defRPr/>
            </a:pPr>
            <a:r>
              <a:rPr lang="zh-CN" altLang="zh-CN" sz="2400" b="1">
                <a:solidFill>
                  <a:schemeClr val="bg1"/>
                </a:solidFill>
                <a:latin typeface="+mn-lt"/>
              </a:rPr>
              <a:t>对比（</a:t>
            </a:r>
            <a:r>
              <a:rPr lang="en-US" altLang="zh-CN" sz="2400" b="1">
                <a:solidFill>
                  <a:schemeClr val="bg1"/>
                </a:solidFill>
                <a:latin typeface="+mn-lt"/>
              </a:rPr>
              <a:t>1</a:t>
            </a:r>
            <a:r>
              <a:rPr lang="zh-CN" altLang="zh-CN" sz="2400" b="1">
                <a:solidFill>
                  <a:schemeClr val="bg1"/>
                </a:solidFill>
                <a:latin typeface="+mn-lt"/>
              </a:rPr>
              <a:t>）式</a:t>
            </a:r>
            <a:r>
              <a:rPr lang="en-US" altLang="zh-CN" sz="2400" b="1" i="1">
                <a:solidFill>
                  <a:schemeClr val="bg1"/>
                </a:solidFill>
                <a:latin typeface="+mn-lt"/>
              </a:rPr>
              <a:t>mv=eRB</a:t>
            </a:r>
            <a:r>
              <a:rPr lang="en-US" altLang="zh-CN" sz="2400" b="1" i="1" baseline="-25000">
                <a:solidFill>
                  <a:schemeClr val="bg1"/>
                </a:solidFill>
                <a:latin typeface="+mn-lt"/>
              </a:rPr>
              <a:t>R</a:t>
            </a:r>
            <a:r>
              <a:rPr lang="zh-CN" altLang="zh-CN" sz="2400" b="1">
                <a:solidFill>
                  <a:schemeClr val="bg1"/>
                </a:solidFill>
                <a:latin typeface="+mn-lt"/>
              </a:rPr>
              <a:t>可得到：</a:t>
            </a:r>
          </a:p>
        </p:txBody>
      </p:sp>
      <p:sp>
        <p:nvSpPr>
          <p:cNvPr id="33806" name="Rectangle 22"/>
          <p:cNvSpPr>
            <a:spLocks noChangeArrowheads="1"/>
          </p:cNvSpPr>
          <p:nvPr/>
        </p:nvSpPr>
        <p:spPr bwMode="auto">
          <a:xfrm>
            <a:off x="0" y="-184150"/>
            <a:ext cx="18415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1" hangingPunct="1">
              <a:defRPr/>
            </a:pPr>
            <a:endParaRPr lang="zh-CN" altLang="en-US">
              <a:latin typeface="+mn-lt"/>
            </a:endParaRPr>
          </a:p>
        </p:txBody>
      </p:sp>
      <p:graphicFrame>
        <p:nvGraphicFramePr>
          <p:cNvPr id="24" name="对象 23"/>
          <p:cNvGraphicFramePr>
            <a:graphicFrameLocks noChangeAspect="1"/>
          </p:cNvGraphicFramePr>
          <p:nvPr/>
        </p:nvGraphicFramePr>
        <p:xfrm>
          <a:off x="7956550" y="4738688"/>
          <a:ext cx="1055688" cy="700087"/>
        </p:xfrm>
        <a:graphic>
          <a:graphicData uri="http://schemas.openxmlformats.org/presentationml/2006/ole">
            <mc:AlternateContent xmlns:mc="http://schemas.openxmlformats.org/markup-compatibility/2006">
              <mc:Choice xmlns:v="urn:schemas-microsoft-com:vml" Requires="v">
                <p:oleObj spid="_x0000_s36902" name="Equation" r:id="rId17" imgW="596641" imgH="393529" progId="Equation.DSMT4">
                  <p:embed/>
                </p:oleObj>
              </mc:Choice>
              <mc:Fallback>
                <p:oleObj name="Equation" r:id="rId17" imgW="596641" imgH="393529" progId="Equation.DSMT4">
                  <p:embed/>
                  <p:pic>
                    <p:nvPicPr>
                      <p:cNvPr id="0" name="对象 23"/>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956550" y="4738688"/>
                        <a:ext cx="1055688" cy="700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5" name="矩形 24"/>
          <p:cNvSpPr>
            <a:spLocks noChangeArrowheads="1"/>
          </p:cNvSpPr>
          <p:nvPr/>
        </p:nvSpPr>
        <p:spPr bwMode="auto">
          <a:xfrm>
            <a:off x="360363" y="5661025"/>
            <a:ext cx="8027987"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defRPr/>
            </a:pPr>
            <a:r>
              <a:rPr lang="zh-CN" altLang="zh-CN" sz="2400" b="1">
                <a:solidFill>
                  <a:schemeClr val="bg1"/>
                </a:solidFill>
                <a:latin typeface="+mn-lt"/>
              </a:rPr>
              <a:t>由此得到，电子在圆轨道上运行的条件是：轨道半径上的磁感应强度是圆内磁感应强度平均值的一半。</a:t>
            </a:r>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nodeType="clickEffect">
                                  <p:stCondLst>
                                    <p:cond delay="0"/>
                                  </p:stCondLst>
                                  <p:childTnLst>
                                    <p:set>
                                      <p:cBhvr>
                                        <p:cTn id="32" dur="1" fill="hold">
                                          <p:stCondLst>
                                            <p:cond delay="0"/>
                                          </p:stCondLst>
                                        </p:cTn>
                                        <p:tgtEl>
                                          <p:spTgt spid="2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19" grpId="0"/>
      <p:bldP spid="22"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ext Box 2"/>
          <p:cNvSpPr txBox="1">
            <a:spLocks noChangeArrowheads="1"/>
          </p:cNvSpPr>
          <p:nvPr/>
        </p:nvSpPr>
        <p:spPr bwMode="auto">
          <a:xfrm>
            <a:off x="0" y="368300"/>
            <a:ext cx="91440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3200" b="1">
                <a:solidFill>
                  <a:srgbClr val="66FF33"/>
                </a:solidFill>
                <a:latin typeface="Times New Roman" panose="02020603050405020304" pitchFamily="18" charset="0"/>
                <a:ea typeface="黑体" panose="02010609060101010101" pitchFamily="49" charset="-122"/>
              </a:rPr>
              <a:t>11.3  </a:t>
            </a:r>
            <a:r>
              <a:rPr kumimoji="1" lang="zh-CN" altLang="en-US" sz="3200" b="1">
                <a:solidFill>
                  <a:srgbClr val="66FF33"/>
                </a:solidFill>
                <a:latin typeface="Times New Roman" panose="02020603050405020304" pitchFamily="18" charset="0"/>
                <a:ea typeface="黑体" panose="02010609060101010101" pitchFamily="49" charset="-122"/>
              </a:rPr>
              <a:t>自感和互感</a:t>
            </a:r>
          </a:p>
        </p:txBody>
      </p:sp>
      <p:sp>
        <p:nvSpPr>
          <p:cNvPr id="37891" name="Rectangle 3"/>
          <p:cNvSpPr>
            <a:spLocks noChangeArrowheads="1"/>
          </p:cNvSpPr>
          <p:nvPr/>
        </p:nvSpPr>
        <p:spPr bwMode="auto">
          <a:xfrm>
            <a:off x="152400" y="1109663"/>
            <a:ext cx="635952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800" b="1">
                <a:solidFill>
                  <a:srgbClr val="FFFF00"/>
                </a:solidFill>
                <a:latin typeface="Times New Roman" panose="02020603050405020304" pitchFamily="18" charset="0"/>
              </a:rPr>
              <a:t>一</a:t>
            </a:r>
            <a:r>
              <a:rPr kumimoji="1" lang="en-US" altLang="zh-CN" sz="2800" b="1">
                <a:solidFill>
                  <a:srgbClr val="FFFF00"/>
                </a:solidFill>
                <a:latin typeface="Times New Roman" panose="02020603050405020304" pitchFamily="18" charset="0"/>
              </a:rPr>
              <a:t>. </a:t>
            </a:r>
            <a:r>
              <a:rPr kumimoji="1" lang="zh-CN" altLang="en-US" sz="2800" b="1">
                <a:solidFill>
                  <a:srgbClr val="FFFF00"/>
                </a:solidFill>
                <a:latin typeface="Times New Roman" panose="02020603050405020304" pitchFamily="18" charset="0"/>
              </a:rPr>
              <a:t>自感现象  自感系数  自感电动势</a:t>
            </a:r>
          </a:p>
        </p:txBody>
      </p:sp>
      <p:sp>
        <p:nvSpPr>
          <p:cNvPr id="37892" name="Line 4"/>
          <p:cNvSpPr>
            <a:spLocks noChangeShapeType="1"/>
          </p:cNvSpPr>
          <p:nvPr/>
        </p:nvSpPr>
        <p:spPr bwMode="auto">
          <a:xfrm>
            <a:off x="7007225" y="3702050"/>
            <a:ext cx="1524000" cy="0"/>
          </a:xfrm>
          <a:prstGeom prst="line">
            <a:avLst/>
          </a:prstGeom>
          <a:noFill/>
          <a:ln w="25400">
            <a:solidFill>
              <a:srgbClr val="FF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893" name="Line 5"/>
          <p:cNvSpPr>
            <a:spLocks noChangeShapeType="1"/>
          </p:cNvSpPr>
          <p:nvPr/>
        </p:nvSpPr>
        <p:spPr bwMode="auto">
          <a:xfrm>
            <a:off x="5940425" y="3702050"/>
            <a:ext cx="762000" cy="0"/>
          </a:xfrm>
          <a:prstGeom prst="line">
            <a:avLst/>
          </a:prstGeom>
          <a:noFill/>
          <a:ln w="2540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37894" name="Group 6"/>
          <p:cNvGrpSpPr>
            <a:grpSpLocks/>
          </p:cNvGrpSpPr>
          <p:nvPr/>
        </p:nvGrpSpPr>
        <p:grpSpPr bwMode="auto">
          <a:xfrm>
            <a:off x="6016625" y="2863850"/>
            <a:ext cx="2390775" cy="469900"/>
            <a:chOff x="3780" y="1860"/>
            <a:chExt cx="1506" cy="296"/>
          </a:xfrm>
        </p:grpSpPr>
        <p:sp>
          <p:nvSpPr>
            <p:cNvPr id="37918" name="Freeform 7"/>
            <p:cNvSpPr>
              <a:spLocks/>
            </p:cNvSpPr>
            <p:nvPr/>
          </p:nvSpPr>
          <p:spPr bwMode="auto">
            <a:xfrm>
              <a:off x="3780" y="1860"/>
              <a:ext cx="432" cy="288"/>
            </a:xfrm>
            <a:custGeom>
              <a:avLst/>
              <a:gdLst>
                <a:gd name="T0" fmla="*/ 0 w 432"/>
                <a:gd name="T1" fmla="*/ 0 h 288"/>
                <a:gd name="T2" fmla="*/ 144 w 432"/>
                <a:gd name="T3" fmla="*/ 144 h 288"/>
                <a:gd name="T4" fmla="*/ 432 w 432"/>
                <a:gd name="T5" fmla="*/ 288 h 288"/>
                <a:gd name="T6" fmla="*/ 0 60000 65536"/>
                <a:gd name="T7" fmla="*/ 0 60000 65536"/>
                <a:gd name="T8" fmla="*/ 0 60000 65536"/>
              </a:gdLst>
              <a:ahLst/>
              <a:cxnLst>
                <a:cxn ang="T6">
                  <a:pos x="T0" y="T1"/>
                </a:cxn>
                <a:cxn ang="T7">
                  <a:pos x="T2" y="T3"/>
                </a:cxn>
                <a:cxn ang="T8">
                  <a:pos x="T4" y="T5"/>
                </a:cxn>
              </a:cxnLst>
              <a:rect l="0" t="0" r="r" b="b"/>
              <a:pathLst>
                <a:path w="432" h="288">
                  <a:moveTo>
                    <a:pt x="0" y="0"/>
                  </a:moveTo>
                  <a:cubicBezTo>
                    <a:pt x="36" y="48"/>
                    <a:pt x="72" y="96"/>
                    <a:pt x="144" y="144"/>
                  </a:cubicBezTo>
                  <a:cubicBezTo>
                    <a:pt x="216" y="192"/>
                    <a:pt x="324" y="240"/>
                    <a:pt x="432" y="288"/>
                  </a:cubicBezTo>
                </a:path>
              </a:pathLst>
            </a:custGeom>
            <a:noFill/>
            <a:ln w="25400">
              <a:solidFill>
                <a:srgbClr val="FF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919" name="Freeform 8"/>
            <p:cNvSpPr>
              <a:spLocks/>
            </p:cNvSpPr>
            <p:nvPr/>
          </p:nvSpPr>
          <p:spPr bwMode="auto">
            <a:xfrm>
              <a:off x="4356" y="1916"/>
              <a:ext cx="930" cy="240"/>
            </a:xfrm>
            <a:custGeom>
              <a:avLst/>
              <a:gdLst>
                <a:gd name="T0" fmla="*/ 0 w 960"/>
                <a:gd name="T1" fmla="*/ 4241 h 200"/>
                <a:gd name="T2" fmla="*/ 112 w 960"/>
                <a:gd name="T3" fmla="*/ 4241 h 200"/>
                <a:gd name="T4" fmla="*/ 336 w 960"/>
                <a:gd name="T5" fmla="*/ 3206 h 200"/>
                <a:gd name="T6" fmla="*/ 560 w 960"/>
                <a:gd name="T7" fmla="*/ 0 h 2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60" h="200">
                  <a:moveTo>
                    <a:pt x="0" y="192"/>
                  </a:moveTo>
                  <a:cubicBezTo>
                    <a:pt x="48" y="196"/>
                    <a:pt x="96" y="200"/>
                    <a:pt x="192" y="192"/>
                  </a:cubicBezTo>
                  <a:cubicBezTo>
                    <a:pt x="288" y="184"/>
                    <a:pt x="448" y="176"/>
                    <a:pt x="576" y="144"/>
                  </a:cubicBezTo>
                  <a:cubicBezTo>
                    <a:pt x="704" y="112"/>
                    <a:pt x="832" y="56"/>
                    <a:pt x="960" y="0"/>
                  </a:cubicBezTo>
                </a:path>
              </a:pathLst>
            </a:custGeom>
            <a:noFill/>
            <a:ln w="25400">
              <a:solidFill>
                <a:srgbClr val="FFFF00"/>
              </a:solidFill>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37895" name="Group 9"/>
          <p:cNvGrpSpPr>
            <a:grpSpLocks/>
          </p:cNvGrpSpPr>
          <p:nvPr/>
        </p:nvGrpSpPr>
        <p:grpSpPr bwMode="auto">
          <a:xfrm>
            <a:off x="6016625" y="3986213"/>
            <a:ext cx="2347913" cy="477837"/>
            <a:chOff x="3780" y="2567"/>
            <a:chExt cx="1479" cy="301"/>
          </a:xfrm>
        </p:grpSpPr>
        <p:sp>
          <p:nvSpPr>
            <p:cNvPr id="37916" name="Freeform 10"/>
            <p:cNvSpPr>
              <a:spLocks/>
            </p:cNvSpPr>
            <p:nvPr/>
          </p:nvSpPr>
          <p:spPr bwMode="auto">
            <a:xfrm flipV="1">
              <a:off x="3780" y="2580"/>
              <a:ext cx="432" cy="288"/>
            </a:xfrm>
            <a:custGeom>
              <a:avLst/>
              <a:gdLst>
                <a:gd name="T0" fmla="*/ 0 w 432"/>
                <a:gd name="T1" fmla="*/ 0 h 288"/>
                <a:gd name="T2" fmla="*/ 144 w 432"/>
                <a:gd name="T3" fmla="*/ 144 h 288"/>
                <a:gd name="T4" fmla="*/ 432 w 432"/>
                <a:gd name="T5" fmla="*/ 288 h 288"/>
                <a:gd name="T6" fmla="*/ 0 60000 65536"/>
                <a:gd name="T7" fmla="*/ 0 60000 65536"/>
                <a:gd name="T8" fmla="*/ 0 60000 65536"/>
              </a:gdLst>
              <a:ahLst/>
              <a:cxnLst>
                <a:cxn ang="T6">
                  <a:pos x="T0" y="T1"/>
                </a:cxn>
                <a:cxn ang="T7">
                  <a:pos x="T2" y="T3"/>
                </a:cxn>
                <a:cxn ang="T8">
                  <a:pos x="T4" y="T5"/>
                </a:cxn>
              </a:cxnLst>
              <a:rect l="0" t="0" r="r" b="b"/>
              <a:pathLst>
                <a:path w="432" h="288">
                  <a:moveTo>
                    <a:pt x="0" y="0"/>
                  </a:moveTo>
                  <a:cubicBezTo>
                    <a:pt x="36" y="48"/>
                    <a:pt x="72" y="96"/>
                    <a:pt x="144" y="144"/>
                  </a:cubicBezTo>
                  <a:cubicBezTo>
                    <a:pt x="216" y="192"/>
                    <a:pt x="324" y="240"/>
                    <a:pt x="432" y="288"/>
                  </a:cubicBezTo>
                </a:path>
              </a:pathLst>
            </a:custGeom>
            <a:noFill/>
            <a:ln w="25400">
              <a:solidFill>
                <a:srgbClr val="FF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917" name="Freeform 11"/>
            <p:cNvSpPr>
              <a:spLocks/>
            </p:cNvSpPr>
            <p:nvPr/>
          </p:nvSpPr>
          <p:spPr bwMode="auto">
            <a:xfrm flipV="1">
              <a:off x="4356" y="2567"/>
              <a:ext cx="903" cy="253"/>
            </a:xfrm>
            <a:custGeom>
              <a:avLst/>
              <a:gdLst>
                <a:gd name="T0" fmla="*/ 0 w 960"/>
                <a:gd name="T1" fmla="*/ 10425 h 200"/>
                <a:gd name="T2" fmla="*/ 68 w 960"/>
                <a:gd name="T3" fmla="*/ 10425 h 200"/>
                <a:gd name="T4" fmla="*/ 204 w 960"/>
                <a:gd name="T5" fmla="*/ 7820 h 200"/>
                <a:gd name="T6" fmla="*/ 340 w 960"/>
                <a:gd name="T7" fmla="*/ 0 h 2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60" h="200">
                  <a:moveTo>
                    <a:pt x="0" y="192"/>
                  </a:moveTo>
                  <a:cubicBezTo>
                    <a:pt x="48" y="196"/>
                    <a:pt x="96" y="200"/>
                    <a:pt x="192" y="192"/>
                  </a:cubicBezTo>
                  <a:cubicBezTo>
                    <a:pt x="288" y="184"/>
                    <a:pt x="448" y="176"/>
                    <a:pt x="576" y="144"/>
                  </a:cubicBezTo>
                  <a:cubicBezTo>
                    <a:pt x="704" y="112"/>
                    <a:pt x="832" y="56"/>
                    <a:pt x="960" y="0"/>
                  </a:cubicBezTo>
                </a:path>
              </a:pathLst>
            </a:custGeom>
            <a:noFill/>
            <a:ln w="25400">
              <a:solidFill>
                <a:srgbClr val="FFFF00"/>
              </a:solidFill>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37896" name="Oval 12"/>
          <p:cNvSpPr>
            <a:spLocks noChangeArrowheads="1"/>
          </p:cNvSpPr>
          <p:nvPr/>
        </p:nvSpPr>
        <p:spPr bwMode="auto">
          <a:xfrm>
            <a:off x="6702425" y="2559050"/>
            <a:ext cx="692150" cy="2133600"/>
          </a:xfrm>
          <a:prstGeom prst="ellipse">
            <a:avLst/>
          </a:prstGeom>
          <a:gradFill rotWithShape="1">
            <a:gsLst>
              <a:gs pos="0">
                <a:srgbClr val="5E6D76">
                  <a:alpha val="14998"/>
                </a:srgbClr>
              </a:gs>
              <a:gs pos="100000">
                <a:srgbClr val="CCECFF">
                  <a:alpha val="14998"/>
                </a:srgbClr>
              </a:gs>
            </a:gsLst>
            <a:path path="shape">
              <a:fillToRect l="50000" t="50000" r="50000" b="50000"/>
            </a:path>
          </a:gradFill>
          <a:ln w="28575">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37897" name="Object 13"/>
          <p:cNvGraphicFramePr>
            <a:graphicFrameLocks/>
          </p:cNvGraphicFramePr>
          <p:nvPr/>
        </p:nvGraphicFramePr>
        <p:xfrm>
          <a:off x="8188325" y="3244850"/>
          <a:ext cx="280988" cy="366713"/>
        </p:xfrm>
        <a:graphic>
          <a:graphicData uri="http://schemas.openxmlformats.org/presentationml/2006/ole">
            <mc:AlternateContent xmlns:mc="http://schemas.openxmlformats.org/markup-compatibility/2006">
              <mc:Choice xmlns:v="urn:schemas-microsoft-com:vml" Requires="v">
                <p:oleObj spid="_x0000_s37927" name="公式" r:id="rId3" imgW="171534" imgH="276210" progId="Equation.3">
                  <p:embed/>
                </p:oleObj>
              </mc:Choice>
              <mc:Fallback>
                <p:oleObj name="公式" r:id="rId3" imgW="171534" imgH="276210" progId="Equation.3">
                  <p:embed/>
                  <p:pic>
                    <p:nvPicPr>
                      <p:cNvPr id="0" name="Object 1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88325" y="3244850"/>
                        <a:ext cx="280988" cy="366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C0C0C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7898" name="Rectangle 14"/>
          <p:cNvSpPr>
            <a:spLocks noChangeArrowheads="1"/>
          </p:cNvSpPr>
          <p:nvPr/>
        </p:nvSpPr>
        <p:spPr bwMode="auto">
          <a:xfrm>
            <a:off x="723900" y="2386013"/>
            <a:ext cx="23352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Times New Roman" panose="02020603050405020304" pitchFamily="18" charset="0"/>
              </a:rPr>
              <a:t>线圈电流变化</a:t>
            </a:r>
          </a:p>
        </p:txBody>
      </p:sp>
      <p:sp>
        <p:nvSpPr>
          <p:cNvPr id="37899" name="Rectangle 15"/>
          <p:cNvSpPr>
            <a:spLocks noChangeArrowheads="1"/>
          </p:cNvSpPr>
          <p:nvPr/>
        </p:nvSpPr>
        <p:spPr bwMode="auto">
          <a:xfrm>
            <a:off x="3429000" y="2386013"/>
            <a:ext cx="26352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Times New Roman" panose="02020603050405020304" pitchFamily="18" charset="0"/>
              </a:rPr>
              <a:t>穿过自身磁通变化</a:t>
            </a:r>
          </a:p>
        </p:txBody>
      </p:sp>
      <p:sp>
        <p:nvSpPr>
          <p:cNvPr id="37900" name="AutoShape 16"/>
          <p:cNvSpPr>
            <a:spLocks noChangeArrowheads="1"/>
          </p:cNvSpPr>
          <p:nvPr/>
        </p:nvSpPr>
        <p:spPr bwMode="auto">
          <a:xfrm>
            <a:off x="2762250" y="2497138"/>
            <a:ext cx="685800" cy="288925"/>
          </a:xfrm>
          <a:prstGeom prst="rightArrow">
            <a:avLst>
              <a:gd name="adj1" fmla="val 50000"/>
              <a:gd name="adj2" fmla="val 59341"/>
            </a:avLst>
          </a:prstGeom>
          <a:solidFill>
            <a:srgbClr val="FFCCFF"/>
          </a:solidFill>
          <a:ln w="9525">
            <a:solidFill>
              <a:srgbClr val="FFCC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7901" name="Rectangle 17"/>
          <p:cNvSpPr>
            <a:spLocks noChangeArrowheads="1"/>
          </p:cNvSpPr>
          <p:nvPr/>
        </p:nvSpPr>
        <p:spPr bwMode="auto">
          <a:xfrm>
            <a:off x="2057400" y="3090863"/>
            <a:ext cx="3554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Times New Roman" panose="02020603050405020304" pitchFamily="18" charset="0"/>
              </a:rPr>
              <a:t>在线圈中产生感应电动势</a:t>
            </a:r>
          </a:p>
        </p:txBody>
      </p:sp>
      <p:sp>
        <p:nvSpPr>
          <p:cNvPr id="37902" name="Arc 18"/>
          <p:cNvSpPr>
            <a:spLocks/>
          </p:cNvSpPr>
          <p:nvPr/>
        </p:nvSpPr>
        <p:spPr bwMode="auto">
          <a:xfrm flipH="1">
            <a:off x="6808788" y="2835275"/>
            <a:ext cx="304800" cy="622300"/>
          </a:xfrm>
          <a:custGeom>
            <a:avLst/>
            <a:gdLst>
              <a:gd name="T0" fmla="*/ 2147483646 w 21600"/>
              <a:gd name="T1" fmla="*/ 0 h 16042"/>
              <a:gd name="T2" fmla="*/ 2147483646 w 21600"/>
              <a:gd name="T3" fmla="*/ 2147483646 h 16042"/>
              <a:gd name="T4" fmla="*/ 0 w 21600"/>
              <a:gd name="T5" fmla="*/ 2147483646 h 16042"/>
              <a:gd name="T6" fmla="*/ 0 60000 65536"/>
              <a:gd name="T7" fmla="*/ 0 60000 65536"/>
              <a:gd name="T8" fmla="*/ 0 60000 65536"/>
            </a:gdLst>
            <a:ahLst/>
            <a:cxnLst>
              <a:cxn ang="T6">
                <a:pos x="T0" y="T1"/>
              </a:cxn>
              <a:cxn ang="T7">
                <a:pos x="T2" y="T3"/>
              </a:cxn>
              <a:cxn ang="T8">
                <a:pos x="T4" y="T5"/>
              </a:cxn>
            </a:cxnLst>
            <a:rect l="0" t="0" r="r" b="b"/>
            <a:pathLst>
              <a:path w="21600" h="16042" fill="none" extrusionOk="0">
                <a:moveTo>
                  <a:pt x="14464" y="-1"/>
                </a:moveTo>
                <a:cubicBezTo>
                  <a:pt x="19006" y="4095"/>
                  <a:pt x="21600" y="9925"/>
                  <a:pt x="21600" y="16042"/>
                </a:cubicBezTo>
              </a:path>
              <a:path w="21600" h="16042" stroke="0" extrusionOk="0">
                <a:moveTo>
                  <a:pt x="14464" y="-1"/>
                </a:moveTo>
                <a:cubicBezTo>
                  <a:pt x="19006" y="4095"/>
                  <a:pt x="21600" y="9925"/>
                  <a:pt x="21600" y="16042"/>
                </a:cubicBezTo>
                <a:lnTo>
                  <a:pt x="0" y="16042"/>
                </a:lnTo>
                <a:lnTo>
                  <a:pt x="14464" y="-1"/>
                </a:lnTo>
                <a:close/>
              </a:path>
            </a:pathLst>
          </a:custGeom>
          <a:noFill/>
          <a:ln w="22225">
            <a:solidFill>
              <a:srgbClr val="FF6600"/>
            </a:solidFill>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37903" name="Object 19"/>
          <p:cNvGraphicFramePr>
            <a:graphicFrameLocks/>
          </p:cNvGraphicFramePr>
          <p:nvPr/>
        </p:nvGraphicFramePr>
        <p:xfrm>
          <a:off x="6543675" y="2841625"/>
          <a:ext cx="201613" cy="292100"/>
        </p:xfrm>
        <a:graphic>
          <a:graphicData uri="http://schemas.openxmlformats.org/presentationml/2006/ole">
            <mc:AlternateContent xmlns:mc="http://schemas.openxmlformats.org/markup-compatibility/2006">
              <mc:Choice xmlns:v="urn:schemas-microsoft-com:vml" Requires="v">
                <p:oleObj spid="_x0000_s37928" name="公式" r:id="rId5" imgW="95357" imgH="200070" progId="Equation.3">
                  <p:embed/>
                </p:oleObj>
              </mc:Choice>
              <mc:Fallback>
                <p:oleObj name="公式" r:id="rId5" imgW="95357" imgH="200070" progId="Equation.3">
                  <p:embed/>
                  <p:pic>
                    <p:nvPicPr>
                      <p:cNvPr id="0" name="Object 19"/>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43675" y="2841625"/>
                        <a:ext cx="201613" cy="292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C0C0C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7904" name="AutoShape 20"/>
          <p:cNvSpPr>
            <a:spLocks noChangeArrowheads="1"/>
          </p:cNvSpPr>
          <p:nvPr/>
        </p:nvSpPr>
        <p:spPr bwMode="auto">
          <a:xfrm>
            <a:off x="2578100" y="4259263"/>
            <a:ext cx="914400" cy="309562"/>
          </a:xfrm>
          <a:prstGeom prst="rightArrow">
            <a:avLst>
              <a:gd name="adj1" fmla="val 50000"/>
              <a:gd name="adj2" fmla="val 73846"/>
            </a:avLst>
          </a:prstGeom>
          <a:solidFill>
            <a:srgbClr val="FFCCFF"/>
          </a:solidFill>
          <a:ln w="9525">
            <a:solidFill>
              <a:srgbClr val="FFCC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37905" name="Object 21"/>
          <p:cNvGraphicFramePr>
            <a:graphicFrameLocks/>
          </p:cNvGraphicFramePr>
          <p:nvPr/>
        </p:nvGraphicFramePr>
        <p:xfrm>
          <a:off x="3543300" y="4195763"/>
          <a:ext cx="1244600" cy="457200"/>
        </p:xfrm>
        <a:graphic>
          <a:graphicData uri="http://schemas.openxmlformats.org/presentationml/2006/ole">
            <mc:AlternateContent xmlns:mc="http://schemas.openxmlformats.org/markup-compatibility/2006">
              <mc:Choice xmlns:v="urn:schemas-microsoft-com:vml" Requires="v">
                <p:oleObj spid="_x0000_s37929" name="公式" r:id="rId7" imgW="1152657" imgH="352350" progId="Equation.3">
                  <p:embed/>
                </p:oleObj>
              </mc:Choice>
              <mc:Fallback>
                <p:oleObj name="公式" r:id="rId7" imgW="1152657" imgH="352350" progId="Equation.3">
                  <p:embed/>
                  <p:pic>
                    <p:nvPicPr>
                      <p:cNvPr id="0" name="Object 21"/>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43300" y="4195763"/>
                        <a:ext cx="12446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99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7906" name="Object 22"/>
          <p:cNvGraphicFramePr>
            <a:graphicFrameLocks/>
          </p:cNvGraphicFramePr>
          <p:nvPr/>
        </p:nvGraphicFramePr>
        <p:xfrm>
          <a:off x="1281113" y="4235450"/>
          <a:ext cx="1104900" cy="392113"/>
        </p:xfrm>
        <a:graphic>
          <a:graphicData uri="http://schemas.openxmlformats.org/presentationml/2006/ole">
            <mc:AlternateContent xmlns:mc="http://schemas.openxmlformats.org/markup-compatibility/2006">
              <mc:Choice xmlns:v="urn:schemas-microsoft-com:vml" Requires="v">
                <p:oleObj spid="_x0000_s37930" name="公式" r:id="rId9" imgW="1000032" imgH="285660" progId="Equation.3">
                  <p:embed/>
                </p:oleObj>
              </mc:Choice>
              <mc:Fallback>
                <p:oleObj name="公式" r:id="rId9" imgW="1000032" imgH="285660" progId="Equation.3">
                  <p:embed/>
                  <p:pic>
                    <p:nvPicPr>
                      <p:cNvPr id="0" name="Object 22"/>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281113" y="4235450"/>
                        <a:ext cx="1104900" cy="392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99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7907" name="Object 23"/>
          <p:cNvGraphicFramePr>
            <a:graphicFrameLocks/>
          </p:cNvGraphicFramePr>
          <p:nvPr/>
        </p:nvGraphicFramePr>
        <p:xfrm>
          <a:off x="889000" y="5122863"/>
          <a:ext cx="874713" cy="393700"/>
        </p:xfrm>
        <a:graphic>
          <a:graphicData uri="http://schemas.openxmlformats.org/presentationml/2006/ole">
            <mc:AlternateContent xmlns:mc="http://schemas.openxmlformats.org/markup-compatibility/2006">
              <mc:Choice xmlns:v="urn:schemas-microsoft-com:vml" Requires="v">
                <p:oleObj spid="_x0000_s37931" name="公式" r:id="rId11" imgW="771500" imgH="285660" progId="Equation.3">
                  <p:embed/>
                </p:oleObj>
              </mc:Choice>
              <mc:Fallback>
                <p:oleObj name="公式" r:id="rId11" imgW="771500" imgH="285660" progId="Equation.3">
                  <p:embed/>
                  <p:pic>
                    <p:nvPicPr>
                      <p:cNvPr id="0" name="Object 23"/>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89000" y="5122863"/>
                        <a:ext cx="874713" cy="393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99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7908" name="Object 24"/>
          <p:cNvGraphicFramePr>
            <a:graphicFrameLocks/>
          </p:cNvGraphicFramePr>
          <p:nvPr/>
        </p:nvGraphicFramePr>
        <p:xfrm>
          <a:off x="1801813" y="5027613"/>
          <a:ext cx="1612900" cy="609600"/>
        </p:xfrm>
        <a:graphic>
          <a:graphicData uri="http://schemas.openxmlformats.org/presentationml/2006/ole">
            <mc:AlternateContent xmlns:mc="http://schemas.openxmlformats.org/markup-compatibility/2006">
              <mc:Choice xmlns:v="urn:schemas-microsoft-com:vml" Requires="v">
                <p:oleObj spid="_x0000_s37932" name="公式" r:id="rId13" imgW="1504911" imgH="504900" progId="Equation.3">
                  <p:embed/>
                </p:oleObj>
              </mc:Choice>
              <mc:Fallback>
                <p:oleObj name="公式" r:id="rId13" imgW="1504911" imgH="504900" progId="Equation.3">
                  <p:embed/>
                  <p:pic>
                    <p:nvPicPr>
                      <p:cNvPr id="0" name="Object 24"/>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801813" y="5027613"/>
                        <a:ext cx="1612900" cy="609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99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7909" name="Object 25"/>
          <p:cNvGraphicFramePr>
            <a:graphicFrameLocks/>
          </p:cNvGraphicFramePr>
          <p:nvPr/>
        </p:nvGraphicFramePr>
        <p:xfrm>
          <a:off x="1260475" y="5816600"/>
          <a:ext cx="1257300" cy="827088"/>
        </p:xfrm>
        <a:graphic>
          <a:graphicData uri="http://schemas.openxmlformats.org/presentationml/2006/ole">
            <mc:AlternateContent xmlns:mc="http://schemas.openxmlformats.org/markup-compatibility/2006">
              <mc:Choice xmlns:v="urn:schemas-microsoft-com:vml" Requires="v">
                <p:oleObj spid="_x0000_s37933" name="公式" r:id="rId15" imgW="1152657" imgH="733320" progId="Equation.3">
                  <p:embed/>
                </p:oleObj>
              </mc:Choice>
              <mc:Fallback>
                <p:oleObj name="公式" r:id="rId15" imgW="1152657" imgH="733320" progId="Equation.3">
                  <p:embed/>
                  <p:pic>
                    <p:nvPicPr>
                      <p:cNvPr id="0" name="Object 25"/>
                      <p:cNvPicPr>
                        <a:picLocks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260475" y="5816600"/>
                        <a:ext cx="1257300" cy="8270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99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7910" name="Rectangle 26"/>
          <p:cNvSpPr>
            <a:spLocks noChangeArrowheads="1"/>
          </p:cNvSpPr>
          <p:nvPr/>
        </p:nvSpPr>
        <p:spPr bwMode="auto">
          <a:xfrm>
            <a:off x="2771775" y="5995988"/>
            <a:ext cx="51482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chemeClr val="bg1"/>
                </a:solidFill>
                <a:latin typeface="Times New Roman" panose="02020603050405020304" pitchFamily="18" charset="0"/>
                <a:ea typeface="楷体_GB2312" pitchFamily="49" charset="-122"/>
              </a:rPr>
              <a:t>—</a:t>
            </a:r>
            <a:r>
              <a:rPr kumimoji="1" lang="zh-CN" altLang="en-US" sz="2400" b="1">
                <a:solidFill>
                  <a:schemeClr val="bg1"/>
                </a:solidFill>
                <a:latin typeface="楷体_GB2312" pitchFamily="49" charset="-122"/>
                <a:ea typeface="楷体_GB2312" pitchFamily="49" charset="-122"/>
              </a:rPr>
              <a:t>自感电动势遵从法拉第定律</a:t>
            </a:r>
            <a:endParaRPr kumimoji="1" lang="zh-CN" altLang="en-US" sz="2800" b="1">
              <a:solidFill>
                <a:schemeClr val="bg1"/>
              </a:solidFill>
              <a:latin typeface="楷体_GB2312" pitchFamily="49" charset="-122"/>
              <a:ea typeface="楷体_GB2312" pitchFamily="49" charset="-122"/>
            </a:endParaRPr>
          </a:p>
        </p:txBody>
      </p:sp>
      <p:sp>
        <p:nvSpPr>
          <p:cNvPr id="37911" name="AutoShape 27"/>
          <p:cNvSpPr>
            <a:spLocks noChangeArrowheads="1"/>
          </p:cNvSpPr>
          <p:nvPr/>
        </p:nvSpPr>
        <p:spPr bwMode="auto">
          <a:xfrm>
            <a:off x="1222375" y="3205163"/>
            <a:ext cx="685800" cy="254000"/>
          </a:xfrm>
          <a:prstGeom prst="rightArrow">
            <a:avLst>
              <a:gd name="adj1" fmla="val 50000"/>
              <a:gd name="adj2" fmla="val 67500"/>
            </a:avLst>
          </a:prstGeom>
          <a:solidFill>
            <a:srgbClr val="FFCCFF"/>
          </a:solidFill>
          <a:ln w="9525">
            <a:solidFill>
              <a:srgbClr val="FFCC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7912" name="Text Box 28"/>
          <p:cNvSpPr txBox="1">
            <a:spLocks noChangeArrowheads="1"/>
          </p:cNvSpPr>
          <p:nvPr/>
        </p:nvSpPr>
        <p:spPr bwMode="auto">
          <a:xfrm>
            <a:off x="369888" y="1711325"/>
            <a:ext cx="2614612" cy="53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tIns="82800" bIns="8280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spcBef>
                <a:spcPct val="50000"/>
              </a:spcBef>
            </a:pPr>
            <a:r>
              <a:rPr kumimoji="1" lang="en-US" altLang="zh-CN" sz="2400" b="1">
                <a:solidFill>
                  <a:srgbClr val="66FFFF"/>
                </a:solidFill>
                <a:latin typeface="Times New Roman" panose="02020603050405020304" pitchFamily="18" charset="0"/>
              </a:rPr>
              <a:t>1. </a:t>
            </a:r>
            <a:r>
              <a:rPr kumimoji="1" lang="zh-CN" altLang="en-US" sz="2400" b="1">
                <a:solidFill>
                  <a:srgbClr val="66FFFF"/>
                </a:solidFill>
                <a:latin typeface="Times New Roman" panose="02020603050405020304" pitchFamily="18" charset="0"/>
              </a:rPr>
              <a:t>自感现象</a:t>
            </a:r>
          </a:p>
        </p:txBody>
      </p:sp>
      <p:sp>
        <p:nvSpPr>
          <p:cNvPr id="37913" name="Arc 29"/>
          <p:cNvSpPr>
            <a:spLocks/>
          </p:cNvSpPr>
          <p:nvPr/>
        </p:nvSpPr>
        <p:spPr bwMode="auto">
          <a:xfrm rot="10675880">
            <a:off x="6626225" y="2349500"/>
            <a:ext cx="646113" cy="500063"/>
          </a:xfrm>
          <a:custGeom>
            <a:avLst/>
            <a:gdLst>
              <a:gd name="T0" fmla="*/ 2147483646 w 43200"/>
              <a:gd name="T1" fmla="*/ 2147483646 h 42660"/>
              <a:gd name="T2" fmla="*/ 2147483646 w 43200"/>
              <a:gd name="T3" fmla="*/ 0 h 42660"/>
              <a:gd name="T4" fmla="*/ 2147483646 w 43200"/>
              <a:gd name="T5" fmla="*/ 2147483646 h 42660"/>
              <a:gd name="T6" fmla="*/ 0 60000 65536"/>
              <a:gd name="T7" fmla="*/ 0 60000 65536"/>
              <a:gd name="T8" fmla="*/ 0 60000 65536"/>
            </a:gdLst>
            <a:ahLst/>
            <a:cxnLst>
              <a:cxn ang="T6">
                <a:pos x="T0" y="T1"/>
              </a:cxn>
              <a:cxn ang="T7">
                <a:pos x="T2" y="T3"/>
              </a:cxn>
              <a:cxn ang="T8">
                <a:pos x="T4" y="T5"/>
              </a:cxn>
            </a:cxnLst>
            <a:rect l="0" t="0" r="r" b="b"/>
            <a:pathLst>
              <a:path w="43200" h="42660" fill="none" extrusionOk="0">
                <a:moveTo>
                  <a:pt x="31509" y="1867"/>
                </a:moveTo>
                <a:cubicBezTo>
                  <a:pt x="38689" y="5574"/>
                  <a:pt x="43200" y="12979"/>
                  <a:pt x="43200" y="21060"/>
                </a:cubicBezTo>
                <a:cubicBezTo>
                  <a:pt x="43200" y="32989"/>
                  <a:pt x="33529" y="42660"/>
                  <a:pt x="21600" y="42660"/>
                </a:cubicBezTo>
                <a:cubicBezTo>
                  <a:pt x="9670" y="42660"/>
                  <a:pt x="0" y="32989"/>
                  <a:pt x="0" y="21060"/>
                </a:cubicBezTo>
                <a:cubicBezTo>
                  <a:pt x="-1" y="10980"/>
                  <a:pt x="6971" y="2240"/>
                  <a:pt x="16799" y="0"/>
                </a:cubicBezTo>
              </a:path>
              <a:path w="43200" h="42660" stroke="0" extrusionOk="0">
                <a:moveTo>
                  <a:pt x="31509" y="1867"/>
                </a:moveTo>
                <a:cubicBezTo>
                  <a:pt x="38689" y="5574"/>
                  <a:pt x="43200" y="12979"/>
                  <a:pt x="43200" y="21060"/>
                </a:cubicBezTo>
                <a:cubicBezTo>
                  <a:pt x="43200" y="32989"/>
                  <a:pt x="33529" y="42660"/>
                  <a:pt x="21600" y="42660"/>
                </a:cubicBezTo>
                <a:cubicBezTo>
                  <a:pt x="9670" y="42660"/>
                  <a:pt x="0" y="32989"/>
                  <a:pt x="0" y="21060"/>
                </a:cubicBezTo>
                <a:cubicBezTo>
                  <a:pt x="-1" y="10980"/>
                  <a:pt x="6971" y="2240"/>
                  <a:pt x="16799" y="0"/>
                </a:cubicBezTo>
                <a:lnTo>
                  <a:pt x="21600" y="21060"/>
                </a:lnTo>
                <a:lnTo>
                  <a:pt x="31509" y="1867"/>
                </a:lnTo>
                <a:close/>
              </a:path>
            </a:pathLst>
          </a:custGeom>
          <a:noFill/>
          <a:ln w="28575">
            <a:solidFill>
              <a:srgbClr val="FF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914" name="Arc 30"/>
          <p:cNvSpPr>
            <a:spLocks/>
          </p:cNvSpPr>
          <p:nvPr/>
        </p:nvSpPr>
        <p:spPr bwMode="auto">
          <a:xfrm rot="-451758">
            <a:off x="6608763" y="4425950"/>
            <a:ext cx="646112" cy="500063"/>
          </a:xfrm>
          <a:custGeom>
            <a:avLst/>
            <a:gdLst>
              <a:gd name="T0" fmla="*/ 2147483646 w 43200"/>
              <a:gd name="T1" fmla="*/ 2147483646 h 42660"/>
              <a:gd name="T2" fmla="*/ 2147483646 w 43200"/>
              <a:gd name="T3" fmla="*/ 0 h 42660"/>
              <a:gd name="T4" fmla="*/ 2147483646 w 43200"/>
              <a:gd name="T5" fmla="*/ 2147483646 h 42660"/>
              <a:gd name="T6" fmla="*/ 0 60000 65536"/>
              <a:gd name="T7" fmla="*/ 0 60000 65536"/>
              <a:gd name="T8" fmla="*/ 0 60000 65536"/>
            </a:gdLst>
            <a:ahLst/>
            <a:cxnLst>
              <a:cxn ang="T6">
                <a:pos x="T0" y="T1"/>
              </a:cxn>
              <a:cxn ang="T7">
                <a:pos x="T2" y="T3"/>
              </a:cxn>
              <a:cxn ang="T8">
                <a:pos x="T4" y="T5"/>
              </a:cxn>
            </a:cxnLst>
            <a:rect l="0" t="0" r="r" b="b"/>
            <a:pathLst>
              <a:path w="43200" h="42660" fill="none" extrusionOk="0">
                <a:moveTo>
                  <a:pt x="31509" y="1867"/>
                </a:moveTo>
                <a:cubicBezTo>
                  <a:pt x="38689" y="5574"/>
                  <a:pt x="43200" y="12979"/>
                  <a:pt x="43200" y="21060"/>
                </a:cubicBezTo>
                <a:cubicBezTo>
                  <a:pt x="43200" y="32989"/>
                  <a:pt x="33529" y="42660"/>
                  <a:pt x="21600" y="42660"/>
                </a:cubicBezTo>
                <a:cubicBezTo>
                  <a:pt x="9670" y="42660"/>
                  <a:pt x="0" y="32989"/>
                  <a:pt x="0" y="21060"/>
                </a:cubicBezTo>
                <a:cubicBezTo>
                  <a:pt x="-1" y="10980"/>
                  <a:pt x="6971" y="2240"/>
                  <a:pt x="16799" y="0"/>
                </a:cubicBezTo>
              </a:path>
              <a:path w="43200" h="42660" stroke="0" extrusionOk="0">
                <a:moveTo>
                  <a:pt x="31509" y="1867"/>
                </a:moveTo>
                <a:cubicBezTo>
                  <a:pt x="38689" y="5574"/>
                  <a:pt x="43200" y="12979"/>
                  <a:pt x="43200" y="21060"/>
                </a:cubicBezTo>
                <a:cubicBezTo>
                  <a:pt x="43200" y="32989"/>
                  <a:pt x="33529" y="42660"/>
                  <a:pt x="21600" y="42660"/>
                </a:cubicBezTo>
                <a:cubicBezTo>
                  <a:pt x="9670" y="42660"/>
                  <a:pt x="0" y="32989"/>
                  <a:pt x="0" y="21060"/>
                </a:cubicBezTo>
                <a:cubicBezTo>
                  <a:pt x="-1" y="10980"/>
                  <a:pt x="6971" y="2240"/>
                  <a:pt x="16799" y="0"/>
                </a:cubicBezTo>
                <a:lnTo>
                  <a:pt x="21600" y="21060"/>
                </a:lnTo>
                <a:lnTo>
                  <a:pt x="31509" y="1867"/>
                </a:lnTo>
                <a:close/>
              </a:path>
            </a:pathLst>
          </a:custGeom>
          <a:noFill/>
          <a:ln w="28575">
            <a:solidFill>
              <a:srgbClr val="FF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915" name="Rectangle 31"/>
          <p:cNvSpPr>
            <a:spLocks noChangeArrowheads="1"/>
          </p:cNvSpPr>
          <p:nvPr/>
        </p:nvSpPr>
        <p:spPr bwMode="auto">
          <a:xfrm>
            <a:off x="704850" y="3692525"/>
            <a:ext cx="488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Times New Roman" panose="02020603050405020304" pitchFamily="18" charset="0"/>
              </a:rPr>
              <a:t>即</a:t>
            </a:r>
          </a:p>
        </p:txBody>
      </p:sp>
    </p:spTree>
  </p:cSld>
  <p:clrMapOvr>
    <a:masterClrMapping/>
  </p:clrMapOvr>
  <p:transition spd="slow">
    <p:wipe dir="d"/>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ChangeArrowheads="1"/>
          </p:cNvSpPr>
          <p:nvPr/>
        </p:nvSpPr>
        <p:spPr bwMode="auto">
          <a:xfrm>
            <a:off x="711200" y="812800"/>
            <a:ext cx="82073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Times New Roman" panose="02020603050405020304" pitchFamily="18" charset="0"/>
              </a:rPr>
              <a:t>根据毕 </a:t>
            </a:r>
            <a:r>
              <a:rPr kumimoji="1" lang="en-US" altLang="zh-CN" sz="2400" b="1">
                <a:solidFill>
                  <a:schemeClr val="bg1"/>
                </a:solidFill>
                <a:latin typeface="Times New Roman" panose="02020603050405020304" pitchFamily="18" charset="0"/>
              </a:rPr>
              <a:t>— </a:t>
            </a:r>
            <a:r>
              <a:rPr kumimoji="1" lang="zh-CN" altLang="en-US" sz="2400" b="1">
                <a:solidFill>
                  <a:schemeClr val="bg1"/>
                </a:solidFill>
                <a:latin typeface="Times New Roman" panose="02020603050405020304" pitchFamily="18" charset="0"/>
              </a:rPr>
              <a:t>萨定律穿过线圈自身总的磁通量与电流</a:t>
            </a:r>
            <a:r>
              <a:rPr kumimoji="1" lang="zh-CN" altLang="en-US" sz="2400" b="1">
                <a:solidFill>
                  <a:srgbClr val="66FFFF"/>
                </a:solidFill>
                <a:latin typeface="Times New Roman" panose="02020603050405020304" pitchFamily="18" charset="0"/>
              </a:rPr>
              <a:t> </a:t>
            </a:r>
            <a:r>
              <a:rPr kumimoji="1" lang="en-US" altLang="zh-CN" sz="2400" b="1" i="1">
                <a:solidFill>
                  <a:srgbClr val="66FFFF"/>
                </a:solidFill>
                <a:latin typeface="Times New Roman" panose="02020603050405020304" pitchFamily="18" charset="0"/>
              </a:rPr>
              <a:t>I</a:t>
            </a:r>
            <a:r>
              <a:rPr kumimoji="1" lang="en-US" altLang="zh-CN" sz="2400" b="1" i="1">
                <a:solidFill>
                  <a:srgbClr val="FFFF00"/>
                </a:solidFill>
                <a:latin typeface="Times New Roman" panose="02020603050405020304" pitchFamily="18" charset="0"/>
              </a:rPr>
              <a:t> </a:t>
            </a:r>
            <a:r>
              <a:rPr kumimoji="1" lang="zh-CN" altLang="en-US" sz="2400" b="1">
                <a:solidFill>
                  <a:schemeClr val="bg1"/>
                </a:solidFill>
                <a:latin typeface="Times New Roman" panose="02020603050405020304" pitchFamily="18" charset="0"/>
              </a:rPr>
              <a:t>成正比</a:t>
            </a:r>
          </a:p>
        </p:txBody>
      </p:sp>
      <p:graphicFrame>
        <p:nvGraphicFramePr>
          <p:cNvPr id="38915" name="Object 3"/>
          <p:cNvGraphicFramePr>
            <a:graphicFrameLocks/>
          </p:cNvGraphicFramePr>
          <p:nvPr/>
        </p:nvGraphicFramePr>
        <p:xfrm>
          <a:off x="2182813" y="1481138"/>
          <a:ext cx="977900" cy="292100"/>
        </p:xfrm>
        <a:graphic>
          <a:graphicData uri="http://schemas.openxmlformats.org/presentationml/2006/ole">
            <mc:AlternateContent xmlns:mc="http://schemas.openxmlformats.org/markup-compatibility/2006">
              <mc:Choice xmlns:v="urn:schemas-microsoft-com:vml" Requires="v">
                <p:oleObj spid="_x0000_s38935" name="公式" r:id="rId3" imgW="885766" imgH="200070" progId="Equation.3">
                  <p:embed/>
                </p:oleObj>
              </mc:Choice>
              <mc:Fallback>
                <p:oleObj name="公式" r:id="rId3" imgW="885766" imgH="200070" progId="Equation.3">
                  <p:embed/>
                  <p:pic>
                    <p:nvPicPr>
                      <p:cNvPr id="0" name="Object 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82813" y="1481138"/>
                        <a:ext cx="977900" cy="292100"/>
                      </a:xfrm>
                      <a:prstGeom prst="rect">
                        <a:avLst/>
                      </a:prstGeom>
                      <a:noFill/>
                      <a:ln w="19050">
                        <a:solidFill>
                          <a:srgbClr val="66FFFF"/>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8916" name="Object 4"/>
          <p:cNvGraphicFramePr>
            <a:graphicFrameLocks/>
          </p:cNvGraphicFramePr>
          <p:nvPr/>
        </p:nvGraphicFramePr>
        <p:xfrm>
          <a:off x="2566988" y="4687888"/>
          <a:ext cx="1789112" cy="827087"/>
        </p:xfrm>
        <a:graphic>
          <a:graphicData uri="http://schemas.openxmlformats.org/presentationml/2006/ole">
            <mc:AlternateContent xmlns:mc="http://schemas.openxmlformats.org/markup-compatibility/2006">
              <mc:Choice xmlns:v="urn:schemas-microsoft-com:vml" Requires="v">
                <p:oleObj spid="_x0000_s38936" name="公式" r:id="rId5" imgW="1685900" imgH="733320" progId="Equation.3">
                  <p:embed/>
                </p:oleObj>
              </mc:Choice>
              <mc:Fallback>
                <p:oleObj name="公式" r:id="rId5" imgW="1685900" imgH="733320" progId="Equation.3">
                  <p:embed/>
                  <p:pic>
                    <p:nvPicPr>
                      <p:cNvPr id="0" name="Object 4"/>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66988" y="4687888"/>
                        <a:ext cx="1789112" cy="8270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99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8917" name="Object 5"/>
          <p:cNvGraphicFramePr>
            <a:graphicFrameLocks/>
          </p:cNvGraphicFramePr>
          <p:nvPr/>
        </p:nvGraphicFramePr>
        <p:xfrm>
          <a:off x="4406900" y="4683125"/>
          <a:ext cx="2070100" cy="827088"/>
        </p:xfrm>
        <a:graphic>
          <a:graphicData uri="http://schemas.openxmlformats.org/presentationml/2006/ole">
            <mc:AlternateContent xmlns:mc="http://schemas.openxmlformats.org/markup-compatibility/2006">
              <mc:Choice xmlns:v="urn:schemas-microsoft-com:vml" Requires="v">
                <p:oleObj spid="_x0000_s38937" name="公式" r:id="rId7" imgW="1962246" imgH="733320" progId="Equation.3">
                  <p:embed/>
                </p:oleObj>
              </mc:Choice>
              <mc:Fallback>
                <p:oleObj name="公式" r:id="rId7" imgW="1962246" imgH="733320" progId="Equation.3">
                  <p:embed/>
                  <p:pic>
                    <p:nvPicPr>
                      <p:cNvPr id="0" name="Object 5"/>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406900" y="4683125"/>
                        <a:ext cx="2070100" cy="8270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99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8918" name="Rectangle 6"/>
          <p:cNvSpPr>
            <a:spLocks noChangeArrowheads="1"/>
          </p:cNvSpPr>
          <p:nvPr/>
        </p:nvSpPr>
        <p:spPr bwMode="auto">
          <a:xfrm>
            <a:off x="684213" y="5864225"/>
            <a:ext cx="609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Times New Roman" panose="02020603050405020304" pitchFamily="18" charset="0"/>
              </a:rPr>
              <a:t>若自感系数是一不变的常量 </a:t>
            </a:r>
          </a:p>
        </p:txBody>
      </p:sp>
      <p:graphicFrame>
        <p:nvGraphicFramePr>
          <p:cNvPr id="38919" name="Object 7"/>
          <p:cNvGraphicFramePr>
            <a:graphicFrameLocks/>
          </p:cNvGraphicFramePr>
          <p:nvPr/>
        </p:nvGraphicFramePr>
        <p:xfrm>
          <a:off x="5030788" y="5715000"/>
          <a:ext cx="1549400" cy="823913"/>
        </p:xfrm>
        <a:graphic>
          <a:graphicData uri="http://schemas.openxmlformats.org/presentationml/2006/ole">
            <mc:AlternateContent xmlns:mc="http://schemas.openxmlformats.org/markup-compatibility/2006">
              <mc:Choice xmlns:v="urn:schemas-microsoft-com:vml" Requires="v">
                <p:oleObj spid="_x0000_s38938" name="公式" r:id="rId9" imgW="1457367" imgH="733320" progId="Equation.3">
                  <p:embed/>
                </p:oleObj>
              </mc:Choice>
              <mc:Fallback>
                <p:oleObj name="公式" r:id="rId9" imgW="1457367" imgH="733320" progId="Equation.3">
                  <p:embed/>
                  <p:pic>
                    <p:nvPicPr>
                      <p:cNvPr id="0" name="Object 7"/>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030788" y="5715000"/>
                        <a:ext cx="1549400" cy="823913"/>
                      </a:xfrm>
                      <a:prstGeom prst="rect">
                        <a:avLst/>
                      </a:prstGeom>
                      <a:noFill/>
                      <a:ln w="19050">
                        <a:solidFill>
                          <a:srgbClr val="66FFFF"/>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8920" name="Text Box 10"/>
          <p:cNvSpPr txBox="1">
            <a:spLocks noChangeArrowheads="1"/>
          </p:cNvSpPr>
          <p:nvPr/>
        </p:nvSpPr>
        <p:spPr bwMode="auto">
          <a:xfrm>
            <a:off x="5157788" y="1339850"/>
            <a:ext cx="2395537" cy="53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tIns="82800" bIns="8280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spcBef>
                <a:spcPct val="50000"/>
              </a:spcBef>
            </a:pPr>
            <a:r>
              <a:rPr kumimoji="1" lang="zh-CN" altLang="en-US" sz="2400" b="1">
                <a:solidFill>
                  <a:srgbClr val="66FFFF"/>
                </a:solidFill>
                <a:latin typeface="Times New Roman" panose="02020603050405020304" pitchFamily="18" charset="0"/>
              </a:rPr>
              <a:t>自感系数</a:t>
            </a:r>
          </a:p>
        </p:txBody>
      </p:sp>
      <p:graphicFrame>
        <p:nvGraphicFramePr>
          <p:cNvPr id="38921" name="Object 11"/>
          <p:cNvGraphicFramePr>
            <a:graphicFrameLocks/>
          </p:cNvGraphicFramePr>
          <p:nvPr/>
        </p:nvGraphicFramePr>
        <p:xfrm>
          <a:off x="4525963" y="1465263"/>
          <a:ext cx="255587" cy="292100"/>
        </p:xfrm>
        <a:graphic>
          <a:graphicData uri="http://schemas.openxmlformats.org/presentationml/2006/ole">
            <mc:AlternateContent xmlns:mc="http://schemas.openxmlformats.org/markup-compatibility/2006">
              <mc:Choice xmlns:v="urn:schemas-microsoft-com:vml" Requires="v">
                <p:oleObj spid="_x0000_s38939" name="公式" r:id="rId11" imgW="161810" imgH="200070" progId="Equation.3">
                  <p:embed/>
                </p:oleObj>
              </mc:Choice>
              <mc:Fallback>
                <p:oleObj name="公式" r:id="rId11" imgW="161810" imgH="200070" progId="Equation.3">
                  <p:embed/>
                  <p:pic>
                    <p:nvPicPr>
                      <p:cNvPr id="0" name="Object 11"/>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525963" y="1465263"/>
                        <a:ext cx="255587" cy="292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8922" name="Text Box 12"/>
          <p:cNvSpPr txBox="1">
            <a:spLocks noChangeArrowheads="1"/>
          </p:cNvSpPr>
          <p:nvPr/>
        </p:nvSpPr>
        <p:spPr bwMode="auto">
          <a:xfrm>
            <a:off x="669925" y="4837113"/>
            <a:ext cx="1976438" cy="53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tIns="82800" bIns="8280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spcBef>
                <a:spcPct val="50000"/>
              </a:spcBef>
            </a:pPr>
            <a:r>
              <a:rPr kumimoji="1" lang="zh-CN" altLang="en-US" sz="2400" b="1">
                <a:solidFill>
                  <a:schemeClr val="bg1"/>
                </a:solidFill>
                <a:latin typeface="Times New Roman" panose="02020603050405020304" pitchFamily="18" charset="0"/>
              </a:rPr>
              <a:t>自感电动势</a:t>
            </a:r>
          </a:p>
        </p:txBody>
      </p:sp>
      <p:sp>
        <p:nvSpPr>
          <p:cNvPr id="38923" name="Text Box 14"/>
          <p:cNvSpPr txBox="1">
            <a:spLocks noChangeArrowheads="1"/>
          </p:cNvSpPr>
          <p:nvPr/>
        </p:nvSpPr>
        <p:spPr bwMode="auto">
          <a:xfrm>
            <a:off x="381000" y="4313238"/>
            <a:ext cx="2652713" cy="53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tIns="82800" bIns="8280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rgbClr val="66FFFF"/>
                </a:solidFill>
                <a:latin typeface="Times New Roman" panose="02020603050405020304" pitchFamily="18" charset="0"/>
              </a:rPr>
              <a:t>3. </a:t>
            </a:r>
            <a:r>
              <a:rPr kumimoji="1" lang="zh-CN" altLang="en-US" sz="2400" b="1">
                <a:solidFill>
                  <a:srgbClr val="66FFFF"/>
                </a:solidFill>
                <a:latin typeface="Times New Roman" panose="02020603050405020304" pitchFamily="18" charset="0"/>
              </a:rPr>
              <a:t>自感电动势</a:t>
            </a:r>
          </a:p>
        </p:txBody>
      </p:sp>
      <p:sp>
        <p:nvSpPr>
          <p:cNvPr id="38924" name="Text Box 15"/>
          <p:cNvSpPr txBox="1">
            <a:spLocks noChangeArrowheads="1"/>
          </p:cNvSpPr>
          <p:nvPr/>
        </p:nvSpPr>
        <p:spPr bwMode="auto">
          <a:xfrm>
            <a:off x="765175" y="1925638"/>
            <a:ext cx="8128000" cy="1441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tIns="82800" bIns="8280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lnSpc>
                <a:spcPct val="115000"/>
              </a:lnSpc>
              <a:spcBef>
                <a:spcPct val="50000"/>
              </a:spcBef>
            </a:pPr>
            <a:r>
              <a:rPr lang="zh-CN" altLang="en-US" sz="2400" b="1">
                <a:solidFill>
                  <a:schemeClr val="bg1"/>
                </a:solidFill>
                <a:latin typeface="Times New Roman" panose="02020603050405020304" pitchFamily="18" charset="0"/>
              </a:rPr>
              <a:t>如果回路周围不存在铁磁质，自感</a:t>
            </a:r>
            <a:r>
              <a:rPr lang="en-US" altLang="zh-CN" sz="2400" b="1" i="1">
                <a:solidFill>
                  <a:srgbClr val="66FFFF"/>
                </a:solidFill>
                <a:latin typeface="Times New Roman" panose="02020603050405020304" pitchFamily="18" charset="0"/>
              </a:rPr>
              <a:t>L</a:t>
            </a:r>
            <a:r>
              <a:rPr lang="zh-CN" altLang="en-US" sz="2400" b="1">
                <a:solidFill>
                  <a:schemeClr val="bg1"/>
                </a:solidFill>
                <a:latin typeface="Times New Roman" panose="02020603050405020304" pitchFamily="18" charset="0"/>
              </a:rPr>
              <a:t>是一个与电流</a:t>
            </a:r>
            <a:r>
              <a:rPr lang="en-US" altLang="zh-CN" sz="2400" b="1" i="1">
                <a:solidFill>
                  <a:srgbClr val="66FFFF"/>
                </a:solidFill>
                <a:latin typeface="Times New Roman" panose="02020603050405020304" pitchFamily="18" charset="0"/>
              </a:rPr>
              <a:t>I</a:t>
            </a:r>
            <a:r>
              <a:rPr lang="zh-CN" altLang="en-US" sz="2400" b="1">
                <a:solidFill>
                  <a:schemeClr val="bg1"/>
                </a:solidFill>
                <a:latin typeface="Times New Roman" panose="02020603050405020304" pitchFamily="18" charset="0"/>
              </a:rPr>
              <a:t>无关，仅由</a:t>
            </a:r>
            <a:r>
              <a:rPr lang="zh-CN" altLang="en-US" sz="2400" b="1">
                <a:solidFill>
                  <a:srgbClr val="FFC000"/>
                </a:solidFill>
                <a:latin typeface="Times New Roman" panose="02020603050405020304" pitchFamily="18" charset="0"/>
              </a:rPr>
              <a:t>回路的匝数</a:t>
            </a:r>
            <a:r>
              <a:rPr lang="zh-CN" altLang="en-US" sz="2400" b="1">
                <a:solidFill>
                  <a:schemeClr val="bg1"/>
                </a:solidFill>
                <a:latin typeface="Times New Roman" panose="02020603050405020304" pitchFamily="18" charset="0"/>
              </a:rPr>
              <a:t>、</a:t>
            </a:r>
            <a:r>
              <a:rPr lang="zh-CN" altLang="en-US" sz="2400" b="1">
                <a:solidFill>
                  <a:srgbClr val="FFC000"/>
                </a:solidFill>
                <a:latin typeface="Times New Roman" panose="02020603050405020304" pitchFamily="18" charset="0"/>
              </a:rPr>
              <a:t>几何形状和大小</a:t>
            </a:r>
            <a:r>
              <a:rPr lang="zh-CN" altLang="en-US" sz="2400" b="1">
                <a:solidFill>
                  <a:schemeClr val="bg1"/>
                </a:solidFill>
                <a:latin typeface="Times New Roman" panose="02020603050405020304" pitchFamily="18" charset="0"/>
              </a:rPr>
              <a:t>以及</a:t>
            </a:r>
            <a:r>
              <a:rPr lang="zh-CN" altLang="en-US" sz="2400" b="1">
                <a:solidFill>
                  <a:srgbClr val="FFC000"/>
                </a:solidFill>
                <a:latin typeface="Times New Roman" panose="02020603050405020304" pitchFamily="18" charset="0"/>
              </a:rPr>
              <a:t>周围介质的磁导率</a:t>
            </a:r>
            <a:r>
              <a:rPr lang="zh-CN" altLang="en-US" sz="2400" b="1">
                <a:solidFill>
                  <a:schemeClr val="bg1"/>
                </a:solidFill>
                <a:latin typeface="Times New Roman" panose="02020603050405020304" pitchFamily="18" charset="0"/>
              </a:rPr>
              <a:t>决定的物理量 </a:t>
            </a:r>
          </a:p>
        </p:txBody>
      </p:sp>
      <p:sp>
        <p:nvSpPr>
          <p:cNvPr id="38925" name="Text Box 17"/>
          <p:cNvSpPr txBox="1">
            <a:spLocks noChangeArrowheads="1"/>
          </p:cNvSpPr>
          <p:nvPr/>
        </p:nvSpPr>
        <p:spPr bwMode="auto">
          <a:xfrm>
            <a:off x="374650" y="268288"/>
            <a:ext cx="2616200" cy="53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tIns="82800" bIns="8280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spcBef>
                <a:spcPct val="50000"/>
              </a:spcBef>
            </a:pPr>
            <a:r>
              <a:rPr kumimoji="1" lang="en-US" altLang="zh-CN" sz="2400" b="1">
                <a:solidFill>
                  <a:srgbClr val="66FFFF"/>
                </a:solidFill>
                <a:latin typeface="Times New Roman" panose="02020603050405020304" pitchFamily="18" charset="0"/>
              </a:rPr>
              <a:t>2. </a:t>
            </a:r>
            <a:r>
              <a:rPr kumimoji="1" lang="zh-CN" altLang="en-US" sz="2400" b="1">
                <a:solidFill>
                  <a:srgbClr val="66FFFF"/>
                </a:solidFill>
                <a:latin typeface="Times New Roman" panose="02020603050405020304" pitchFamily="18" charset="0"/>
              </a:rPr>
              <a:t>自感系数</a:t>
            </a:r>
          </a:p>
        </p:txBody>
      </p:sp>
      <p:sp>
        <p:nvSpPr>
          <p:cNvPr id="38926" name="TextBox 1"/>
          <p:cNvSpPr txBox="1">
            <a:spLocks noChangeArrowheads="1"/>
          </p:cNvSpPr>
          <p:nvPr/>
        </p:nvSpPr>
        <p:spPr bwMode="auto">
          <a:xfrm>
            <a:off x="765175" y="3367088"/>
            <a:ext cx="173196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b="1">
                <a:solidFill>
                  <a:srgbClr val="FFC000"/>
                </a:solidFill>
                <a:latin typeface="Times New Roman" panose="02020603050405020304" pitchFamily="18" charset="0"/>
              </a:rPr>
              <a:t>电感的单位</a:t>
            </a:r>
          </a:p>
        </p:txBody>
      </p:sp>
      <p:sp>
        <p:nvSpPr>
          <p:cNvPr id="38927" name="Rectangle 1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38928" name="对象 3"/>
          <p:cNvGraphicFramePr>
            <a:graphicFrameLocks noChangeAspect="1"/>
          </p:cNvGraphicFramePr>
          <p:nvPr/>
        </p:nvGraphicFramePr>
        <p:xfrm>
          <a:off x="2630488" y="3429000"/>
          <a:ext cx="3124200" cy="762000"/>
        </p:xfrm>
        <a:graphic>
          <a:graphicData uri="http://schemas.openxmlformats.org/presentationml/2006/ole">
            <mc:AlternateContent xmlns:mc="http://schemas.openxmlformats.org/markup-compatibility/2006">
              <mc:Choice xmlns:v="urn:schemas-microsoft-com:vml" Requires="v">
                <p:oleObj spid="_x0000_s38940" name="Equation" r:id="rId13" imgW="1714500" imgH="419100" progId="Equation.DSMT4">
                  <p:embed/>
                </p:oleObj>
              </mc:Choice>
              <mc:Fallback>
                <p:oleObj name="Equation" r:id="rId13" imgW="1714500" imgH="419100" progId="Equation.DSMT4">
                  <p:embed/>
                  <p:pic>
                    <p:nvPicPr>
                      <p:cNvPr id="0" name="对象 3"/>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30488" y="3429000"/>
                        <a:ext cx="31242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spd="slow">
    <p:wipe dir="d"/>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8"/>
          <p:cNvSpPr>
            <a:spLocks noChangeArrowheads="1"/>
          </p:cNvSpPr>
          <p:nvPr/>
        </p:nvSpPr>
        <p:spPr bwMode="auto">
          <a:xfrm>
            <a:off x="531813" y="911225"/>
            <a:ext cx="60467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Times New Roman" panose="02020603050405020304" pitchFamily="18" charset="0"/>
                <a:ea typeface="楷体_GB2312" pitchFamily="49" charset="-122"/>
                <a:cs typeface="Times New Roman" panose="02020603050405020304" pitchFamily="18" charset="0"/>
                <a:sym typeface="Symbol" panose="05050102010706020507" pitchFamily="18" charset="2"/>
              </a:rPr>
              <a:t>自感具有使回路电流保持不变的性质  </a:t>
            </a:r>
            <a:endParaRPr kumimoji="1" lang="zh-CN" altLang="en-US" sz="2400" b="1">
              <a:solidFill>
                <a:schemeClr val="bg1"/>
              </a:solidFill>
              <a:latin typeface="Times New Roman" panose="02020603050405020304" pitchFamily="18" charset="0"/>
              <a:ea typeface="楷体_GB2312" pitchFamily="49" charset="-122"/>
              <a:cs typeface="Times New Roman" panose="02020603050405020304" pitchFamily="18" charset="0"/>
            </a:endParaRPr>
          </a:p>
        </p:txBody>
      </p:sp>
      <p:sp>
        <p:nvSpPr>
          <p:cNvPr id="39939" name="Rectangle 9"/>
          <p:cNvSpPr>
            <a:spLocks noChangeArrowheads="1"/>
          </p:cNvSpPr>
          <p:nvPr/>
        </p:nvSpPr>
        <p:spPr bwMode="auto">
          <a:xfrm>
            <a:off x="5759450" y="896938"/>
            <a:ext cx="2165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rgbClr val="66FFFF"/>
                </a:solidFill>
                <a:latin typeface="华文楷体" panose="02010600040101010101" pitchFamily="2" charset="-122"/>
                <a:ea typeface="华文楷体" panose="02010600040101010101" pitchFamily="2" charset="-122"/>
                <a:sym typeface="Symbol" panose="05050102010706020507" pitchFamily="18" charset="2"/>
              </a:rPr>
              <a:t>—— </a:t>
            </a:r>
            <a:r>
              <a:rPr kumimoji="1" lang="zh-CN" altLang="en-US" sz="2400" b="1">
                <a:solidFill>
                  <a:srgbClr val="66FFFF"/>
                </a:solidFill>
                <a:latin typeface="华文楷体" panose="02010600040101010101" pitchFamily="2" charset="-122"/>
                <a:ea typeface="华文楷体" panose="02010600040101010101" pitchFamily="2" charset="-122"/>
                <a:sym typeface="Symbol" panose="05050102010706020507" pitchFamily="18" charset="2"/>
              </a:rPr>
              <a:t>电磁惯性</a:t>
            </a:r>
          </a:p>
        </p:txBody>
      </p:sp>
      <p:sp>
        <p:nvSpPr>
          <p:cNvPr id="39940" name="Text Box 13"/>
          <p:cNvSpPr txBox="1">
            <a:spLocks noChangeArrowheads="1"/>
          </p:cNvSpPr>
          <p:nvPr/>
        </p:nvSpPr>
        <p:spPr bwMode="auto">
          <a:xfrm>
            <a:off x="539750" y="260350"/>
            <a:ext cx="1682750" cy="53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tIns="82800" bIns="8280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spcBef>
                <a:spcPct val="50000"/>
              </a:spcBef>
            </a:pPr>
            <a:r>
              <a:rPr lang="zh-CN" altLang="en-US" sz="2400" b="1">
                <a:solidFill>
                  <a:srgbClr val="FFFF00"/>
                </a:solidFill>
                <a:latin typeface="Times New Roman" panose="02020603050405020304" pitchFamily="18" charset="0"/>
              </a:rPr>
              <a:t>讨论</a:t>
            </a:r>
          </a:p>
        </p:txBody>
      </p:sp>
      <p:sp>
        <p:nvSpPr>
          <p:cNvPr id="39941" name="AutoShape 16"/>
          <p:cNvSpPr>
            <a:spLocks noChangeArrowheads="1"/>
          </p:cNvSpPr>
          <p:nvPr/>
        </p:nvSpPr>
        <p:spPr bwMode="auto">
          <a:xfrm>
            <a:off x="238125" y="227013"/>
            <a:ext cx="360363" cy="576262"/>
          </a:xfrm>
          <a:prstGeom prst="star4">
            <a:avLst>
              <a:gd name="adj" fmla="val 18519"/>
            </a:avLst>
          </a:prstGeom>
          <a:gradFill rotWithShape="0">
            <a:gsLst>
              <a:gs pos="0">
                <a:srgbClr val="99FF99"/>
              </a:gs>
              <a:gs pos="100000">
                <a:srgbClr val="477647"/>
              </a:gs>
            </a:gsLst>
            <a:path path="shape">
              <a:fillToRect l="50000" t="50000" r="50000" b="50000"/>
            </a:path>
          </a:gradFill>
          <a:ln>
            <a:noFill/>
          </a:ln>
          <a:effectLst/>
          <a:extLst>
            <a:ext uri="{91240B29-F687-4F45-9708-019B960494DF}">
              <a14:hiddenLine xmlns:a14="http://schemas.microsoft.com/office/drawing/2010/main" w="9525">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9942" name="矩形 5"/>
          <p:cNvSpPr>
            <a:spLocks noChangeArrowheads="1"/>
          </p:cNvSpPr>
          <p:nvPr/>
        </p:nvSpPr>
        <p:spPr bwMode="auto">
          <a:xfrm>
            <a:off x="557213" y="1773238"/>
            <a:ext cx="45720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400" b="1">
                <a:solidFill>
                  <a:srgbClr val="FFC000"/>
                </a:solidFill>
              </a:rPr>
              <a:t>实验：</a:t>
            </a:r>
            <a:r>
              <a:rPr lang="zh-CN" altLang="zh-CN" sz="2400">
                <a:solidFill>
                  <a:schemeClr val="bg1"/>
                </a:solidFill>
              </a:rPr>
              <a:t>合上</a:t>
            </a:r>
            <a:r>
              <a:rPr lang="en-US" altLang="zh-CN" sz="2400">
                <a:solidFill>
                  <a:schemeClr val="bg1"/>
                </a:solidFill>
              </a:rPr>
              <a:t>K</a:t>
            </a:r>
            <a:r>
              <a:rPr lang="zh-CN" altLang="zh-CN" sz="2400">
                <a:solidFill>
                  <a:schemeClr val="bg1"/>
                </a:solidFill>
              </a:rPr>
              <a:t>后，</a:t>
            </a:r>
            <a:r>
              <a:rPr lang="en-US" altLang="zh-CN" sz="2400">
                <a:solidFill>
                  <a:schemeClr val="bg1"/>
                </a:solidFill>
              </a:rPr>
              <a:t>S</a:t>
            </a:r>
            <a:r>
              <a:rPr lang="en-US" altLang="zh-CN" sz="2400" baseline="-25000">
                <a:solidFill>
                  <a:schemeClr val="bg1"/>
                </a:solidFill>
              </a:rPr>
              <a:t>1</a:t>
            </a:r>
            <a:r>
              <a:rPr lang="zh-CN" altLang="zh-CN" sz="2400">
                <a:solidFill>
                  <a:schemeClr val="bg1"/>
                </a:solidFill>
              </a:rPr>
              <a:t>立即点亮</a:t>
            </a:r>
            <a:r>
              <a:rPr lang="zh-CN" altLang="en-US" sz="2400">
                <a:solidFill>
                  <a:schemeClr val="bg1"/>
                </a:solidFill>
              </a:rPr>
              <a:t>，</a:t>
            </a:r>
            <a:r>
              <a:rPr lang="en-US" altLang="zh-CN" sz="2400">
                <a:solidFill>
                  <a:schemeClr val="bg1"/>
                </a:solidFill>
              </a:rPr>
              <a:t>S</a:t>
            </a:r>
            <a:r>
              <a:rPr lang="en-US" altLang="zh-CN" sz="2400" baseline="-25000">
                <a:solidFill>
                  <a:schemeClr val="bg1"/>
                </a:solidFill>
              </a:rPr>
              <a:t>2</a:t>
            </a:r>
            <a:r>
              <a:rPr lang="zh-CN" altLang="zh-CN" sz="2400">
                <a:solidFill>
                  <a:schemeClr val="bg1"/>
                </a:solidFill>
              </a:rPr>
              <a:t>比</a:t>
            </a:r>
            <a:r>
              <a:rPr lang="en-US" altLang="zh-CN" sz="2400">
                <a:solidFill>
                  <a:schemeClr val="bg1"/>
                </a:solidFill>
              </a:rPr>
              <a:t>S</a:t>
            </a:r>
            <a:r>
              <a:rPr lang="en-US" altLang="zh-CN" sz="2400" baseline="-25000">
                <a:solidFill>
                  <a:schemeClr val="bg1"/>
                </a:solidFill>
              </a:rPr>
              <a:t>1</a:t>
            </a:r>
            <a:r>
              <a:rPr lang="zh-CN" altLang="zh-CN" sz="2400">
                <a:solidFill>
                  <a:schemeClr val="bg1"/>
                </a:solidFill>
              </a:rPr>
              <a:t>亮的慢。从该装置可明显</a:t>
            </a:r>
          </a:p>
          <a:p>
            <a:pPr eaLnBrk="1" hangingPunct="1"/>
            <a:r>
              <a:rPr lang="zh-CN" altLang="zh-CN" sz="2400">
                <a:solidFill>
                  <a:schemeClr val="bg1"/>
                </a:solidFill>
              </a:rPr>
              <a:t>看到</a:t>
            </a:r>
            <a:r>
              <a:rPr lang="en-US" altLang="zh-CN" sz="2400">
                <a:solidFill>
                  <a:schemeClr val="bg1"/>
                </a:solidFill>
              </a:rPr>
              <a:t>L</a:t>
            </a:r>
            <a:r>
              <a:rPr lang="zh-CN" altLang="zh-CN" sz="2400">
                <a:solidFill>
                  <a:schemeClr val="bg1"/>
                </a:solidFill>
              </a:rPr>
              <a:t>有阻碍电流增加的作用。</a:t>
            </a:r>
          </a:p>
        </p:txBody>
      </p:sp>
      <p:pic>
        <p:nvPicPr>
          <p:cNvPr id="3994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80063" y="1628775"/>
            <a:ext cx="2941637" cy="292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9944" name="TextBox 6"/>
          <p:cNvSpPr txBox="1">
            <a:spLocks noChangeArrowheads="1"/>
          </p:cNvSpPr>
          <p:nvPr/>
        </p:nvSpPr>
        <p:spPr bwMode="auto">
          <a:xfrm>
            <a:off x="630238" y="3687763"/>
            <a:ext cx="35877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b="1">
                <a:solidFill>
                  <a:srgbClr val="FFC000"/>
                </a:solidFill>
              </a:rPr>
              <a:t>与自感相关的习题求解：</a:t>
            </a:r>
          </a:p>
        </p:txBody>
      </p:sp>
      <p:sp>
        <p:nvSpPr>
          <p:cNvPr id="39945" name="TextBox 7"/>
          <p:cNvSpPr txBox="1">
            <a:spLocks noChangeArrowheads="1"/>
          </p:cNvSpPr>
          <p:nvPr/>
        </p:nvSpPr>
        <p:spPr bwMode="auto">
          <a:xfrm>
            <a:off x="827088" y="4552950"/>
            <a:ext cx="7099300"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457200" indent="-4572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Tx/>
              <a:buAutoNum type="arabicPeriod"/>
            </a:pPr>
            <a:r>
              <a:rPr lang="zh-CN" altLang="en-US" sz="2000" b="1">
                <a:solidFill>
                  <a:schemeClr val="bg1"/>
                </a:solidFill>
              </a:rPr>
              <a:t>由电流求磁场，由磁场求磁通，再由自感的定义求出自感</a:t>
            </a:r>
            <a:endParaRPr lang="en-US" altLang="zh-CN" sz="2000" b="1">
              <a:solidFill>
                <a:schemeClr val="bg1"/>
              </a:solidFill>
            </a:endParaRPr>
          </a:p>
          <a:p>
            <a:pPr eaLnBrk="1" hangingPunct="1">
              <a:buFontTx/>
              <a:buAutoNum type="arabicPeriod"/>
            </a:pPr>
            <a:endParaRPr lang="en-US" altLang="zh-CN" sz="2000" b="1">
              <a:solidFill>
                <a:schemeClr val="bg1"/>
              </a:solidFill>
            </a:endParaRPr>
          </a:p>
          <a:p>
            <a:pPr eaLnBrk="1" hangingPunct="1">
              <a:buFontTx/>
              <a:buAutoNum type="arabicPeriod"/>
            </a:pPr>
            <a:r>
              <a:rPr lang="zh-CN" altLang="en-US" sz="2000" b="1">
                <a:solidFill>
                  <a:schemeClr val="bg1"/>
                </a:solidFill>
              </a:rPr>
              <a:t>已知自感和电流变化率，求自感电动势</a:t>
            </a:r>
          </a:p>
        </p:txBody>
      </p:sp>
    </p:spTree>
  </p:cSld>
  <p:clrMapOvr>
    <a:masterClrMapping/>
  </p:clrMapOvr>
  <p:transition spd="slow">
    <p:wipe dir="d"/>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矩形 1"/>
          <p:cNvSpPr>
            <a:spLocks noChangeArrowheads="1"/>
          </p:cNvSpPr>
          <p:nvPr/>
        </p:nvSpPr>
        <p:spPr bwMode="auto">
          <a:xfrm>
            <a:off x="107950" y="115888"/>
            <a:ext cx="5616575" cy="1201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400" b="1">
                <a:solidFill>
                  <a:schemeClr val="bg1"/>
                </a:solidFill>
              </a:rPr>
              <a:t>书中例题 </a:t>
            </a:r>
            <a:r>
              <a:rPr lang="en-US" altLang="zh-CN" sz="2400" b="1">
                <a:solidFill>
                  <a:schemeClr val="bg1"/>
                </a:solidFill>
              </a:rPr>
              <a:t>10.11(p.465)</a:t>
            </a:r>
            <a:endParaRPr lang="zh-CN" altLang="zh-CN" sz="2400" b="1">
              <a:solidFill>
                <a:schemeClr val="bg1"/>
              </a:solidFill>
            </a:endParaRPr>
          </a:p>
          <a:p>
            <a:pPr eaLnBrk="1" hangingPunct="1"/>
            <a:r>
              <a:rPr lang="zh-CN" altLang="zh-CN" sz="2400" b="1">
                <a:solidFill>
                  <a:schemeClr val="bg1"/>
                </a:solidFill>
              </a:rPr>
              <a:t>空心单层密绕长直螺线管，总匝数为</a:t>
            </a:r>
            <a:r>
              <a:rPr lang="en-US" altLang="zh-CN" sz="2400" b="1">
                <a:solidFill>
                  <a:schemeClr val="bg1"/>
                </a:solidFill>
              </a:rPr>
              <a:t>N</a:t>
            </a:r>
            <a:r>
              <a:rPr lang="zh-CN" altLang="zh-CN" sz="2400" b="1">
                <a:solidFill>
                  <a:schemeClr val="bg1"/>
                </a:solidFill>
              </a:rPr>
              <a:t>，长为</a:t>
            </a:r>
            <a:r>
              <a:rPr lang="en-US" altLang="zh-CN" sz="2400" b="1">
                <a:solidFill>
                  <a:schemeClr val="bg1"/>
                </a:solidFill>
              </a:rPr>
              <a:t>L</a:t>
            </a:r>
            <a:r>
              <a:rPr lang="zh-CN" altLang="zh-CN" sz="2400" b="1">
                <a:solidFill>
                  <a:schemeClr val="bg1"/>
                </a:solidFill>
              </a:rPr>
              <a:t>，半径为</a:t>
            </a:r>
            <a:r>
              <a:rPr lang="en-US" altLang="zh-CN" sz="2400" b="1">
                <a:solidFill>
                  <a:schemeClr val="bg1"/>
                </a:solidFill>
              </a:rPr>
              <a:t>R</a:t>
            </a:r>
            <a:r>
              <a:rPr lang="zh-CN" altLang="zh-CN" sz="2400" b="1">
                <a:solidFill>
                  <a:schemeClr val="bg1"/>
                </a:solidFill>
              </a:rPr>
              <a:t>，且</a:t>
            </a:r>
            <a:r>
              <a:rPr lang="en-US" altLang="zh-CN" sz="2400" b="1">
                <a:solidFill>
                  <a:schemeClr val="bg1"/>
                </a:solidFill>
              </a:rPr>
              <a:t>L&gt;&gt;R</a:t>
            </a:r>
            <a:r>
              <a:rPr lang="zh-CN" altLang="zh-CN" sz="2400" b="1">
                <a:solidFill>
                  <a:schemeClr val="bg1"/>
                </a:solidFill>
              </a:rPr>
              <a:t>。</a:t>
            </a:r>
          </a:p>
        </p:txBody>
      </p:sp>
      <p:pic>
        <p:nvPicPr>
          <p:cNvPr id="4096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24525" y="260350"/>
            <a:ext cx="3149600" cy="1973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0964" name="矩形 2"/>
          <p:cNvSpPr>
            <a:spLocks noChangeArrowheads="1"/>
          </p:cNvSpPr>
          <p:nvPr/>
        </p:nvSpPr>
        <p:spPr bwMode="auto">
          <a:xfrm>
            <a:off x="61913" y="1439863"/>
            <a:ext cx="5446712"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400" b="1">
                <a:solidFill>
                  <a:schemeClr val="bg1"/>
                </a:solidFill>
              </a:rPr>
              <a:t>解：长直螺线管运用安培环路定律可得：</a:t>
            </a:r>
          </a:p>
        </p:txBody>
      </p:sp>
      <p:sp>
        <p:nvSpPr>
          <p:cNvPr id="40965" name="Rectangle 4"/>
          <p:cNvSpPr>
            <a:spLocks noChangeArrowheads="1"/>
          </p:cNvSpPr>
          <p:nvPr/>
        </p:nvSpPr>
        <p:spPr bwMode="auto">
          <a:xfrm>
            <a:off x="0" y="-230188"/>
            <a:ext cx="184150" cy="4603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400" b="1">
              <a:solidFill>
                <a:schemeClr val="bg1"/>
              </a:solidFill>
            </a:endParaRPr>
          </a:p>
        </p:txBody>
      </p:sp>
      <p:graphicFrame>
        <p:nvGraphicFramePr>
          <p:cNvPr id="40966" name="对象 4"/>
          <p:cNvGraphicFramePr>
            <a:graphicFrameLocks noChangeAspect="1"/>
          </p:cNvGraphicFramePr>
          <p:nvPr/>
        </p:nvGraphicFramePr>
        <p:xfrm>
          <a:off x="1524000" y="2060575"/>
          <a:ext cx="2089150" cy="720725"/>
        </p:xfrm>
        <a:graphic>
          <a:graphicData uri="http://schemas.openxmlformats.org/presentationml/2006/ole">
            <mc:AlternateContent xmlns:mc="http://schemas.openxmlformats.org/markup-compatibility/2006">
              <mc:Choice xmlns:v="urn:schemas-microsoft-com:vml" Requires="v">
                <p:oleObj spid="_x0000_s40980" name="Equation" r:id="rId4" imgW="1155700" imgH="393700" progId="Equation.DSMT4">
                  <p:embed/>
                </p:oleObj>
              </mc:Choice>
              <mc:Fallback>
                <p:oleObj name="Equation" r:id="rId4" imgW="1155700" imgH="393700" progId="Equation.DSMT4">
                  <p:embed/>
                  <p:pic>
                    <p:nvPicPr>
                      <p:cNvPr id="0" name="对象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24000" y="2060575"/>
                        <a:ext cx="2089150"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0967" name="矩形 5"/>
          <p:cNvSpPr>
            <a:spLocks noChangeArrowheads="1"/>
          </p:cNvSpPr>
          <p:nvPr/>
        </p:nvSpPr>
        <p:spPr bwMode="auto">
          <a:xfrm>
            <a:off x="539750" y="3059113"/>
            <a:ext cx="326231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400" b="1">
                <a:solidFill>
                  <a:schemeClr val="bg1"/>
                </a:solidFill>
              </a:rPr>
              <a:t>螺线管内的磁通量为：</a:t>
            </a:r>
            <a:endParaRPr lang="zh-CN" altLang="en-US" sz="2400" b="1">
              <a:solidFill>
                <a:schemeClr val="bg1"/>
              </a:solidFill>
            </a:endParaRPr>
          </a:p>
        </p:txBody>
      </p:sp>
      <p:sp>
        <p:nvSpPr>
          <p:cNvPr id="40968" name="Rectangle 6"/>
          <p:cNvSpPr>
            <a:spLocks noChangeArrowheads="1"/>
          </p:cNvSpPr>
          <p:nvPr/>
        </p:nvSpPr>
        <p:spPr bwMode="auto">
          <a:xfrm>
            <a:off x="0" y="-230188"/>
            <a:ext cx="184150" cy="4603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400" b="1">
              <a:solidFill>
                <a:schemeClr val="bg1"/>
              </a:solidFill>
            </a:endParaRPr>
          </a:p>
        </p:txBody>
      </p:sp>
      <p:graphicFrame>
        <p:nvGraphicFramePr>
          <p:cNvPr id="40969" name="对象 7"/>
          <p:cNvGraphicFramePr>
            <a:graphicFrameLocks noChangeAspect="1"/>
          </p:cNvGraphicFramePr>
          <p:nvPr/>
        </p:nvGraphicFramePr>
        <p:xfrm>
          <a:off x="3924300" y="2925763"/>
          <a:ext cx="2401888" cy="728662"/>
        </p:xfrm>
        <a:graphic>
          <a:graphicData uri="http://schemas.openxmlformats.org/presentationml/2006/ole">
            <mc:AlternateContent xmlns:mc="http://schemas.openxmlformats.org/markup-compatibility/2006">
              <mc:Choice xmlns:v="urn:schemas-microsoft-com:vml" Requires="v">
                <p:oleObj spid="_x0000_s40981" name="Equation" r:id="rId6" imgW="1307532" imgH="393529" progId="Equation.DSMT4">
                  <p:embed/>
                </p:oleObj>
              </mc:Choice>
              <mc:Fallback>
                <p:oleObj name="Equation" r:id="rId6" imgW="1307532" imgH="393529" progId="Equation.DSMT4">
                  <p:embed/>
                  <p:pic>
                    <p:nvPicPr>
                      <p:cNvPr id="0" name="对象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24300" y="2925763"/>
                        <a:ext cx="2401888" cy="728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0970" name="矩形 8"/>
          <p:cNvSpPr>
            <a:spLocks noChangeArrowheads="1"/>
          </p:cNvSpPr>
          <p:nvPr/>
        </p:nvSpPr>
        <p:spPr bwMode="auto">
          <a:xfrm>
            <a:off x="508000" y="4005263"/>
            <a:ext cx="20320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400" b="1">
                <a:solidFill>
                  <a:schemeClr val="bg1"/>
                </a:solidFill>
              </a:rPr>
              <a:t>总的磁通为：</a:t>
            </a:r>
            <a:endParaRPr lang="zh-CN" altLang="en-US" sz="2400" b="1">
              <a:solidFill>
                <a:schemeClr val="bg1"/>
              </a:solidFill>
            </a:endParaRPr>
          </a:p>
        </p:txBody>
      </p:sp>
      <p:sp>
        <p:nvSpPr>
          <p:cNvPr id="40971" name="Rectangle 8"/>
          <p:cNvSpPr>
            <a:spLocks noChangeArrowheads="1"/>
          </p:cNvSpPr>
          <p:nvPr/>
        </p:nvSpPr>
        <p:spPr bwMode="auto">
          <a:xfrm>
            <a:off x="0" y="-230188"/>
            <a:ext cx="184150" cy="4603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400" b="1">
              <a:solidFill>
                <a:schemeClr val="bg1"/>
              </a:solidFill>
            </a:endParaRPr>
          </a:p>
        </p:txBody>
      </p:sp>
      <p:graphicFrame>
        <p:nvGraphicFramePr>
          <p:cNvPr id="40972" name="对象 10"/>
          <p:cNvGraphicFramePr>
            <a:graphicFrameLocks noChangeAspect="1"/>
          </p:cNvGraphicFramePr>
          <p:nvPr/>
        </p:nvGraphicFramePr>
        <p:xfrm>
          <a:off x="2678113" y="3840163"/>
          <a:ext cx="2830512" cy="792162"/>
        </p:xfrm>
        <a:graphic>
          <a:graphicData uri="http://schemas.openxmlformats.org/presentationml/2006/ole">
            <mc:AlternateContent xmlns:mc="http://schemas.openxmlformats.org/markup-compatibility/2006">
              <mc:Choice xmlns:v="urn:schemas-microsoft-com:vml" Requires="v">
                <p:oleObj spid="_x0000_s40982" name="Equation" r:id="rId8" imgW="1498600" imgH="419100" progId="Equation.DSMT4">
                  <p:embed/>
                </p:oleObj>
              </mc:Choice>
              <mc:Fallback>
                <p:oleObj name="Equation" r:id="rId8" imgW="1498600" imgH="419100" progId="Equation.DSMT4">
                  <p:embed/>
                  <p:pic>
                    <p:nvPicPr>
                      <p:cNvPr id="0" name="对象 1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678113" y="3840163"/>
                        <a:ext cx="2830512"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0973" name="矩形 11"/>
          <p:cNvSpPr>
            <a:spLocks noChangeArrowheads="1"/>
          </p:cNvSpPr>
          <p:nvPr/>
        </p:nvSpPr>
        <p:spPr bwMode="auto">
          <a:xfrm>
            <a:off x="573088" y="4941888"/>
            <a:ext cx="264795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400" b="1">
                <a:solidFill>
                  <a:schemeClr val="bg1"/>
                </a:solidFill>
              </a:rPr>
              <a:t>由自感的定义得：</a:t>
            </a:r>
          </a:p>
        </p:txBody>
      </p:sp>
      <p:sp>
        <p:nvSpPr>
          <p:cNvPr id="40974" name="Rectangle 10"/>
          <p:cNvSpPr>
            <a:spLocks noChangeArrowheads="1"/>
          </p:cNvSpPr>
          <p:nvPr/>
        </p:nvSpPr>
        <p:spPr bwMode="auto">
          <a:xfrm>
            <a:off x="0" y="-230188"/>
            <a:ext cx="184150" cy="4603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400" b="1">
              <a:solidFill>
                <a:schemeClr val="bg1"/>
              </a:solidFill>
            </a:endParaRPr>
          </a:p>
        </p:txBody>
      </p:sp>
      <p:graphicFrame>
        <p:nvGraphicFramePr>
          <p:cNvPr id="40975" name="对象 13"/>
          <p:cNvGraphicFramePr>
            <a:graphicFrameLocks noChangeAspect="1"/>
          </p:cNvGraphicFramePr>
          <p:nvPr/>
        </p:nvGraphicFramePr>
        <p:xfrm>
          <a:off x="3221038" y="4913313"/>
          <a:ext cx="3509962" cy="812800"/>
        </p:xfrm>
        <a:graphic>
          <a:graphicData uri="http://schemas.openxmlformats.org/presentationml/2006/ole">
            <mc:AlternateContent xmlns:mc="http://schemas.openxmlformats.org/markup-compatibility/2006">
              <mc:Choice xmlns:v="urn:schemas-microsoft-com:vml" Requires="v">
                <p:oleObj spid="_x0000_s40983" name="Equation" r:id="rId10" imgW="1803400" imgH="419100" progId="Equation.DSMT4">
                  <p:embed/>
                </p:oleObj>
              </mc:Choice>
              <mc:Fallback>
                <p:oleObj name="Equation" r:id="rId10" imgW="1803400" imgH="419100" progId="Equation.DSMT4">
                  <p:embed/>
                  <p:pic>
                    <p:nvPicPr>
                      <p:cNvPr id="0" name="对象 1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221038" y="4913313"/>
                        <a:ext cx="3509962" cy="81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spd="slow">
    <p:wipe dir="d"/>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ChangeArrowheads="1"/>
          </p:cNvSpPr>
          <p:nvPr/>
        </p:nvSpPr>
        <p:spPr bwMode="auto">
          <a:xfrm>
            <a:off x="268288" y="152400"/>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rgbClr val="FFFF00"/>
                </a:solidFill>
                <a:latin typeface="Times New Roman" panose="02020603050405020304" pitchFamily="18" charset="0"/>
                <a:sym typeface="Symbol" panose="05050102010706020507" pitchFamily="18" charset="2"/>
              </a:rPr>
              <a:t>例</a:t>
            </a:r>
            <a:endParaRPr kumimoji="1" lang="zh-CN" altLang="en-US" sz="2400" b="1">
              <a:solidFill>
                <a:srgbClr val="FFFF00"/>
              </a:solidFill>
              <a:latin typeface="Times New Roman" panose="02020603050405020304" pitchFamily="18" charset="0"/>
            </a:endParaRPr>
          </a:p>
        </p:txBody>
      </p:sp>
      <p:sp>
        <p:nvSpPr>
          <p:cNvPr id="41987" name="Rectangle 3"/>
          <p:cNvSpPr>
            <a:spLocks noChangeArrowheads="1"/>
          </p:cNvSpPr>
          <p:nvPr/>
        </p:nvSpPr>
        <p:spPr bwMode="auto">
          <a:xfrm>
            <a:off x="704850" y="115888"/>
            <a:ext cx="6248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Times New Roman" panose="02020603050405020304" pitchFamily="18" charset="0"/>
                <a:sym typeface="Symbol" panose="05050102010706020507" pitchFamily="18" charset="2"/>
              </a:rPr>
              <a:t>设一载流回路由两根平行的长直导线组成。 </a:t>
            </a:r>
            <a:endParaRPr kumimoji="1" lang="zh-CN" altLang="en-US" sz="2400" b="1">
              <a:solidFill>
                <a:schemeClr val="bg1"/>
              </a:solidFill>
              <a:latin typeface="Times New Roman" panose="02020603050405020304" pitchFamily="18" charset="0"/>
            </a:endParaRPr>
          </a:p>
        </p:txBody>
      </p:sp>
      <p:sp>
        <p:nvSpPr>
          <p:cNvPr id="41988" name="Rectangle 4"/>
          <p:cNvSpPr>
            <a:spLocks noChangeArrowheads="1"/>
          </p:cNvSpPr>
          <p:nvPr/>
        </p:nvSpPr>
        <p:spPr bwMode="auto">
          <a:xfrm>
            <a:off x="6553200" y="858838"/>
            <a:ext cx="304800" cy="3886200"/>
          </a:xfrm>
          <a:prstGeom prst="rect">
            <a:avLst/>
          </a:prstGeom>
          <a:gradFill rotWithShape="0">
            <a:gsLst>
              <a:gs pos="0">
                <a:srgbClr val="007676"/>
              </a:gs>
              <a:gs pos="50000">
                <a:srgbClr val="00FFFF"/>
              </a:gs>
              <a:gs pos="100000">
                <a:srgbClr val="007676"/>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1989" name="Rectangle 5"/>
          <p:cNvSpPr>
            <a:spLocks noChangeArrowheads="1"/>
          </p:cNvSpPr>
          <p:nvPr/>
        </p:nvSpPr>
        <p:spPr bwMode="auto">
          <a:xfrm>
            <a:off x="8229600" y="858838"/>
            <a:ext cx="304800" cy="3886200"/>
          </a:xfrm>
          <a:prstGeom prst="rect">
            <a:avLst/>
          </a:prstGeom>
          <a:gradFill rotWithShape="0">
            <a:gsLst>
              <a:gs pos="0">
                <a:srgbClr val="007676"/>
              </a:gs>
              <a:gs pos="50000">
                <a:srgbClr val="00FFFF"/>
              </a:gs>
              <a:gs pos="100000">
                <a:srgbClr val="007676"/>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1990" name="Line 6"/>
          <p:cNvSpPr>
            <a:spLocks noChangeShapeType="1"/>
          </p:cNvSpPr>
          <p:nvPr/>
        </p:nvSpPr>
        <p:spPr bwMode="auto">
          <a:xfrm>
            <a:off x="6705600" y="4516438"/>
            <a:ext cx="1676400" cy="0"/>
          </a:xfrm>
          <a:prstGeom prst="line">
            <a:avLst/>
          </a:prstGeom>
          <a:noFill/>
          <a:ln w="9525">
            <a:solidFill>
              <a:schemeClr val="bg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41991" name="Object 7"/>
          <p:cNvGraphicFramePr>
            <a:graphicFrameLocks/>
          </p:cNvGraphicFramePr>
          <p:nvPr/>
        </p:nvGraphicFramePr>
        <p:xfrm>
          <a:off x="7389813" y="4608513"/>
          <a:ext cx="252412" cy="315912"/>
        </p:xfrm>
        <a:graphic>
          <a:graphicData uri="http://schemas.openxmlformats.org/presentationml/2006/ole">
            <mc:AlternateContent xmlns:mc="http://schemas.openxmlformats.org/markup-compatibility/2006">
              <mc:Choice xmlns:v="urn:schemas-microsoft-com:vml" Requires="v">
                <p:oleObj spid="_x0000_s42039" name="公式" r:id="rId3" imgW="161810" imgH="209520" progId="Equation.3">
                  <p:embed/>
                </p:oleObj>
              </mc:Choice>
              <mc:Fallback>
                <p:oleObj name="公式" r:id="rId3" imgW="161810" imgH="209520" progId="Equation.3">
                  <p:embed/>
                  <p:pic>
                    <p:nvPicPr>
                      <p:cNvPr id="0" name="Object 7"/>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89813" y="4608513"/>
                        <a:ext cx="252412" cy="3159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99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1992" name="Object 8"/>
          <p:cNvGraphicFramePr>
            <a:graphicFrameLocks/>
          </p:cNvGraphicFramePr>
          <p:nvPr/>
        </p:nvGraphicFramePr>
        <p:xfrm>
          <a:off x="6931025" y="1231900"/>
          <a:ext cx="230188" cy="230188"/>
        </p:xfrm>
        <a:graphic>
          <a:graphicData uri="http://schemas.openxmlformats.org/presentationml/2006/ole">
            <mc:AlternateContent xmlns:mc="http://schemas.openxmlformats.org/markup-compatibility/2006">
              <mc:Choice xmlns:v="urn:schemas-microsoft-com:vml" Requires="v">
                <p:oleObj spid="_x0000_s42040" name="公式" r:id="rId5" imgW="123721" imgH="123930" progId="Equation.3">
                  <p:embed/>
                </p:oleObj>
              </mc:Choice>
              <mc:Fallback>
                <p:oleObj name="公式" r:id="rId5" imgW="123721" imgH="123930" progId="Equation.3">
                  <p:embed/>
                  <p:pic>
                    <p:nvPicPr>
                      <p:cNvPr id="0" name="Object 8"/>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31025" y="1231900"/>
                        <a:ext cx="230188" cy="2301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99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1993" name="Line 9"/>
          <p:cNvSpPr>
            <a:spLocks noChangeShapeType="1"/>
          </p:cNvSpPr>
          <p:nvPr/>
        </p:nvSpPr>
        <p:spPr bwMode="auto">
          <a:xfrm>
            <a:off x="6324600" y="1620838"/>
            <a:ext cx="381000" cy="0"/>
          </a:xfrm>
          <a:prstGeom prst="line">
            <a:avLst/>
          </a:prstGeom>
          <a:noFill/>
          <a:ln w="254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994" name="Line 10"/>
          <p:cNvSpPr>
            <a:spLocks noChangeShapeType="1"/>
          </p:cNvSpPr>
          <p:nvPr/>
        </p:nvSpPr>
        <p:spPr bwMode="auto">
          <a:xfrm flipH="1">
            <a:off x="6858000" y="1620838"/>
            <a:ext cx="381000" cy="0"/>
          </a:xfrm>
          <a:prstGeom prst="line">
            <a:avLst/>
          </a:prstGeom>
          <a:noFill/>
          <a:ln w="254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995" name="Line 11"/>
          <p:cNvSpPr>
            <a:spLocks noChangeShapeType="1"/>
          </p:cNvSpPr>
          <p:nvPr/>
        </p:nvSpPr>
        <p:spPr bwMode="auto">
          <a:xfrm>
            <a:off x="6705600" y="401638"/>
            <a:ext cx="0" cy="4800600"/>
          </a:xfrm>
          <a:prstGeom prst="line">
            <a:avLst/>
          </a:prstGeom>
          <a:noFill/>
          <a:ln w="9525">
            <a:solidFill>
              <a:srgbClr val="3366FF"/>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996" name="Line 12"/>
          <p:cNvSpPr>
            <a:spLocks noChangeShapeType="1"/>
          </p:cNvSpPr>
          <p:nvPr/>
        </p:nvSpPr>
        <p:spPr bwMode="auto">
          <a:xfrm>
            <a:off x="8382000" y="401638"/>
            <a:ext cx="0" cy="4800600"/>
          </a:xfrm>
          <a:prstGeom prst="line">
            <a:avLst/>
          </a:prstGeom>
          <a:noFill/>
          <a:ln w="9525">
            <a:solidFill>
              <a:srgbClr val="3366FF"/>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41997" name="Object 13"/>
          <p:cNvGraphicFramePr>
            <a:graphicFrameLocks/>
          </p:cNvGraphicFramePr>
          <p:nvPr/>
        </p:nvGraphicFramePr>
        <p:xfrm>
          <a:off x="7134225" y="863600"/>
          <a:ext cx="1003300" cy="315913"/>
        </p:xfrm>
        <a:graphic>
          <a:graphicData uri="http://schemas.openxmlformats.org/presentationml/2006/ole">
            <mc:AlternateContent xmlns:mc="http://schemas.openxmlformats.org/markup-compatibility/2006">
              <mc:Choice xmlns:v="urn:schemas-microsoft-com:vml" Requires="v">
                <p:oleObj spid="_x0000_s42041" name="公式" r:id="rId7" imgW="895221" imgH="209520" progId="Equation.3">
                  <p:embed/>
                </p:oleObj>
              </mc:Choice>
              <mc:Fallback>
                <p:oleObj name="公式" r:id="rId7" imgW="895221" imgH="209520" progId="Equation.3">
                  <p:embed/>
                  <p:pic>
                    <p:nvPicPr>
                      <p:cNvPr id="0" name="Object 13"/>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134225" y="863600"/>
                        <a:ext cx="1003300" cy="315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99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1998" name="Rectangle 14"/>
          <p:cNvSpPr>
            <a:spLocks noChangeArrowheads="1"/>
          </p:cNvSpPr>
          <p:nvPr/>
        </p:nvSpPr>
        <p:spPr bwMode="auto">
          <a:xfrm>
            <a:off x="266700" y="725488"/>
            <a:ext cx="47069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rgbClr val="FFFF00"/>
                </a:solidFill>
                <a:latin typeface="Times New Roman" panose="02020603050405020304" pitchFamily="18" charset="0"/>
                <a:sym typeface="Symbol" panose="05050102010706020507" pitchFamily="18" charset="2"/>
              </a:rPr>
              <a:t>求</a:t>
            </a:r>
            <a:r>
              <a:rPr kumimoji="1" lang="zh-CN" altLang="en-US" sz="2400" b="1">
                <a:solidFill>
                  <a:schemeClr val="hlink"/>
                </a:solidFill>
                <a:latin typeface="Times New Roman" panose="02020603050405020304" pitchFamily="18" charset="0"/>
                <a:sym typeface="Symbol" panose="05050102010706020507" pitchFamily="18" charset="2"/>
              </a:rPr>
              <a:t>  </a:t>
            </a:r>
            <a:r>
              <a:rPr kumimoji="1" lang="zh-CN" altLang="en-US" sz="2400" b="1">
                <a:solidFill>
                  <a:schemeClr val="bg1"/>
                </a:solidFill>
                <a:latin typeface="Times New Roman" panose="02020603050405020304" pitchFamily="18" charset="0"/>
                <a:sym typeface="Symbol" panose="05050102010706020507" pitchFamily="18" charset="2"/>
              </a:rPr>
              <a:t>这一对导线单位长度的自感</a:t>
            </a:r>
            <a:r>
              <a:rPr kumimoji="1" lang="en-US" altLang="zh-CN" sz="2400" b="1" i="1">
                <a:solidFill>
                  <a:srgbClr val="66FFFF"/>
                </a:solidFill>
                <a:latin typeface="Times New Roman" panose="02020603050405020304" pitchFamily="18" charset="0"/>
                <a:sym typeface="Symbol" panose="05050102010706020507" pitchFamily="18" charset="2"/>
              </a:rPr>
              <a:t>L </a:t>
            </a:r>
            <a:endParaRPr kumimoji="1" lang="en-US" altLang="zh-CN" sz="2400" b="1" i="1">
              <a:solidFill>
                <a:srgbClr val="66FFFF"/>
              </a:solidFill>
              <a:latin typeface="Times New Roman" panose="02020603050405020304" pitchFamily="18" charset="0"/>
            </a:endParaRPr>
          </a:p>
        </p:txBody>
      </p:sp>
      <p:sp>
        <p:nvSpPr>
          <p:cNvPr id="41999" name="Line 15"/>
          <p:cNvSpPr>
            <a:spLocks noChangeShapeType="1"/>
          </p:cNvSpPr>
          <p:nvPr/>
        </p:nvSpPr>
        <p:spPr bwMode="auto">
          <a:xfrm flipV="1">
            <a:off x="6705600" y="2230438"/>
            <a:ext cx="0" cy="838200"/>
          </a:xfrm>
          <a:prstGeom prst="line">
            <a:avLst/>
          </a:prstGeom>
          <a:noFill/>
          <a:ln w="38100">
            <a:solidFill>
              <a:srgbClr val="8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2000" name="Line 16"/>
          <p:cNvSpPr>
            <a:spLocks noChangeShapeType="1"/>
          </p:cNvSpPr>
          <p:nvPr/>
        </p:nvSpPr>
        <p:spPr bwMode="auto">
          <a:xfrm>
            <a:off x="8382000" y="2306638"/>
            <a:ext cx="0" cy="838200"/>
          </a:xfrm>
          <a:prstGeom prst="line">
            <a:avLst/>
          </a:prstGeom>
          <a:noFill/>
          <a:ln w="38100">
            <a:solidFill>
              <a:srgbClr val="8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2001" name="Rectangle 17"/>
          <p:cNvSpPr>
            <a:spLocks noChangeArrowheads="1"/>
          </p:cNvSpPr>
          <p:nvPr/>
        </p:nvSpPr>
        <p:spPr bwMode="auto">
          <a:xfrm>
            <a:off x="304800" y="1354138"/>
            <a:ext cx="4921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rgbClr val="FFFF00"/>
                </a:solidFill>
                <a:latin typeface="Times New Roman" panose="02020603050405020304" pitchFamily="18" charset="0"/>
                <a:sym typeface="Symbol" panose="05050102010706020507" pitchFamily="18" charset="2"/>
              </a:rPr>
              <a:t>解</a:t>
            </a:r>
          </a:p>
        </p:txBody>
      </p:sp>
      <p:sp>
        <p:nvSpPr>
          <p:cNvPr id="42002" name="Rectangle 18"/>
          <p:cNvSpPr>
            <a:spLocks noChangeArrowheads="1"/>
          </p:cNvSpPr>
          <p:nvPr/>
        </p:nvSpPr>
        <p:spPr bwMode="auto">
          <a:xfrm>
            <a:off x="704850" y="1354138"/>
            <a:ext cx="35258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Times New Roman" panose="02020603050405020304" pitchFamily="18" charset="0"/>
                <a:sym typeface="Symbol" panose="05050102010706020507" pitchFamily="18" charset="2"/>
              </a:rPr>
              <a:t>由题意，设电流回路</a:t>
            </a:r>
            <a:r>
              <a:rPr kumimoji="1" lang="zh-CN" altLang="en-US" sz="2400" b="1" i="1">
                <a:solidFill>
                  <a:schemeClr val="bg1"/>
                </a:solidFill>
                <a:latin typeface="Times New Roman" panose="02020603050405020304" pitchFamily="18" charset="0"/>
                <a:sym typeface="Symbol" panose="05050102010706020507" pitchFamily="18" charset="2"/>
              </a:rPr>
              <a:t> </a:t>
            </a:r>
            <a:r>
              <a:rPr kumimoji="1" lang="en-US" altLang="zh-CN" sz="2400" b="1" i="1">
                <a:solidFill>
                  <a:srgbClr val="66FFFF"/>
                </a:solidFill>
                <a:latin typeface="Times New Roman" panose="02020603050405020304" pitchFamily="18" charset="0"/>
                <a:sym typeface="Symbol" panose="05050102010706020507" pitchFamily="18" charset="2"/>
              </a:rPr>
              <a:t>I</a:t>
            </a:r>
            <a:endParaRPr kumimoji="1" lang="en-US" altLang="zh-CN" sz="2400" b="1" i="1">
              <a:solidFill>
                <a:srgbClr val="66FFFF"/>
              </a:solidFill>
              <a:latin typeface="Times New Roman" panose="02020603050405020304" pitchFamily="18" charset="0"/>
            </a:endParaRPr>
          </a:p>
        </p:txBody>
      </p:sp>
      <p:graphicFrame>
        <p:nvGraphicFramePr>
          <p:cNvPr id="42003" name="Object 19"/>
          <p:cNvGraphicFramePr>
            <a:graphicFrameLocks/>
          </p:cNvGraphicFramePr>
          <p:nvPr/>
        </p:nvGraphicFramePr>
        <p:xfrm>
          <a:off x="7975600" y="2463800"/>
          <a:ext cx="201613" cy="292100"/>
        </p:xfrm>
        <a:graphic>
          <a:graphicData uri="http://schemas.openxmlformats.org/presentationml/2006/ole">
            <mc:AlternateContent xmlns:mc="http://schemas.openxmlformats.org/markup-compatibility/2006">
              <mc:Choice xmlns:v="urn:schemas-microsoft-com:vml" Requires="v">
                <p:oleObj spid="_x0000_s42042" name="公式" r:id="rId9" imgW="95357" imgH="200070" progId="Equation.3">
                  <p:embed/>
                </p:oleObj>
              </mc:Choice>
              <mc:Fallback>
                <p:oleObj name="公式" r:id="rId9" imgW="95357" imgH="200070" progId="Equation.3">
                  <p:embed/>
                  <p:pic>
                    <p:nvPicPr>
                      <p:cNvPr id="0" name="Object 19"/>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975600" y="2463800"/>
                        <a:ext cx="201613" cy="292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99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2004" name="Object 20"/>
          <p:cNvGraphicFramePr>
            <a:graphicFrameLocks/>
          </p:cNvGraphicFramePr>
          <p:nvPr/>
        </p:nvGraphicFramePr>
        <p:xfrm>
          <a:off x="6280150" y="2444750"/>
          <a:ext cx="201613" cy="292100"/>
        </p:xfrm>
        <a:graphic>
          <a:graphicData uri="http://schemas.openxmlformats.org/presentationml/2006/ole">
            <mc:AlternateContent xmlns:mc="http://schemas.openxmlformats.org/markup-compatibility/2006">
              <mc:Choice xmlns:v="urn:schemas-microsoft-com:vml" Requires="v">
                <p:oleObj spid="_x0000_s42043" name="公式" r:id="rId11" imgW="95357" imgH="200070" progId="Equation.3">
                  <p:embed/>
                </p:oleObj>
              </mc:Choice>
              <mc:Fallback>
                <p:oleObj name="公式" r:id="rId11" imgW="95357" imgH="200070" progId="Equation.3">
                  <p:embed/>
                  <p:pic>
                    <p:nvPicPr>
                      <p:cNvPr id="0" name="Object 20"/>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280150" y="2444750"/>
                        <a:ext cx="201613" cy="292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99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2005" name="Line 21"/>
          <p:cNvSpPr>
            <a:spLocks noChangeShapeType="1"/>
          </p:cNvSpPr>
          <p:nvPr/>
        </p:nvSpPr>
        <p:spPr bwMode="auto">
          <a:xfrm>
            <a:off x="6705600" y="3373438"/>
            <a:ext cx="762000" cy="0"/>
          </a:xfrm>
          <a:prstGeom prst="line">
            <a:avLst/>
          </a:prstGeom>
          <a:noFill/>
          <a:ln w="222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2006" name="Oval 22"/>
          <p:cNvSpPr>
            <a:spLocks noChangeArrowheads="1"/>
          </p:cNvSpPr>
          <p:nvPr/>
        </p:nvSpPr>
        <p:spPr bwMode="auto">
          <a:xfrm>
            <a:off x="7391400" y="3297238"/>
            <a:ext cx="152400" cy="1524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42007" name="Object 23"/>
          <p:cNvGraphicFramePr>
            <a:graphicFrameLocks/>
          </p:cNvGraphicFramePr>
          <p:nvPr/>
        </p:nvGraphicFramePr>
        <p:xfrm>
          <a:off x="7564438" y="3206750"/>
          <a:ext cx="280987" cy="292100"/>
        </p:xfrm>
        <a:graphic>
          <a:graphicData uri="http://schemas.openxmlformats.org/presentationml/2006/ole">
            <mc:AlternateContent xmlns:mc="http://schemas.openxmlformats.org/markup-compatibility/2006">
              <mc:Choice xmlns:v="urn:schemas-microsoft-com:vml" Requires="v">
                <p:oleObj spid="_x0000_s42044" name="公式" r:id="rId13" imgW="171534" imgH="200070" progId="Equation.3">
                  <p:embed/>
                </p:oleObj>
              </mc:Choice>
              <mc:Fallback>
                <p:oleObj name="公式" r:id="rId13" imgW="171534" imgH="200070" progId="Equation.3">
                  <p:embed/>
                  <p:pic>
                    <p:nvPicPr>
                      <p:cNvPr id="0" name="Object 23"/>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564438" y="3206750"/>
                        <a:ext cx="280987" cy="292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99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2008" name="Line 24"/>
          <p:cNvSpPr>
            <a:spLocks noChangeShapeType="1"/>
          </p:cNvSpPr>
          <p:nvPr/>
        </p:nvSpPr>
        <p:spPr bwMode="auto">
          <a:xfrm>
            <a:off x="6705600" y="4935538"/>
            <a:ext cx="2133600" cy="0"/>
          </a:xfrm>
          <a:prstGeom prst="line">
            <a:avLst/>
          </a:prstGeom>
          <a:noFill/>
          <a:ln w="9525">
            <a:solidFill>
              <a:srgbClr val="FF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42009" name="Object 25"/>
          <p:cNvGraphicFramePr>
            <a:graphicFrameLocks/>
          </p:cNvGraphicFramePr>
          <p:nvPr/>
        </p:nvGraphicFramePr>
        <p:xfrm>
          <a:off x="7061200" y="2946400"/>
          <a:ext cx="190500" cy="215900"/>
        </p:xfrm>
        <a:graphic>
          <a:graphicData uri="http://schemas.openxmlformats.org/presentationml/2006/ole">
            <mc:AlternateContent xmlns:mc="http://schemas.openxmlformats.org/markup-compatibility/2006">
              <mc:Choice xmlns:v="urn:schemas-microsoft-com:vml" Requires="v">
                <p:oleObj spid="_x0000_s42045" name="公式" r:id="rId15" imgW="85632" imgH="123930" progId="Equation.3">
                  <p:embed/>
                </p:oleObj>
              </mc:Choice>
              <mc:Fallback>
                <p:oleObj name="公式" r:id="rId15" imgW="85632" imgH="123930" progId="Equation.3">
                  <p:embed/>
                  <p:pic>
                    <p:nvPicPr>
                      <p:cNvPr id="0" name="Object 25"/>
                      <p:cNvPicPr>
                        <a:picLocks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061200" y="2946400"/>
                        <a:ext cx="190500" cy="215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99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2010" name="Object 26"/>
          <p:cNvGraphicFramePr>
            <a:graphicFrameLocks/>
          </p:cNvGraphicFramePr>
          <p:nvPr/>
        </p:nvGraphicFramePr>
        <p:xfrm>
          <a:off x="6503988" y="500063"/>
          <a:ext cx="139700" cy="306387"/>
        </p:xfrm>
        <a:graphic>
          <a:graphicData uri="http://schemas.openxmlformats.org/presentationml/2006/ole">
            <mc:AlternateContent xmlns:mc="http://schemas.openxmlformats.org/markup-compatibility/2006">
              <mc:Choice xmlns:v="urn:schemas-microsoft-com:vml" Requires="v">
                <p:oleObj spid="_x0000_s42046" name="公式" r:id="rId17" imgW="47543" imgH="200070" progId="Equation.3">
                  <p:embed/>
                </p:oleObj>
              </mc:Choice>
              <mc:Fallback>
                <p:oleObj name="公式" r:id="rId17" imgW="47543" imgH="200070" progId="Equation.3">
                  <p:embed/>
                  <p:pic>
                    <p:nvPicPr>
                      <p:cNvPr id="0" name="Object 26"/>
                      <p:cNvPicPr>
                        <a:picLocks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6503988" y="500063"/>
                        <a:ext cx="139700" cy="3063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99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2011" name="Object 27"/>
          <p:cNvGraphicFramePr>
            <a:graphicFrameLocks/>
          </p:cNvGraphicFramePr>
          <p:nvPr/>
        </p:nvGraphicFramePr>
        <p:xfrm>
          <a:off x="8434388" y="461963"/>
          <a:ext cx="215900" cy="306387"/>
        </p:xfrm>
        <a:graphic>
          <a:graphicData uri="http://schemas.openxmlformats.org/presentationml/2006/ole">
            <mc:AlternateContent xmlns:mc="http://schemas.openxmlformats.org/markup-compatibility/2006">
              <mc:Choice xmlns:v="urn:schemas-microsoft-com:vml" Requires="v">
                <p:oleObj spid="_x0000_s42047" name="公式" r:id="rId19" imgW="123721" imgH="200070" progId="Equation.3">
                  <p:embed/>
                </p:oleObj>
              </mc:Choice>
              <mc:Fallback>
                <p:oleObj name="公式" r:id="rId19" imgW="123721" imgH="200070" progId="Equation.3">
                  <p:embed/>
                  <p:pic>
                    <p:nvPicPr>
                      <p:cNvPr id="0" name="Object 27"/>
                      <p:cNvPicPr>
                        <a:picLocks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8434388" y="461963"/>
                        <a:ext cx="215900" cy="3063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99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2012" name="Object 28"/>
          <p:cNvGraphicFramePr>
            <a:graphicFrameLocks/>
          </p:cNvGraphicFramePr>
          <p:nvPr/>
        </p:nvGraphicFramePr>
        <p:xfrm>
          <a:off x="1192213" y="1917700"/>
          <a:ext cx="3094037" cy="900113"/>
        </p:xfrm>
        <a:graphic>
          <a:graphicData uri="http://schemas.openxmlformats.org/presentationml/2006/ole">
            <mc:AlternateContent xmlns:mc="http://schemas.openxmlformats.org/markup-compatibility/2006">
              <mc:Choice xmlns:v="urn:schemas-microsoft-com:vml" Requires="v">
                <p:oleObj spid="_x0000_s42048" name="公式" r:id="rId21" imgW="2990912" imgH="809730" progId="Equation.3">
                  <p:embed/>
                </p:oleObj>
              </mc:Choice>
              <mc:Fallback>
                <p:oleObj name="公式" r:id="rId21" imgW="2990912" imgH="809730" progId="Equation.3">
                  <p:embed/>
                  <p:pic>
                    <p:nvPicPr>
                      <p:cNvPr id="0" name="Object 28"/>
                      <p:cNvPicPr>
                        <a:picLocks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192213" y="1917700"/>
                        <a:ext cx="3094037" cy="900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99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2013" name="Object 29"/>
          <p:cNvGraphicFramePr>
            <a:graphicFrameLocks/>
          </p:cNvGraphicFramePr>
          <p:nvPr/>
        </p:nvGraphicFramePr>
        <p:xfrm>
          <a:off x="3989388" y="2971800"/>
          <a:ext cx="1993900" cy="687388"/>
        </p:xfrm>
        <a:graphic>
          <a:graphicData uri="http://schemas.openxmlformats.org/presentationml/2006/ole">
            <mc:AlternateContent xmlns:mc="http://schemas.openxmlformats.org/markup-compatibility/2006">
              <mc:Choice xmlns:v="urn:schemas-microsoft-com:vml" Requires="v">
                <p:oleObj spid="_x0000_s42049" name="公式" r:id="rId23" imgW="1886068" imgH="581040" progId="Equation.3">
                  <p:embed/>
                </p:oleObj>
              </mc:Choice>
              <mc:Fallback>
                <p:oleObj name="公式" r:id="rId23" imgW="1886068" imgH="581040" progId="Equation.3">
                  <p:embed/>
                  <p:pic>
                    <p:nvPicPr>
                      <p:cNvPr id="0" name="Object 29"/>
                      <p:cNvPicPr>
                        <a:picLocks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3989388" y="2971800"/>
                        <a:ext cx="1993900" cy="6873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99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2014" name="Object 30"/>
          <p:cNvGraphicFramePr>
            <a:graphicFrameLocks/>
          </p:cNvGraphicFramePr>
          <p:nvPr/>
        </p:nvGraphicFramePr>
        <p:xfrm>
          <a:off x="919163" y="3967163"/>
          <a:ext cx="4217987" cy="900112"/>
        </p:xfrm>
        <a:graphic>
          <a:graphicData uri="http://schemas.openxmlformats.org/presentationml/2006/ole">
            <mc:AlternateContent xmlns:mc="http://schemas.openxmlformats.org/markup-compatibility/2006">
              <mc:Choice xmlns:v="urn:schemas-microsoft-com:vml" Requires="v">
                <p:oleObj spid="_x0000_s42050" name="公式" r:id="rId25" imgW="4124390" imgH="809730" progId="Equation.3">
                  <p:embed/>
                </p:oleObj>
              </mc:Choice>
              <mc:Fallback>
                <p:oleObj name="公式" r:id="rId25" imgW="4124390" imgH="809730" progId="Equation.3">
                  <p:embed/>
                  <p:pic>
                    <p:nvPicPr>
                      <p:cNvPr id="0" name="Object 30"/>
                      <p:cNvPicPr>
                        <a:picLocks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919163" y="3967163"/>
                        <a:ext cx="4217987" cy="900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99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2015" name="Rectangle 31"/>
          <p:cNvSpPr>
            <a:spLocks noChangeArrowheads="1"/>
          </p:cNvSpPr>
          <p:nvPr/>
        </p:nvSpPr>
        <p:spPr bwMode="auto">
          <a:xfrm>
            <a:off x="723900" y="3068638"/>
            <a:ext cx="31242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Times New Roman" panose="02020603050405020304" pitchFamily="18" charset="0"/>
              </a:rPr>
              <a:t>取一段长为</a:t>
            </a:r>
            <a:r>
              <a:rPr kumimoji="1" lang="zh-CN" altLang="en-US" sz="2800" b="1" i="1">
                <a:solidFill>
                  <a:srgbClr val="66FFFF"/>
                </a:solidFill>
                <a:latin typeface="Times New Roman" panose="02020603050405020304" pitchFamily="18" charset="0"/>
              </a:rPr>
              <a:t> </a:t>
            </a:r>
            <a:r>
              <a:rPr kumimoji="1" lang="en-US" altLang="zh-CN" sz="2800" b="1" i="1">
                <a:solidFill>
                  <a:srgbClr val="66FFFF"/>
                </a:solidFill>
                <a:latin typeface="Times New Roman" panose="02020603050405020304" pitchFamily="18" charset="0"/>
              </a:rPr>
              <a:t>h</a:t>
            </a:r>
            <a:r>
              <a:rPr kumimoji="1" lang="en-US" altLang="zh-CN" sz="2800" b="1" i="1">
                <a:solidFill>
                  <a:srgbClr val="FFFF00"/>
                </a:solidFill>
                <a:latin typeface="Times New Roman" panose="02020603050405020304" pitchFamily="18" charset="0"/>
              </a:rPr>
              <a:t> </a:t>
            </a:r>
            <a:r>
              <a:rPr kumimoji="1" lang="zh-CN" altLang="en-US" sz="2400" b="1">
                <a:solidFill>
                  <a:schemeClr val="bg1"/>
                </a:solidFill>
                <a:latin typeface="Times New Roman" panose="02020603050405020304" pitchFamily="18" charset="0"/>
              </a:rPr>
              <a:t>的导线</a:t>
            </a:r>
          </a:p>
        </p:txBody>
      </p:sp>
      <p:sp>
        <p:nvSpPr>
          <p:cNvPr id="42016" name="Rectangle 32"/>
          <p:cNvSpPr>
            <a:spLocks noChangeArrowheads="1"/>
          </p:cNvSpPr>
          <p:nvPr/>
        </p:nvSpPr>
        <p:spPr bwMode="auto">
          <a:xfrm>
            <a:off x="6858000" y="1849438"/>
            <a:ext cx="1371600" cy="2133600"/>
          </a:xfrm>
          <a:prstGeom prst="rect">
            <a:avLst/>
          </a:prstGeom>
          <a:noFill/>
          <a:ln w="9525">
            <a:solidFill>
              <a:srgbClr val="FF99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42017" name="Object 33"/>
          <p:cNvGraphicFramePr>
            <a:graphicFrameLocks/>
          </p:cNvGraphicFramePr>
          <p:nvPr/>
        </p:nvGraphicFramePr>
        <p:xfrm>
          <a:off x="8551863" y="2560638"/>
          <a:ext cx="214312" cy="317500"/>
        </p:xfrm>
        <a:graphic>
          <a:graphicData uri="http://schemas.openxmlformats.org/presentationml/2006/ole">
            <mc:AlternateContent xmlns:mc="http://schemas.openxmlformats.org/markup-compatibility/2006">
              <mc:Choice xmlns:v="urn:schemas-microsoft-com:vml" Requires="v">
                <p:oleObj spid="_x0000_s42051" name="公式" r:id="rId27" imgW="123721" imgH="209520" progId="Equation.3">
                  <p:embed/>
                </p:oleObj>
              </mc:Choice>
              <mc:Fallback>
                <p:oleObj name="公式" r:id="rId27" imgW="123721" imgH="209520" progId="Equation.3">
                  <p:embed/>
                  <p:pic>
                    <p:nvPicPr>
                      <p:cNvPr id="0" name="Object 33"/>
                      <p:cNvPicPr>
                        <a:picLocks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8551863" y="2560638"/>
                        <a:ext cx="214312" cy="317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99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2018" name="Object 34"/>
          <p:cNvGraphicFramePr>
            <a:graphicFrameLocks/>
          </p:cNvGraphicFramePr>
          <p:nvPr/>
        </p:nvGraphicFramePr>
        <p:xfrm>
          <a:off x="8585200" y="4975225"/>
          <a:ext cx="190500" cy="215900"/>
        </p:xfrm>
        <a:graphic>
          <a:graphicData uri="http://schemas.openxmlformats.org/presentationml/2006/ole">
            <mc:AlternateContent xmlns:mc="http://schemas.openxmlformats.org/markup-compatibility/2006">
              <mc:Choice xmlns:v="urn:schemas-microsoft-com:vml" Requires="v">
                <p:oleObj spid="_x0000_s42052" name="公式" r:id="rId29" imgW="85632" imgH="123930" progId="Equation.3">
                  <p:embed/>
                </p:oleObj>
              </mc:Choice>
              <mc:Fallback>
                <p:oleObj name="公式" r:id="rId29" imgW="85632" imgH="123930" progId="Equation.3">
                  <p:embed/>
                  <p:pic>
                    <p:nvPicPr>
                      <p:cNvPr id="0" name="Object 34"/>
                      <p:cNvPicPr>
                        <a:picLocks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8585200" y="4975225"/>
                        <a:ext cx="190500" cy="215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99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2019" name="Object 35"/>
          <p:cNvGraphicFramePr>
            <a:graphicFrameLocks/>
          </p:cNvGraphicFramePr>
          <p:nvPr/>
        </p:nvGraphicFramePr>
        <p:xfrm>
          <a:off x="1331913" y="5208588"/>
          <a:ext cx="2105025" cy="823912"/>
        </p:xfrm>
        <a:graphic>
          <a:graphicData uri="http://schemas.openxmlformats.org/presentationml/2006/ole">
            <mc:AlternateContent xmlns:mc="http://schemas.openxmlformats.org/markup-compatibility/2006">
              <mc:Choice xmlns:v="urn:schemas-microsoft-com:vml" Requires="v">
                <p:oleObj spid="_x0000_s42053" name="公式" r:id="rId31" imgW="2000334" imgH="733320" progId="Equation.3">
                  <p:embed/>
                </p:oleObj>
              </mc:Choice>
              <mc:Fallback>
                <p:oleObj name="公式" r:id="rId31" imgW="2000334" imgH="733320" progId="Equation.3">
                  <p:embed/>
                  <p:pic>
                    <p:nvPicPr>
                      <p:cNvPr id="0" name="Object 35"/>
                      <p:cNvPicPr>
                        <a:picLocks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1331913" y="5208588"/>
                        <a:ext cx="2105025" cy="8239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99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2020" name="AutoShape 36"/>
          <p:cNvSpPr>
            <a:spLocks noChangeArrowheads="1"/>
          </p:cNvSpPr>
          <p:nvPr/>
        </p:nvSpPr>
        <p:spPr bwMode="auto">
          <a:xfrm>
            <a:off x="3581400" y="5514975"/>
            <a:ext cx="685800" cy="258763"/>
          </a:xfrm>
          <a:prstGeom prst="rightArrow">
            <a:avLst>
              <a:gd name="adj1" fmla="val 50000"/>
              <a:gd name="adj2" fmla="val 66258"/>
            </a:avLst>
          </a:prstGeom>
          <a:solidFill>
            <a:srgbClr val="FFCCFF"/>
          </a:solidFill>
          <a:ln w="9525">
            <a:solidFill>
              <a:srgbClr val="FFCC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42021" name="Object 37"/>
          <p:cNvGraphicFramePr>
            <a:graphicFrameLocks/>
          </p:cNvGraphicFramePr>
          <p:nvPr/>
        </p:nvGraphicFramePr>
        <p:xfrm>
          <a:off x="4362450" y="5191125"/>
          <a:ext cx="2792413" cy="823913"/>
        </p:xfrm>
        <a:graphic>
          <a:graphicData uri="http://schemas.openxmlformats.org/presentationml/2006/ole">
            <mc:AlternateContent xmlns:mc="http://schemas.openxmlformats.org/markup-compatibility/2006">
              <mc:Choice xmlns:v="urn:schemas-microsoft-com:vml" Requires="v">
                <p:oleObj spid="_x0000_s42054" name="公式" r:id="rId33" imgW="2685932" imgH="733320" progId="Equation.3">
                  <p:embed/>
                </p:oleObj>
              </mc:Choice>
              <mc:Fallback>
                <p:oleObj name="公式" r:id="rId33" imgW="2685932" imgH="733320" progId="Equation.3">
                  <p:embed/>
                  <p:pic>
                    <p:nvPicPr>
                      <p:cNvPr id="0" name="Object 37"/>
                      <p:cNvPicPr>
                        <a:picLocks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4362450" y="5191125"/>
                        <a:ext cx="2792413" cy="823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99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2022" name="矩形 1"/>
          <p:cNvSpPr>
            <a:spLocks noChangeArrowheads="1"/>
          </p:cNvSpPr>
          <p:nvPr/>
        </p:nvSpPr>
        <p:spPr bwMode="auto">
          <a:xfrm>
            <a:off x="339725" y="6119813"/>
            <a:ext cx="32702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000" b="1">
                <a:solidFill>
                  <a:schemeClr val="bg1"/>
                </a:solidFill>
              </a:rPr>
              <a:t>类似</a:t>
            </a:r>
            <a:r>
              <a:rPr lang="zh-CN" altLang="zh-CN" sz="2000" b="1">
                <a:solidFill>
                  <a:schemeClr val="bg1"/>
                </a:solidFill>
              </a:rPr>
              <a:t>书中例题 </a:t>
            </a:r>
            <a:r>
              <a:rPr lang="en-US" altLang="zh-CN" sz="2000" b="1">
                <a:solidFill>
                  <a:schemeClr val="bg1"/>
                </a:solidFill>
              </a:rPr>
              <a:t>10.12(p.465)</a:t>
            </a:r>
            <a:endParaRPr lang="zh-CN" altLang="zh-CN" sz="2000" b="1">
              <a:solidFill>
                <a:schemeClr val="bg1"/>
              </a:solidFill>
            </a:endParaRPr>
          </a:p>
        </p:txBody>
      </p:sp>
    </p:spTree>
  </p:cSld>
  <p:clrMapOvr>
    <a:masterClrMapping/>
  </p:clrMapOvr>
  <p:transition spd="slow">
    <p:wipe dir="d"/>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27825" y="115888"/>
            <a:ext cx="2449513" cy="2392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3011" name="Rectangle 5"/>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3012" name="矩形 5"/>
          <p:cNvSpPr>
            <a:spLocks noChangeArrowheads="1"/>
          </p:cNvSpPr>
          <p:nvPr/>
        </p:nvSpPr>
        <p:spPr bwMode="auto">
          <a:xfrm>
            <a:off x="179388" y="115888"/>
            <a:ext cx="6408737" cy="193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400" b="1">
                <a:solidFill>
                  <a:schemeClr val="bg1"/>
                </a:solidFill>
              </a:rPr>
              <a:t>书中例题</a:t>
            </a:r>
            <a:r>
              <a:rPr lang="en-US" altLang="zh-CN" sz="2400" b="1">
                <a:solidFill>
                  <a:schemeClr val="bg1"/>
                </a:solidFill>
              </a:rPr>
              <a:t> 10.13(p.466)</a:t>
            </a:r>
            <a:endParaRPr lang="zh-CN" altLang="zh-CN" sz="2400" b="1">
              <a:solidFill>
                <a:schemeClr val="bg1"/>
              </a:solidFill>
            </a:endParaRPr>
          </a:p>
          <a:p>
            <a:pPr eaLnBrk="1" hangingPunct="1"/>
            <a:r>
              <a:rPr lang="zh-CN" altLang="zh-CN" sz="2400" b="1">
                <a:solidFill>
                  <a:schemeClr val="bg1"/>
                </a:solidFill>
              </a:rPr>
              <a:t>横截面为矩形的密绕螺绕环，总匝数为</a:t>
            </a:r>
            <a:r>
              <a:rPr lang="en-US" altLang="zh-CN" sz="2400" b="1">
                <a:solidFill>
                  <a:schemeClr val="bg1"/>
                </a:solidFill>
              </a:rPr>
              <a:t>N</a:t>
            </a:r>
            <a:r>
              <a:rPr lang="zh-CN" altLang="zh-CN" sz="2400" b="1">
                <a:solidFill>
                  <a:schemeClr val="bg1"/>
                </a:solidFill>
              </a:rPr>
              <a:t>，内外半径分别为</a:t>
            </a:r>
            <a:r>
              <a:rPr lang="en-US" altLang="zh-CN" sz="2400" b="1">
                <a:solidFill>
                  <a:schemeClr val="bg1"/>
                </a:solidFill>
              </a:rPr>
              <a:t>R</a:t>
            </a:r>
            <a:r>
              <a:rPr lang="en-US" altLang="zh-CN" sz="2400" b="1" baseline="-25000">
                <a:solidFill>
                  <a:schemeClr val="bg1"/>
                </a:solidFill>
              </a:rPr>
              <a:t>1</a:t>
            </a:r>
            <a:r>
              <a:rPr lang="zh-CN" altLang="zh-CN" sz="2400" b="1">
                <a:solidFill>
                  <a:schemeClr val="bg1"/>
                </a:solidFill>
              </a:rPr>
              <a:t>和</a:t>
            </a:r>
            <a:r>
              <a:rPr lang="en-US" altLang="zh-CN" sz="2400" b="1">
                <a:solidFill>
                  <a:schemeClr val="bg1"/>
                </a:solidFill>
              </a:rPr>
              <a:t>R</a:t>
            </a:r>
            <a:r>
              <a:rPr lang="en-US" altLang="zh-CN" sz="2400" b="1" baseline="-25000">
                <a:solidFill>
                  <a:schemeClr val="bg1"/>
                </a:solidFill>
              </a:rPr>
              <a:t>2</a:t>
            </a:r>
            <a:r>
              <a:rPr lang="zh-CN" altLang="zh-CN" sz="2400" b="1">
                <a:solidFill>
                  <a:schemeClr val="bg1"/>
                </a:solidFill>
              </a:rPr>
              <a:t>。</a:t>
            </a:r>
            <a:endParaRPr lang="en-US" altLang="zh-CN" sz="2400" b="1">
              <a:solidFill>
                <a:schemeClr val="bg1"/>
              </a:solidFill>
            </a:endParaRPr>
          </a:p>
          <a:p>
            <a:pPr eaLnBrk="1" hangingPunct="1"/>
            <a:r>
              <a:rPr lang="zh-CN" altLang="zh-CN" sz="2400" b="1">
                <a:solidFill>
                  <a:schemeClr val="bg1"/>
                </a:solidFill>
                <a:latin typeface="Times New Roman" panose="02020603050405020304" pitchFamily="18" charset="0"/>
                <a:cs typeface="Times New Roman" panose="02020603050405020304" pitchFamily="18" charset="0"/>
              </a:rPr>
              <a:t>求：螺绕环的自感</a:t>
            </a:r>
            <a:endParaRPr lang="zh-CN" altLang="zh-CN" sz="3200" b="1">
              <a:solidFill>
                <a:schemeClr val="bg1"/>
              </a:solidFill>
            </a:endParaRPr>
          </a:p>
          <a:p>
            <a:pPr eaLnBrk="1" hangingPunct="1"/>
            <a:endParaRPr lang="zh-CN" altLang="zh-CN" sz="2400" b="1">
              <a:solidFill>
                <a:schemeClr val="bg1"/>
              </a:solidFill>
            </a:endParaRPr>
          </a:p>
        </p:txBody>
      </p:sp>
      <p:sp>
        <p:nvSpPr>
          <p:cNvPr id="43013" name="矩形 6"/>
          <p:cNvSpPr>
            <a:spLocks noChangeArrowheads="1"/>
          </p:cNvSpPr>
          <p:nvPr/>
        </p:nvSpPr>
        <p:spPr bwMode="auto">
          <a:xfrm>
            <a:off x="214313" y="1755775"/>
            <a:ext cx="521176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400" b="1">
                <a:solidFill>
                  <a:schemeClr val="bg1"/>
                </a:solidFill>
              </a:rPr>
              <a:t>解：环内离环心</a:t>
            </a:r>
            <a:r>
              <a:rPr lang="en-US" altLang="zh-CN" sz="2400" b="1">
                <a:solidFill>
                  <a:schemeClr val="bg1"/>
                </a:solidFill>
              </a:rPr>
              <a:t>r</a:t>
            </a:r>
            <a:r>
              <a:rPr lang="zh-CN" altLang="zh-CN" sz="2400" b="1">
                <a:solidFill>
                  <a:schemeClr val="bg1"/>
                </a:solidFill>
              </a:rPr>
              <a:t>处的磁感应强度为：</a:t>
            </a:r>
          </a:p>
        </p:txBody>
      </p:sp>
      <p:sp>
        <p:nvSpPr>
          <p:cNvPr id="43014" name="Rectangle 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43015" name="对象 8"/>
          <p:cNvGraphicFramePr>
            <a:graphicFrameLocks noChangeAspect="1"/>
          </p:cNvGraphicFramePr>
          <p:nvPr/>
        </p:nvGraphicFramePr>
        <p:xfrm>
          <a:off x="2195513" y="2349500"/>
          <a:ext cx="1189037" cy="731838"/>
        </p:xfrm>
        <a:graphic>
          <a:graphicData uri="http://schemas.openxmlformats.org/presentationml/2006/ole">
            <mc:AlternateContent xmlns:mc="http://schemas.openxmlformats.org/markup-compatibility/2006">
              <mc:Choice xmlns:v="urn:schemas-microsoft-com:vml" Requires="v">
                <p:oleObj spid="_x0000_s43029" name="Equation" r:id="rId4" imgW="647419" imgH="393529" progId="Equation.DSMT4">
                  <p:embed/>
                </p:oleObj>
              </mc:Choice>
              <mc:Fallback>
                <p:oleObj name="Equation" r:id="rId4" imgW="647419" imgH="393529" progId="Equation.DSMT4">
                  <p:embed/>
                  <p:pic>
                    <p:nvPicPr>
                      <p:cNvPr id="0" name="对象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95513" y="2349500"/>
                        <a:ext cx="1189037"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3016" name="矩形 9"/>
          <p:cNvSpPr>
            <a:spLocks noChangeArrowheads="1"/>
          </p:cNvSpPr>
          <p:nvPr/>
        </p:nvSpPr>
        <p:spPr bwMode="auto">
          <a:xfrm>
            <a:off x="646113" y="3213100"/>
            <a:ext cx="73088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400" b="1">
                <a:solidFill>
                  <a:schemeClr val="bg1"/>
                </a:solidFill>
              </a:rPr>
              <a:t>穿过螺绕环横截面上面元</a:t>
            </a:r>
            <a:r>
              <a:rPr lang="en-US" altLang="zh-CN" sz="2400" b="1">
                <a:solidFill>
                  <a:schemeClr val="bg1"/>
                </a:solidFill>
              </a:rPr>
              <a:t>dS</a:t>
            </a:r>
            <a:r>
              <a:rPr lang="zh-CN" altLang="zh-CN" sz="2400" b="1">
                <a:solidFill>
                  <a:schemeClr val="bg1"/>
                </a:solidFill>
              </a:rPr>
              <a:t>＝</a:t>
            </a:r>
            <a:r>
              <a:rPr lang="en-US" altLang="zh-CN" sz="2400" b="1">
                <a:solidFill>
                  <a:schemeClr val="bg1"/>
                </a:solidFill>
              </a:rPr>
              <a:t>hdr</a:t>
            </a:r>
            <a:r>
              <a:rPr lang="zh-CN" altLang="zh-CN" sz="2400" b="1">
                <a:solidFill>
                  <a:schemeClr val="bg1"/>
                </a:solidFill>
              </a:rPr>
              <a:t>的磁通量为</a:t>
            </a:r>
          </a:p>
        </p:txBody>
      </p:sp>
      <p:sp>
        <p:nvSpPr>
          <p:cNvPr id="43017" name="Rectangle 1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43018" name="对象 11"/>
          <p:cNvGraphicFramePr>
            <a:graphicFrameLocks noChangeAspect="1"/>
          </p:cNvGraphicFramePr>
          <p:nvPr/>
        </p:nvGraphicFramePr>
        <p:xfrm>
          <a:off x="1911350" y="3762375"/>
          <a:ext cx="4786313" cy="819150"/>
        </p:xfrm>
        <a:graphic>
          <a:graphicData uri="http://schemas.openxmlformats.org/presentationml/2006/ole">
            <mc:AlternateContent xmlns:mc="http://schemas.openxmlformats.org/markup-compatibility/2006">
              <mc:Choice xmlns:v="urn:schemas-microsoft-com:vml" Requires="v">
                <p:oleObj spid="_x0000_s43030" name="Equation" r:id="rId6" imgW="2324100" imgH="393700" progId="Equation.DSMT4">
                  <p:embed/>
                </p:oleObj>
              </mc:Choice>
              <mc:Fallback>
                <p:oleObj name="Equation" r:id="rId6" imgW="2324100" imgH="393700" progId="Equation.DSMT4">
                  <p:embed/>
                  <p:pic>
                    <p:nvPicPr>
                      <p:cNvPr id="0" name="对象 1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11350" y="3762375"/>
                        <a:ext cx="4786313" cy="819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3019" name="矩形 12"/>
          <p:cNvSpPr>
            <a:spLocks noChangeArrowheads="1"/>
          </p:cNvSpPr>
          <p:nvPr/>
        </p:nvSpPr>
        <p:spPr bwMode="auto">
          <a:xfrm>
            <a:off x="563563" y="4581525"/>
            <a:ext cx="418623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400" b="1">
                <a:solidFill>
                  <a:schemeClr val="bg1"/>
                </a:solidFill>
              </a:rPr>
              <a:t>螺绕环横截面上的磁通量为：</a:t>
            </a:r>
          </a:p>
        </p:txBody>
      </p:sp>
      <p:sp>
        <p:nvSpPr>
          <p:cNvPr id="43020" name="Rectangle 1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43021" name="对象 14"/>
          <p:cNvGraphicFramePr>
            <a:graphicFrameLocks noChangeAspect="1"/>
          </p:cNvGraphicFramePr>
          <p:nvPr/>
        </p:nvGraphicFramePr>
        <p:xfrm>
          <a:off x="4587875" y="4652963"/>
          <a:ext cx="4325938" cy="933450"/>
        </p:xfrm>
        <a:graphic>
          <a:graphicData uri="http://schemas.openxmlformats.org/presentationml/2006/ole">
            <mc:AlternateContent xmlns:mc="http://schemas.openxmlformats.org/markup-compatibility/2006">
              <mc:Choice xmlns:v="urn:schemas-microsoft-com:vml" Requires="v">
                <p:oleObj spid="_x0000_s43031" name="Equation" r:id="rId8" imgW="2006600" imgH="431800" progId="Equation.DSMT4">
                  <p:embed/>
                </p:oleObj>
              </mc:Choice>
              <mc:Fallback>
                <p:oleObj name="Equation" r:id="rId8" imgW="2006600" imgH="431800" progId="Equation.DSMT4">
                  <p:embed/>
                  <p:pic>
                    <p:nvPicPr>
                      <p:cNvPr id="0" name="对象 1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587875" y="4652963"/>
                        <a:ext cx="4325938" cy="933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3022" name="矩形 15"/>
          <p:cNvSpPr>
            <a:spLocks noChangeArrowheads="1"/>
          </p:cNvSpPr>
          <p:nvPr/>
        </p:nvSpPr>
        <p:spPr bwMode="auto">
          <a:xfrm>
            <a:off x="563563" y="5661025"/>
            <a:ext cx="26479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400" b="1">
                <a:solidFill>
                  <a:schemeClr val="bg1"/>
                </a:solidFill>
              </a:rPr>
              <a:t>根据自感的定义：</a:t>
            </a:r>
          </a:p>
        </p:txBody>
      </p:sp>
      <p:sp>
        <p:nvSpPr>
          <p:cNvPr id="43023" name="Rectangle 1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43024" name="对象 17"/>
          <p:cNvGraphicFramePr>
            <a:graphicFrameLocks noChangeAspect="1"/>
          </p:cNvGraphicFramePr>
          <p:nvPr/>
        </p:nvGraphicFramePr>
        <p:xfrm>
          <a:off x="3170238" y="5589588"/>
          <a:ext cx="2967037" cy="923925"/>
        </p:xfrm>
        <a:graphic>
          <a:graphicData uri="http://schemas.openxmlformats.org/presentationml/2006/ole">
            <mc:AlternateContent xmlns:mc="http://schemas.openxmlformats.org/markup-compatibility/2006">
              <mc:Choice xmlns:v="urn:schemas-microsoft-com:vml" Requires="v">
                <p:oleObj spid="_x0000_s43032" name="Equation" r:id="rId10" imgW="1473200" imgH="457200" progId="Equation.DSMT4">
                  <p:embed/>
                </p:oleObj>
              </mc:Choice>
              <mc:Fallback>
                <p:oleObj name="Equation" r:id="rId10" imgW="1473200" imgH="457200" progId="Equation.DSMT4">
                  <p:embed/>
                  <p:pic>
                    <p:nvPicPr>
                      <p:cNvPr id="0" name="对象 17"/>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170238" y="5589588"/>
                        <a:ext cx="2967037"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spd="slow">
    <p:wipe dir="d"/>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Text Box 2"/>
          <p:cNvSpPr txBox="1">
            <a:spLocks noChangeArrowheads="1"/>
          </p:cNvSpPr>
          <p:nvPr/>
        </p:nvSpPr>
        <p:spPr bwMode="auto">
          <a:xfrm>
            <a:off x="171450" y="285750"/>
            <a:ext cx="35814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800" b="1">
                <a:solidFill>
                  <a:srgbClr val="FFFF00"/>
                </a:solidFill>
                <a:latin typeface="宋体" panose="02010600030101010101" pitchFamily="2" charset="-122"/>
              </a:rPr>
              <a:t>三</a:t>
            </a:r>
            <a:r>
              <a:rPr kumimoji="1" lang="en-US" altLang="zh-CN" sz="2800" b="1">
                <a:solidFill>
                  <a:srgbClr val="FFFF00"/>
                </a:solidFill>
                <a:latin typeface="Times New Roman" panose="02020603050405020304" pitchFamily="18" charset="0"/>
              </a:rPr>
              <a:t>. </a:t>
            </a:r>
            <a:r>
              <a:rPr kumimoji="1" lang="zh-CN" altLang="en-US" sz="2800" b="1">
                <a:solidFill>
                  <a:srgbClr val="FFFF00"/>
                </a:solidFill>
                <a:latin typeface="宋体" panose="02010600030101010101" pitchFamily="2" charset="-122"/>
              </a:rPr>
              <a:t>电磁感应定律</a:t>
            </a:r>
          </a:p>
        </p:txBody>
      </p:sp>
      <p:sp>
        <p:nvSpPr>
          <p:cNvPr id="107523" name="Text Box 3"/>
          <p:cNvSpPr txBox="1">
            <a:spLocks noChangeArrowheads="1"/>
          </p:cNvSpPr>
          <p:nvPr/>
        </p:nvSpPr>
        <p:spPr bwMode="auto">
          <a:xfrm>
            <a:off x="1089025" y="804863"/>
            <a:ext cx="40655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rgbClr val="66FFFF"/>
                </a:solidFill>
                <a:latin typeface="宋体" panose="02010600030101010101" pitchFamily="2" charset="-122"/>
              </a:rPr>
              <a:t>法拉第的实验规律</a:t>
            </a:r>
          </a:p>
        </p:txBody>
      </p:sp>
      <p:sp>
        <p:nvSpPr>
          <p:cNvPr id="107524" name="Rectangle 4"/>
          <p:cNvSpPr>
            <a:spLocks noChangeArrowheads="1"/>
          </p:cNvSpPr>
          <p:nvPr/>
        </p:nvSpPr>
        <p:spPr bwMode="auto">
          <a:xfrm>
            <a:off x="735013" y="1220788"/>
            <a:ext cx="4216400"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5000"/>
              </a:lnSpc>
            </a:pPr>
            <a:r>
              <a:rPr kumimoji="1" lang="zh-CN" altLang="en-US" sz="2400" b="1">
                <a:solidFill>
                  <a:schemeClr val="bg1"/>
                </a:solidFill>
                <a:latin typeface="Times New Roman" panose="02020603050405020304" pitchFamily="18" charset="0"/>
              </a:rPr>
              <a:t>感应电动势的大小与通过导体回路的磁通量的变化率成正比</a:t>
            </a:r>
          </a:p>
        </p:txBody>
      </p:sp>
      <p:graphicFrame>
        <p:nvGraphicFramePr>
          <p:cNvPr id="107525" name="Object 5"/>
          <p:cNvGraphicFramePr>
            <a:graphicFrameLocks/>
          </p:cNvGraphicFramePr>
          <p:nvPr/>
        </p:nvGraphicFramePr>
        <p:xfrm>
          <a:off x="5773738" y="1231900"/>
          <a:ext cx="1257300" cy="823913"/>
        </p:xfrm>
        <a:graphic>
          <a:graphicData uri="http://schemas.openxmlformats.org/presentationml/2006/ole">
            <mc:AlternateContent xmlns:mc="http://schemas.openxmlformats.org/markup-compatibility/2006">
              <mc:Choice xmlns:v="urn:schemas-microsoft-com:vml" Requires="v">
                <p:oleObj spid="_x0000_s7253" name="公式" r:id="rId3" imgW="1152657" imgH="733320" progId="Equation.3">
                  <p:embed/>
                </p:oleObj>
              </mc:Choice>
              <mc:Fallback>
                <p:oleObj name="公式" r:id="rId3" imgW="1152657" imgH="733320" progId="Equation.3">
                  <p:embed/>
                  <p:pic>
                    <p:nvPicPr>
                      <p:cNvPr id="0" name="Object 5"/>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73738" y="1231900"/>
                        <a:ext cx="1257300" cy="823913"/>
                      </a:xfrm>
                      <a:prstGeom prst="rect">
                        <a:avLst/>
                      </a:prstGeom>
                      <a:noFill/>
                      <a:ln w="19050">
                        <a:solidFill>
                          <a:srgbClr val="66FFFF"/>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7526" name="Rectangle 6"/>
          <p:cNvSpPr>
            <a:spLocks noChangeArrowheads="1"/>
          </p:cNvSpPr>
          <p:nvPr/>
        </p:nvSpPr>
        <p:spPr bwMode="auto">
          <a:xfrm>
            <a:off x="742950" y="2278063"/>
            <a:ext cx="8401050"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5000"/>
              </a:lnSpc>
            </a:pPr>
            <a:r>
              <a:rPr kumimoji="1" lang="zh-CN" altLang="en-US" sz="2400" b="1">
                <a:solidFill>
                  <a:srgbClr val="66FFFF"/>
                </a:solidFill>
                <a:latin typeface="Times New Roman" panose="02020603050405020304" pitchFamily="18" charset="0"/>
              </a:rPr>
              <a:t>负号</a:t>
            </a:r>
            <a:r>
              <a:rPr kumimoji="1" lang="zh-CN" altLang="en-US" sz="2400" b="1">
                <a:solidFill>
                  <a:schemeClr val="bg1"/>
                </a:solidFill>
                <a:latin typeface="Times New Roman" panose="02020603050405020304" pitchFamily="18" charset="0"/>
              </a:rPr>
              <a:t>表示感应电流的效果总是反抗引起感应电流的原因 </a:t>
            </a:r>
          </a:p>
          <a:p>
            <a:pPr eaLnBrk="1" hangingPunct="1">
              <a:lnSpc>
                <a:spcPct val="125000"/>
              </a:lnSpc>
            </a:pPr>
            <a:r>
              <a:rPr kumimoji="1" lang="zh-CN" altLang="en-US" sz="2400" b="1">
                <a:solidFill>
                  <a:schemeClr val="bg1"/>
                </a:solidFill>
                <a:latin typeface="Times New Roman" panose="02020603050405020304" pitchFamily="18" charset="0"/>
              </a:rPr>
              <a:t>                                                                    </a:t>
            </a:r>
            <a:r>
              <a:rPr kumimoji="1" lang="en-US" altLang="zh-CN" sz="2400" b="1">
                <a:solidFill>
                  <a:schemeClr val="bg1"/>
                </a:solidFill>
                <a:latin typeface="Times New Roman" panose="02020603050405020304" pitchFamily="18" charset="0"/>
              </a:rPr>
              <a:t>—— </a:t>
            </a:r>
            <a:r>
              <a:rPr kumimoji="1" lang="zh-CN" altLang="en-US" sz="2400" b="1">
                <a:solidFill>
                  <a:srgbClr val="66FFFF"/>
                </a:solidFill>
                <a:latin typeface="Times New Roman" panose="02020603050405020304" pitchFamily="18" charset="0"/>
              </a:rPr>
              <a:t>楞次定律</a:t>
            </a:r>
          </a:p>
        </p:txBody>
      </p:sp>
      <p:sp>
        <p:nvSpPr>
          <p:cNvPr id="107527" name="Line 7"/>
          <p:cNvSpPr>
            <a:spLocks noChangeShapeType="1"/>
          </p:cNvSpPr>
          <p:nvPr/>
        </p:nvSpPr>
        <p:spPr bwMode="auto">
          <a:xfrm flipV="1">
            <a:off x="1624013" y="3348038"/>
            <a:ext cx="0" cy="838200"/>
          </a:xfrm>
          <a:prstGeom prst="line">
            <a:avLst/>
          </a:prstGeom>
          <a:noFill/>
          <a:ln w="38100">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7528" name="Line 8"/>
          <p:cNvSpPr>
            <a:spLocks noChangeShapeType="1"/>
          </p:cNvSpPr>
          <p:nvPr/>
        </p:nvSpPr>
        <p:spPr bwMode="auto">
          <a:xfrm flipV="1">
            <a:off x="7848600" y="3271838"/>
            <a:ext cx="0" cy="838200"/>
          </a:xfrm>
          <a:prstGeom prst="line">
            <a:avLst/>
          </a:prstGeom>
          <a:noFill/>
          <a:ln w="38100">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7529" name="Line 9"/>
          <p:cNvSpPr>
            <a:spLocks noChangeShapeType="1"/>
          </p:cNvSpPr>
          <p:nvPr/>
        </p:nvSpPr>
        <p:spPr bwMode="auto">
          <a:xfrm flipV="1">
            <a:off x="5776913" y="3271838"/>
            <a:ext cx="0" cy="914400"/>
          </a:xfrm>
          <a:prstGeom prst="line">
            <a:avLst/>
          </a:prstGeom>
          <a:noFill/>
          <a:ln w="38100">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7530" name="Line 10"/>
          <p:cNvSpPr>
            <a:spLocks noChangeShapeType="1"/>
          </p:cNvSpPr>
          <p:nvPr/>
        </p:nvSpPr>
        <p:spPr bwMode="auto">
          <a:xfrm flipV="1">
            <a:off x="3690938" y="3271838"/>
            <a:ext cx="0" cy="914400"/>
          </a:xfrm>
          <a:prstGeom prst="line">
            <a:avLst/>
          </a:prstGeom>
          <a:noFill/>
          <a:ln w="38100">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07531" name="Object 11"/>
          <p:cNvGraphicFramePr>
            <a:graphicFrameLocks/>
          </p:cNvGraphicFramePr>
          <p:nvPr/>
        </p:nvGraphicFramePr>
        <p:xfrm>
          <a:off x="930275" y="5189538"/>
          <a:ext cx="1016000" cy="823912"/>
        </p:xfrm>
        <a:graphic>
          <a:graphicData uri="http://schemas.openxmlformats.org/presentationml/2006/ole">
            <mc:AlternateContent xmlns:mc="http://schemas.openxmlformats.org/markup-compatibility/2006">
              <mc:Choice xmlns:v="urn:schemas-microsoft-com:vml" Requires="v">
                <p:oleObj spid="_x0000_s7254" name="公式" r:id="rId5" imgW="923855" imgH="733320" progId="Equation.3">
                  <p:embed/>
                </p:oleObj>
              </mc:Choice>
              <mc:Fallback>
                <p:oleObj name="公式" r:id="rId5" imgW="923855" imgH="733320" progId="Equation.3">
                  <p:embed/>
                  <p:pic>
                    <p:nvPicPr>
                      <p:cNvPr id="0" name="Object 11"/>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30275" y="5189538"/>
                        <a:ext cx="1016000" cy="8239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07532" name="Group 12"/>
          <p:cNvGrpSpPr>
            <a:grpSpLocks/>
          </p:cNvGrpSpPr>
          <p:nvPr/>
        </p:nvGrpSpPr>
        <p:grpSpPr bwMode="auto">
          <a:xfrm>
            <a:off x="1547813" y="4262438"/>
            <a:ext cx="152400" cy="990600"/>
            <a:chOff x="1440" y="3360"/>
            <a:chExt cx="192" cy="768"/>
          </a:xfrm>
        </p:grpSpPr>
        <p:sp>
          <p:nvSpPr>
            <p:cNvPr id="7226" name="Rectangle 13"/>
            <p:cNvSpPr>
              <a:spLocks noChangeArrowheads="1"/>
            </p:cNvSpPr>
            <p:nvPr/>
          </p:nvSpPr>
          <p:spPr bwMode="auto">
            <a:xfrm>
              <a:off x="1440" y="3360"/>
              <a:ext cx="192" cy="38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227" name="Rectangle 14"/>
            <p:cNvSpPr>
              <a:spLocks noChangeArrowheads="1"/>
            </p:cNvSpPr>
            <p:nvPr/>
          </p:nvSpPr>
          <p:spPr bwMode="auto">
            <a:xfrm>
              <a:off x="1440" y="3744"/>
              <a:ext cx="192" cy="384"/>
            </a:xfrm>
            <a:prstGeom prst="rect">
              <a:avLst/>
            </a:prstGeom>
            <a:solidFill>
              <a:srgbClr val="3366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graphicFrame>
        <p:nvGraphicFramePr>
          <p:cNvPr id="107535" name="Object 15"/>
          <p:cNvGraphicFramePr>
            <a:graphicFrameLocks/>
          </p:cNvGraphicFramePr>
          <p:nvPr/>
        </p:nvGraphicFramePr>
        <p:xfrm>
          <a:off x="1277938" y="3259138"/>
          <a:ext cx="230187" cy="306387"/>
        </p:xfrm>
        <a:graphic>
          <a:graphicData uri="http://schemas.openxmlformats.org/presentationml/2006/ole">
            <mc:AlternateContent xmlns:mc="http://schemas.openxmlformats.org/markup-compatibility/2006">
              <mc:Choice xmlns:v="urn:schemas-microsoft-com:vml" Requires="v">
                <p:oleObj spid="_x0000_s7255" name="公式" r:id="rId7" imgW="123721" imgH="200070" progId="Equation.3">
                  <p:embed/>
                </p:oleObj>
              </mc:Choice>
              <mc:Fallback>
                <p:oleObj name="公式" r:id="rId7" imgW="123721" imgH="200070" progId="Equation.3">
                  <p:embed/>
                  <p:pic>
                    <p:nvPicPr>
                      <p:cNvPr id="0" name="Object 15"/>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77938" y="3259138"/>
                        <a:ext cx="230187" cy="3063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7536" name="Object 16"/>
          <p:cNvGraphicFramePr>
            <a:graphicFrameLocks/>
          </p:cNvGraphicFramePr>
          <p:nvPr/>
        </p:nvGraphicFramePr>
        <p:xfrm>
          <a:off x="3294063" y="3232150"/>
          <a:ext cx="230187" cy="306388"/>
        </p:xfrm>
        <a:graphic>
          <a:graphicData uri="http://schemas.openxmlformats.org/presentationml/2006/ole">
            <mc:AlternateContent xmlns:mc="http://schemas.openxmlformats.org/markup-compatibility/2006">
              <mc:Choice xmlns:v="urn:schemas-microsoft-com:vml" Requires="v">
                <p:oleObj spid="_x0000_s7256" name="公式" r:id="rId9" imgW="123721" imgH="200070" progId="Equation.3">
                  <p:embed/>
                </p:oleObj>
              </mc:Choice>
              <mc:Fallback>
                <p:oleObj name="公式" r:id="rId9" imgW="123721" imgH="200070" progId="Equation.3">
                  <p:embed/>
                  <p:pic>
                    <p:nvPicPr>
                      <p:cNvPr id="0" name="Object 16"/>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294063" y="3232150"/>
                        <a:ext cx="230187" cy="3063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7537" name="Object 17"/>
          <p:cNvGraphicFramePr>
            <a:graphicFrameLocks/>
          </p:cNvGraphicFramePr>
          <p:nvPr/>
        </p:nvGraphicFramePr>
        <p:xfrm>
          <a:off x="7508875" y="3157538"/>
          <a:ext cx="230188" cy="306387"/>
        </p:xfrm>
        <a:graphic>
          <a:graphicData uri="http://schemas.openxmlformats.org/presentationml/2006/ole">
            <mc:AlternateContent xmlns:mc="http://schemas.openxmlformats.org/markup-compatibility/2006">
              <mc:Choice xmlns:v="urn:schemas-microsoft-com:vml" Requires="v">
                <p:oleObj spid="_x0000_s7257" name="公式" r:id="rId11" imgW="123721" imgH="200070" progId="Equation.3">
                  <p:embed/>
                </p:oleObj>
              </mc:Choice>
              <mc:Fallback>
                <p:oleObj name="公式" r:id="rId11" imgW="123721" imgH="200070" progId="Equation.3">
                  <p:embed/>
                  <p:pic>
                    <p:nvPicPr>
                      <p:cNvPr id="0" name="Object 17"/>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508875" y="3157538"/>
                        <a:ext cx="230188" cy="3063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7538" name="Object 18"/>
          <p:cNvGraphicFramePr>
            <a:graphicFrameLocks/>
          </p:cNvGraphicFramePr>
          <p:nvPr/>
        </p:nvGraphicFramePr>
        <p:xfrm>
          <a:off x="5438775" y="3194050"/>
          <a:ext cx="227013" cy="306388"/>
        </p:xfrm>
        <a:graphic>
          <a:graphicData uri="http://schemas.openxmlformats.org/presentationml/2006/ole">
            <mc:AlternateContent xmlns:mc="http://schemas.openxmlformats.org/markup-compatibility/2006">
              <mc:Choice xmlns:v="urn:schemas-microsoft-com:vml" Requires="v">
                <p:oleObj spid="_x0000_s7258" name="公式" r:id="rId13" imgW="123721" imgH="200070" progId="Equation.3">
                  <p:embed/>
                </p:oleObj>
              </mc:Choice>
              <mc:Fallback>
                <p:oleObj name="公式" r:id="rId13" imgW="123721" imgH="200070" progId="Equation.3">
                  <p:embed/>
                  <p:pic>
                    <p:nvPicPr>
                      <p:cNvPr id="0" name="Object 18"/>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438775" y="3194050"/>
                        <a:ext cx="227013" cy="3063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07539" name="Group 19"/>
          <p:cNvGrpSpPr>
            <a:grpSpLocks/>
          </p:cNvGrpSpPr>
          <p:nvPr/>
        </p:nvGrpSpPr>
        <p:grpSpPr bwMode="auto">
          <a:xfrm>
            <a:off x="3614738" y="4262438"/>
            <a:ext cx="152400" cy="990600"/>
            <a:chOff x="1440" y="3360"/>
            <a:chExt cx="192" cy="768"/>
          </a:xfrm>
        </p:grpSpPr>
        <p:sp>
          <p:nvSpPr>
            <p:cNvPr id="7224" name="Rectangle 20"/>
            <p:cNvSpPr>
              <a:spLocks noChangeArrowheads="1"/>
            </p:cNvSpPr>
            <p:nvPr/>
          </p:nvSpPr>
          <p:spPr bwMode="auto">
            <a:xfrm>
              <a:off x="1440" y="3360"/>
              <a:ext cx="192" cy="38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225" name="Rectangle 21"/>
            <p:cNvSpPr>
              <a:spLocks noChangeArrowheads="1"/>
            </p:cNvSpPr>
            <p:nvPr/>
          </p:nvSpPr>
          <p:spPr bwMode="auto">
            <a:xfrm>
              <a:off x="1440" y="3744"/>
              <a:ext cx="192" cy="384"/>
            </a:xfrm>
            <a:prstGeom prst="rect">
              <a:avLst/>
            </a:prstGeom>
            <a:solidFill>
              <a:srgbClr val="3366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grpSp>
        <p:nvGrpSpPr>
          <p:cNvPr id="107542" name="Group 22"/>
          <p:cNvGrpSpPr>
            <a:grpSpLocks/>
          </p:cNvGrpSpPr>
          <p:nvPr/>
        </p:nvGrpSpPr>
        <p:grpSpPr bwMode="auto">
          <a:xfrm flipV="1">
            <a:off x="5700713" y="4262438"/>
            <a:ext cx="152400" cy="990600"/>
            <a:chOff x="1440" y="3360"/>
            <a:chExt cx="192" cy="768"/>
          </a:xfrm>
        </p:grpSpPr>
        <p:sp>
          <p:nvSpPr>
            <p:cNvPr id="7222" name="Rectangle 23"/>
            <p:cNvSpPr>
              <a:spLocks noChangeArrowheads="1"/>
            </p:cNvSpPr>
            <p:nvPr/>
          </p:nvSpPr>
          <p:spPr bwMode="auto">
            <a:xfrm>
              <a:off x="1440" y="3360"/>
              <a:ext cx="192" cy="38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223" name="Rectangle 24"/>
            <p:cNvSpPr>
              <a:spLocks noChangeArrowheads="1"/>
            </p:cNvSpPr>
            <p:nvPr/>
          </p:nvSpPr>
          <p:spPr bwMode="auto">
            <a:xfrm>
              <a:off x="1440" y="3744"/>
              <a:ext cx="192" cy="384"/>
            </a:xfrm>
            <a:prstGeom prst="rect">
              <a:avLst/>
            </a:prstGeom>
            <a:solidFill>
              <a:srgbClr val="3366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grpSp>
        <p:nvGrpSpPr>
          <p:cNvPr id="107545" name="Group 25"/>
          <p:cNvGrpSpPr>
            <a:grpSpLocks/>
          </p:cNvGrpSpPr>
          <p:nvPr/>
        </p:nvGrpSpPr>
        <p:grpSpPr bwMode="auto">
          <a:xfrm flipV="1">
            <a:off x="7772400" y="4262438"/>
            <a:ext cx="152400" cy="990600"/>
            <a:chOff x="1440" y="3360"/>
            <a:chExt cx="192" cy="768"/>
          </a:xfrm>
        </p:grpSpPr>
        <p:sp>
          <p:nvSpPr>
            <p:cNvPr id="7220" name="Rectangle 26"/>
            <p:cNvSpPr>
              <a:spLocks noChangeArrowheads="1"/>
            </p:cNvSpPr>
            <p:nvPr/>
          </p:nvSpPr>
          <p:spPr bwMode="auto">
            <a:xfrm>
              <a:off x="1440" y="3360"/>
              <a:ext cx="192" cy="38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221" name="Rectangle 27"/>
            <p:cNvSpPr>
              <a:spLocks noChangeArrowheads="1"/>
            </p:cNvSpPr>
            <p:nvPr/>
          </p:nvSpPr>
          <p:spPr bwMode="auto">
            <a:xfrm>
              <a:off x="1440" y="3744"/>
              <a:ext cx="192" cy="384"/>
            </a:xfrm>
            <a:prstGeom prst="rect">
              <a:avLst/>
            </a:prstGeom>
            <a:solidFill>
              <a:srgbClr val="3366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sp>
        <p:nvSpPr>
          <p:cNvPr id="107548" name="Oval 28"/>
          <p:cNvSpPr>
            <a:spLocks noChangeArrowheads="1"/>
          </p:cNvSpPr>
          <p:nvPr/>
        </p:nvSpPr>
        <p:spPr bwMode="auto">
          <a:xfrm>
            <a:off x="709613" y="3881438"/>
            <a:ext cx="1828800" cy="762000"/>
          </a:xfrm>
          <a:prstGeom prst="ellipse">
            <a:avLst/>
          </a:prstGeom>
          <a:noFill/>
          <a:ln w="38100">
            <a:solidFill>
              <a:srgbClr val="FFFF00"/>
            </a:solidFill>
            <a:round/>
            <a:headEnd/>
            <a:tailEnd/>
          </a:ln>
          <a:effectLst/>
          <a:extLst>
            <a:ext uri="{909E8E84-426E-40DD-AFC4-6F175D3DCCD1}">
              <a14:hiddenFill xmlns:a14="http://schemas.microsoft.com/office/drawing/2010/main">
                <a:solidFill>
                  <a:srgbClr val="FFFF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7549" name="Oval 29"/>
          <p:cNvSpPr>
            <a:spLocks noChangeArrowheads="1"/>
          </p:cNvSpPr>
          <p:nvPr/>
        </p:nvSpPr>
        <p:spPr bwMode="auto">
          <a:xfrm>
            <a:off x="2776538" y="3881438"/>
            <a:ext cx="1828800" cy="762000"/>
          </a:xfrm>
          <a:prstGeom prst="ellipse">
            <a:avLst/>
          </a:prstGeom>
          <a:noFill/>
          <a:ln w="38100">
            <a:solidFill>
              <a:srgbClr val="FFFF00"/>
            </a:solidFill>
            <a:round/>
            <a:headEnd/>
            <a:tailEnd/>
          </a:ln>
          <a:effectLst/>
          <a:extLst>
            <a:ext uri="{909E8E84-426E-40DD-AFC4-6F175D3DCCD1}">
              <a14:hiddenFill xmlns:a14="http://schemas.microsoft.com/office/drawing/2010/main">
                <a:solidFill>
                  <a:srgbClr val="FFFF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7550" name="Oval 30"/>
          <p:cNvSpPr>
            <a:spLocks noChangeArrowheads="1"/>
          </p:cNvSpPr>
          <p:nvPr/>
        </p:nvSpPr>
        <p:spPr bwMode="auto">
          <a:xfrm>
            <a:off x="4862513" y="3881438"/>
            <a:ext cx="1828800" cy="762000"/>
          </a:xfrm>
          <a:prstGeom prst="ellipse">
            <a:avLst/>
          </a:prstGeom>
          <a:noFill/>
          <a:ln w="38100">
            <a:solidFill>
              <a:srgbClr val="FFFF00"/>
            </a:solidFill>
            <a:round/>
            <a:headEnd/>
            <a:tailEnd/>
          </a:ln>
          <a:effectLst/>
          <a:extLst>
            <a:ext uri="{909E8E84-426E-40DD-AFC4-6F175D3DCCD1}">
              <a14:hiddenFill xmlns:a14="http://schemas.microsoft.com/office/drawing/2010/main">
                <a:solidFill>
                  <a:srgbClr val="FFFF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7551" name="Oval 31"/>
          <p:cNvSpPr>
            <a:spLocks noChangeArrowheads="1"/>
          </p:cNvSpPr>
          <p:nvPr/>
        </p:nvSpPr>
        <p:spPr bwMode="auto">
          <a:xfrm>
            <a:off x="6934200" y="3881438"/>
            <a:ext cx="1828800" cy="762000"/>
          </a:xfrm>
          <a:prstGeom prst="ellipse">
            <a:avLst/>
          </a:prstGeom>
          <a:noFill/>
          <a:ln w="38100">
            <a:solidFill>
              <a:srgbClr val="FFFF00"/>
            </a:solidFill>
            <a:round/>
            <a:headEnd/>
            <a:tailEnd/>
          </a:ln>
          <a:effectLst/>
          <a:extLst>
            <a:ext uri="{909E8E84-426E-40DD-AFC4-6F175D3DCCD1}">
              <a14:hiddenFill xmlns:a14="http://schemas.microsoft.com/office/drawing/2010/main">
                <a:solidFill>
                  <a:srgbClr val="FFFF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107552" name="Object 32"/>
          <p:cNvGraphicFramePr>
            <a:graphicFrameLocks/>
          </p:cNvGraphicFramePr>
          <p:nvPr/>
        </p:nvGraphicFramePr>
        <p:xfrm>
          <a:off x="7254875" y="5189538"/>
          <a:ext cx="1016000" cy="823912"/>
        </p:xfrm>
        <a:graphic>
          <a:graphicData uri="http://schemas.openxmlformats.org/presentationml/2006/ole">
            <mc:AlternateContent xmlns:mc="http://schemas.openxmlformats.org/markup-compatibility/2006">
              <mc:Choice xmlns:v="urn:schemas-microsoft-com:vml" Requires="v">
                <p:oleObj spid="_x0000_s7259" name="公式" r:id="rId15" imgW="923855" imgH="733320" progId="Equation.3">
                  <p:embed/>
                </p:oleObj>
              </mc:Choice>
              <mc:Fallback>
                <p:oleObj name="公式" r:id="rId15" imgW="923855" imgH="733320" progId="Equation.3">
                  <p:embed/>
                  <p:pic>
                    <p:nvPicPr>
                      <p:cNvPr id="0" name="Object 32"/>
                      <p:cNvPicPr>
                        <a:picLocks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254875" y="5189538"/>
                        <a:ext cx="1016000" cy="8239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7553" name="Object 33"/>
          <p:cNvGraphicFramePr>
            <a:graphicFrameLocks/>
          </p:cNvGraphicFramePr>
          <p:nvPr/>
        </p:nvGraphicFramePr>
        <p:xfrm>
          <a:off x="3013075" y="5189538"/>
          <a:ext cx="1003300" cy="823912"/>
        </p:xfrm>
        <a:graphic>
          <a:graphicData uri="http://schemas.openxmlformats.org/presentationml/2006/ole">
            <mc:AlternateContent xmlns:mc="http://schemas.openxmlformats.org/markup-compatibility/2006">
              <mc:Choice xmlns:v="urn:schemas-microsoft-com:vml" Requires="v">
                <p:oleObj spid="_x0000_s7260" name="公式" r:id="rId17" imgW="895221" imgH="733320" progId="Equation.3">
                  <p:embed/>
                </p:oleObj>
              </mc:Choice>
              <mc:Fallback>
                <p:oleObj name="公式" r:id="rId17" imgW="895221" imgH="733320" progId="Equation.3">
                  <p:embed/>
                  <p:pic>
                    <p:nvPicPr>
                      <p:cNvPr id="0" name="Object 33"/>
                      <p:cNvPicPr>
                        <a:picLocks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013075" y="5189538"/>
                        <a:ext cx="1003300" cy="8239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7554" name="Object 34"/>
          <p:cNvGraphicFramePr>
            <a:graphicFrameLocks/>
          </p:cNvGraphicFramePr>
          <p:nvPr/>
        </p:nvGraphicFramePr>
        <p:xfrm>
          <a:off x="5100638" y="5189538"/>
          <a:ext cx="1003300" cy="823912"/>
        </p:xfrm>
        <a:graphic>
          <a:graphicData uri="http://schemas.openxmlformats.org/presentationml/2006/ole">
            <mc:AlternateContent xmlns:mc="http://schemas.openxmlformats.org/markup-compatibility/2006">
              <mc:Choice xmlns:v="urn:schemas-microsoft-com:vml" Requires="v">
                <p:oleObj spid="_x0000_s7261" name="公式" r:id="rId19" imgW="895221" imgH="733320" progId="Equation.3">
                  <p:embed/>
                </p:oleObj>
              </mc:Choice>
              <mc:Fallback>
                <p:oleObj name="公式" r:id="rId19" imgW="895221" imgH="733320" progId="Equation.3">
                  <p:embed/>
                  <p:pic>
                    <p:nvPicPr>
                      <p:cNvPr id="0" name="Object 34"/>
                      <p:cNvPicPr>
                        <a:picLocks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5100638" y="5189538"/>
                        <a:ext cx="1003300" cy="8239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7555" name="Object 35"/>
          <p:cNvGraphicFramePr>
            <a:graphicFrameLocks/>
          </p:cNvGraphicFramePr>
          <p:nvPr/>
        </p:nvGraphicFramePr>
        <p:xfrm>
          <a:off x="1820863" y="4205288"/>
          <a:ext cx="331787" cy="306387"/>
        </p:xfrm>
        <a:graphic>
          <a:graphicData uri="http://schemas.openxmlformats.org/presentationml/2006/ole">
            <mc:AlternateContent xmlns:mc="http://schemas.openxmlformats.org/markup-compatibility/2006">
              <mc:Choice xmlns:v="urn:schemas-microsoft-com:vml" Requires="v">
                <p:oleObj spid="_x0000_s7262" name="公式" r:id="rId21" imgW="238257" imgH="200070" progId="Equation.3">
                  <p:embed/>
                </p:oleObj>
              </mc:Choice>
              <mc:Fallback>
                <p:oleObj name="公式" r:id="rId21" imgW="238257" imgH="200070" progId="Equation.3">
                  <p:embed/>
                  <p:pic>
                    <p:nvPicPr>
                      <p:cNvPr id="0" name="Object 35"/>
                      <p:cNvPicPr>
                        <a:picLocks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820863" y="4205288"/>
                        <a:ext cx="331787" cy="3063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7556" name="Object 36"/>
          <p:cNvGraphicFramePr>
            <a:graphicFrameLocks/>
          </p:cNvGraphicFramePr>
          <p:nvPr/>
        </p:nvGraphicFramePr>
        <p:xfrm>
          <a:off x="1838325" y="4645025"/>
          <a:ext cx="255588" cy="315913"/>
        </p:xfrm>
        <a:graphic>
          <a:graphicData uri="http://schemas.openxmlformats.org/presentationml/2006/ole">
            <mc:AlternateContent xmlns:mc="http://schemas.openxmlformats.org/markup-compatibility/2006">
              <mc:Choice xmlns:v="urn:schemas-microsoft-com:vml" Requires="v">
                <p:oleObj spid="_x0000_s7263" name="公式" r:id="rId23" imgW="161810" imgH="209520" progId="Equation.3">
                  <p:embed/>
                </p:oleObj>
              </mc:Choice>
              <mc:Fallback>
                <p:oleObj name="公式" r:id="rId23" imgW="161810" imgH="209520" progId="Equation.3">
                  <p:embed/>
                  <p:pic>
                    <p:nvPicPr>
                      <p:cNvPr id="0" name="Object 36"/>
                      <p:cNvPicPr>
                        <a:picLocks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1838325" y="4645025"/>
                        <a:ext cx="255588" cy="315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7557" name="Object 37"/>
          <p:cNvGraphicFramePr>
            <a:graphicFrameLocks/>
          </p:cNvGraphicFramePr>
          <p:nvPr/>
        </p:nvGraphicFramePr>
        <p:xfrm>
          <a:off x="8064500" y="4681538"/>
          <a:ext cx="331788" cy="306387"/>
        </p:xfrm>
        <a:graphic>
          <a:graphicData uri="http://schemas.openxmlformats.org/presentationml/2006/ole">
            <mc:AlternateContent xmlns:mc="http://schemas.openxmlformats.org/markup-compatibility/2006">
              <mc:Choice xmlns:v="urn:schemas-microsoft-com:vml" Requires="v">
                <p:oleObj spid="_x0000_s7264" name="公式" r:id="rId25" imgW="238257" imgH="200070" progId="Equation.3">
                  <p:embed/>
                </p:oleObj>
              </mc:Choice>
              <mc:Fallback>
                <p:oleObj name="公式" r:id="rId25" imgW="238257" imgH="200070" progId="Equation.3">
                  <p:embed/>
                  <p:pic>
                    <p:nvPicPr>
                      <p:cNvPr id="0" name="Object 37"/>
                      <p:cNvPicPr>
                        <a:picLocks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8064500" y="4681538"/>
                        <a:ext cx="331788" cy="3063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7558" name="Object 38"/>
          <p:cNvGraphicFramePr>
            <a:graphicFrameLocks/>
          </p:cNvGraphicFramePr>
          <p:nvPr/>
        </p:nvGraphicFramePr>
        <p:xfrm>
          <a:off x="6011863" y="4700588"/>
          <a:ext cx="331787" cy="306387"/>
        </p:xfrm>
        <a:graphic>
          <a:graphicData uri="http://schemas.openxmlformats.org/presentationml/2006/ole">
            <mc:AlternateContent xmlns:mc="http://schemas.openxmlformats.org/markup-compatibility/2006">
              <mc:Choice xmlns:v="urn:schemas-microsoft-com:vml" Requires="v">
                <p:oleObj spid="_x0000_s7265" name="公式" r:id="rId27" imgW="238257" imgH="200070" progId="Equation.3">
                  <p:embed/>
                </p:oleObj>
              </mc:Choice>
              <mc:Fallback>
                <p:oleObj name="公式" r:id="rId27" imgW="238257" imgH="200070" progId="Equation.3">
                  <p:embed/>
                  <p:pic>
                    <p:nvPicPr>
                      <p:cNvPr id="0" name="Object 38"/>
                      <p:cNvPicPr>
                        <a:picLocks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6011863" y="4700588"/>
                        <a:ext cx="331787" cy="3063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7559" name="Object 39"/>
          <p:cNvGraphicFramePr>
            <a:graphicFrameLocks/>
          </p:cNvGraphicFramePr>
          <p:nvPr/>
        </p:nvGraphicFramePr>
        <p:xfrm>
          <a:off x="3944938" y="4222750"/>
          <a:ext cx="331787" cy="306388"/>
        </p:xfrm>
        <a:graphic>
          <a:graphicData uri="http://schemas.openxmlformats.org/presentationml/2006/ole">
            <mc:AlternateContent xmlns:mc="http://schemas.openxmlformats.org/markup-compatibility/2006">
              <mc:Choice xmlns:v="urn:schemas-microsoft-com:vml" Requires="v">
                <p:oleObj spid="_x0000_s7266" name="公式" r:id="rId29" imgW="238257" imgH="200070" progId="Equation.3">
                  <p:embed/>
                </p:oleObj>
              </mc:Choice>
              <mc:Fallback>
                <p:oleObj name="公式" r:id="rId29" imgW="238257" imgH="200070" progId="Equation.3">
                  <p:embed/>
                  <p:pic>
                    <p:nvPicPr>
                      <p:cNvPr id="0" name="Object 39"/>
                      <p:cNvPicPr>
                        <a:picLocks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3944938" y="4222750"/>
                        <a:ext cx="331787" cy="3063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7560" name="Object 40"/>
          <p:cNvGraphicFramePr>
            <a:graphicFrameLocks/>
          </p:cNvGraphicFramePr>
          <p:nvPr/>
        </p:nvGraphicFramePr>
        <p:xfrm>
          <a:off x="8177213" y="4130675"/>
          <a:ext cx="255587" cy="315913"/>
        </p:xfrm>
        <a:graphic>
          <a:graphicData uri="http://schemas.openxmlformats.org/presentationml/2006/ole">
            <mc:AlternateContent xmlns:mc="http://schemas.openxmlformats.org/markup-compatibility/2006">
              <mc:Choice xmlns:v="urn:schemas-microsoft-com:vml" Requires="v">
                <p:oleObj spid="_x0000_s7267" name="公式" r:id="rId31" imgW="161810" imgH="209520" progId="Equation.3">
                  <p:embed/>
                </p:oleObj>
              </mc:Choice>
              <mc:Fallback>
                <p:oleObj name="公式" r:id="rId31" imgW="161810" imgH="209520" progId="Equation.3">
                  <p:embed/>
                  <p:pic>
                    <p:nvPicPr>
                      <p:cNvPr id="0" name="Object 40"/>
                      <p:cNvPicPr>
                        <a:picLocks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8177213" y="4130675"/>
                        <a:ext cx="255587" cy="315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7561" name="Object 41"/>
          <p:cNvGraphicFramePr>
            <a:graphicFrameLocks/>
          </p:cNvGraphicFramePr>
          <p:nvPr/>
        </p:nvGraphicFramePr>
        <p:xfrm>
          <a:off x="6086475" y="4149725"/>
          <a:ext cx="255588" cy="315913"/>
        </p:xfrm>
        <a:graphic>
          <a:graphicData uri="http://schemas.openxmlformats.org/presentationml/2006/ole">
            <mc:AlternateContent xmlns:mc="http://schemas.openxmlformats.org/markup-compatibility/2006">
              <mc:Choice xmlns:v="urn:schemas-microsoft-com:vml" Requires="v">
                <p:oleObj spid="_x0000_s7268" name="公式" r:id="rId33" imgW="161810" imgH="209520" progId="Equation.3">
                  <p:embed/>
                </p:oleObj>
              </mc:Choice>
              <mc:Fallback>
                <p:oleObj name="公式" r:id="rId33" imgW="161810" imgH="209520" progId="Equation.3">
                  <p:embed/>
                  <p:pic>
                    <p:nvPicPr>
                      <p:cNvPr id="0" name="Object 41"/>
                      <p:cNvPicPr>
                        <a:picLocks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6086475" y="4149725"/>
                        <a:ext cx="255588" cy="315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7562" name="Object 42"/>
          <p:cNvGraphicFramePr>
            <a:graphicFrameLocks/>
          </p:cNvGraphicFramePr>
          <p:nvPr/>
        </p:nvGraphicFramePr>
        <p:xfrm>
          <a:off x="3924300" y="4683125"/>
          <a:ext cx="255588" cy="315913"/>
        </p:xfrm>
        <a:graphic>
          <a:graphicData uri="http://schemas.openxmlformats.org/presentationml/2006/ole">
            <mc:AlternateContent xmlns:mc="http://schemas.openxmlformats.org/markup-compatibility/2006">
              <mc:Choice xmlns:v="urn:schemas-microsoft-com:vml" Requires="v">
                <p:oleObj spid="_x0000_s7269" name="公式" r:id="rId35" imgW="161810" imgH="209520" progId="Equation.3">
                  <p:embed/>
                </p:oleObj>
              </mc:Choice>
              <mc:Fallback>
                <p:oleObj name="公式" r:id="rId35" imgW="161810" imgH="209520" progId="Equation.3">
                  <p:embed/>
                  <p:pic>
                    <p:nvPicPr>
                      <p:cNvPr id="0" name="Object 42"/>
                      <p:cNvPicPr>
                        <a:picLocks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3924300" y="4683125"/>
                        <a:ext cx="255588" cy="315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7563" name="Object 43"/>
          <p:cNvGraphicFramePr>
            <a:graphicFrameLocks/>
          </p:cNvGraphicFramePr>
          <p:nvPr/>
        </p:nvGraphicFramePr>
        <p:xfrm>
          <a:off x="1792288" y="3298825"/>
          <a:ext cx="774700" cy="317500"/>
        </p:xfrm>
        <a:graphic>
          <a:graphicData uri="http://schemas.openxmlformats.org/presentationml/2006/ole">
            <mc:AlternateContent xmlns:mc="http://schemas.openxmlformats.org/markup-compatibility/2006">
              <mc:Choice xmlns:v="urn:schemas-microsoft-com:vml" Requires="v">
                <p:oleObj spid="_x0000_s7270" name="公式" r:id="rId37" imgW="666688" imgH="209520" progId="Equation.3">
                  <p:embed/>
                </p:oleObj>
              </mc:Choice>
              <mc:Fallback>
                <p:oleObj name="公式" r:id="rId37" imgW="666688" imgH="209520" progId="Equation.3">
                  <p:embed/>
                  <p:pic>
                    <p:nvPicPr>
                      <p:cNvPr id="0" name="Object 43"/>
                      <p:cNvPicPr>
                        <a:picLocks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1792288" y="3298825"/>
                        <a:ext cx="774700" cy="317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7564" name="Object 44"/>
          <p:cNvGraphicFramePr>
            <a:graphicFrameLocks/>
          </p:cNvGraphicFramePr>
          <p:nvPr/>
        </p:nvGraphicFramePr>
        <p:xfrm>
          <a:off x="3875088" y="3262313"/>
          <a:ext cx="773112" cy="317500"/>
        </p:xfrm>
        <a:graphic>
          <a:graphicData uri="http://schemas.openxmlformats.org/presentationml/2006/ole">
            <mc:AlternateContent xmlns:mc="http://schemas.openxmlformats.org/markup-compatibility/2006">
              <mc:Choice xmlns:v="urn:schemas-microsoft-com:vml" Requires="v">
                <p:oleObj spid="_x0000_s7271" name="公式" r:id="rId39" imgW="666688" imgH="209520" progId="Equation.3">
                  <p:embed/>
                </p:oleObj>
              </mc:Choice>
              <mc:Fallback>
                <p:oleObj name="公式" r:id="rId39" imgW="666688" imgH="209520" progId="Equation.3">
                  <p:embed/>
                  <p:pic>
                    <p:nvPicPr>
                      <p:cNvPr id="0" name="Object 44"/>
                      <p:cNvPicPr>
                        <a:picLocks noChangeArrowheads="1"/>
                      </p:cNvPicPr>
                      <p:nvPr/>
                    </p:nvPicPr>
                    <p:blipFill>
                      <a:blip r:embed="rId40">
                        <a:extLst>
                          <a:ext uri="{28A0092B-C50C-407E-A947-70E740481C1C}">
                            <a14:useLocalDpi xmlns:a14="http://schemas.microsoft.com/office/drawing/2010/main" val="0"/>
                          </a:ext>
                        </a:extLst>
                      </a:blip>
                      <a:srcRect/>
                      <a:stretch>
                        <a:fillRect/>
                      </a:stretch>
                    </p:blipFill>
                    <p:spPr bwMode="auto">
                      <a:xfrm>
                        <a:off x="3875088" y="3262313"/>
                        <a:ext cx="773112" cy="317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7565" name="Object 45"/>
          <p:cNvGraphicFramePr>
            <a:graphicFrameLocks/>
          </p:cNvGraphicFramePr>
          <p:nvPr/>
        </p:nvGraphicFramePr>
        <p:xfrm>
          <a:off x="5991225" y="3236913"/>
          <a:ext cx="762000" cy="317500"/>
        </p:xfrm>
        <a:graphic>
          <a:graphicData uri="http://schemas.openxmlformats.org/presentationml/2006/ole">
            <mc:AlternateContent xmlns:mc="http://schemas.openxmlformats.org/markup-compatibility/2006">
              <mc:Choice xmlns:v="urn:schemas-microsoft-com:vml" Requires="v">
                <p:oleObj spid="_x0000_s7272" name="公式" r:id="rId41" imgW="657233" imgH="209520" progId="Equation.3">
                  <p:embed/>
                </p:oleObj>
              </mc:Choice>
              <mc:Fallback>
                <p:oleObj name="公式" r:id="rId41" imgW="657233" imgH="209520" progId="Equation.3">
                  <p:embed/>
                  <p:pic>
                    <p:nvPicPr>
                      <p:cNvPr id="0" name="Object 45"/>
                      <p:cNvPicPr>
                        <a:picLocks noChangeArrowheads="1"/>
                      </p:cNvPicPr>
                      <p:nvPr/>
                    </p:nvPicPr>
                    <p:blipFill>
                      <a:blip r:embed="rId42">
                        <a:extLst>
                          <a:ext uri="{28A0092B-C50C-407E-A947-70E740481C1C}">
                            <a14:useLocalDpi xmlns:a14="http://schemas.microsoft.com/office/drawing/2010/main" val="0"/>
                          </a:ext>
                        </a:extLst>
                      </a:blip>
                      <a:srcRect/>
                      <a:stretch>
                        <a:fillRect/>
                      </a:stretch>
                    </p:blipFill>
                    <p:spPr bwMode="auto">
                      <a:xfrm>
                        <a:off x="5991225" y="3236913"/>
                        <a:ext cx="762000" cy="317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7566" name="Object 46"/>
          <p:cNvGraphicFramePr>
            <a:graphicFrameLocks/>
          </p:cNvGraphicFramePr>
          <p:nvPr/>
        </p:nvGraphicFramePr>
        <p:xfrm>
          <a:off x="8005763" y="3216275"/>
          <a:ext cx="762000" cy="317500"/>
        </p:xfrm>
        <a:graphic>
          <a:graphicData uri="http://schemas.openxmlformats.org/presentationml/2006/ole">
            <mc:AlternateContent xmlns:mc="http://schemas.openxmlformats.org/markup-compatibility/2006">
              <mc:Choice xmlns:v="urn:schemas-microsoft-com:vml" Requires="v">
                <p:oleObj spid="_x0000_s7273" name="公式" r:id="rId43" imgW="657233" imgH="209520" progId="Equation.3">
                  <p:embed/>
                </p:oleObj>
              </mc:Choice>
              <mc:Fallback>
                <p:oleObj name="公式" r:id="rId43" imgW="657233" imgH="209520" progId="Equation.3">
                  <p:embed/>
                  <p:pic>
                    <p:nvPicPr>
                      <p:cNvPr id="0" name="Object 46"/>
                      <p:cNvPicPr>
                        <a:picLocks noChangeArrowheads="1"/>
                      </p:cNvPicPr>
                      <p:nvPr/>
                    </p:nvPicPr>
                    <p:blipFill>
                      <a:blip r:embed="rId44">
                        <a:extLst>
                          <a:ext uri="{28A0092B-C50C-407E-A947-70E740481C1C}">
                            <a14:useLocalDpi xmlns:a14="http://schemas.microsoft.com/office/drawing/2010/main" val="0"/>
                          </a:ext>
                        </a:extLst>
                      </a:blip>
                      <a:srcRect/>
                      <a:stretch>
                        <a:fillRect/>
                      </a:stretch>
                    </p:blipFill>
                    <p:spPr bwMode="auto">
                      <a:xfrm>
                        <a:off x="8005763" y="3216275"/>
                        <a:ext cx="762000" cy="317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7567" name="Line 47"/>
          <p:cNvSpPr>
            <a:spLocks noChangeShapeType="1"/>
          </p:cNvSpPr>
          <p:nvPr/>
        </p:nvSpPr>
        <p:spPr bwMode="auto">
          <a:xfrm>
            <a:off x="3386138" y="3576638"/>
            <a:ext cx="0" cy="83820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7568" name="Line 48"/>
          <p:cNvSpPr>
            <a:spLocks noChangeShapeType="1"/>
          </p:cNvSpPr>
          <p:nvPr/>
        </p:nvSpPr>
        <p:spPr bwMode="auto">
          <a:xfrm flipV="1">
            <a:off x="1395413" y="3576638"/>
            <a:ext cx="0" cy="83820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7569" name="Line 49"/>
          <p:cNvSpPr>
            <a:spLocks noChangeShapeType="1"/>
          </p:cNvSpPr>
          <p:nvPr/>
        </p:nvSpPr>
        <p:spPr bwMode="auto">
          <a:xfrm flipV="1">
            <a:off x="5548313" y="3500438"/>
            <a:ext cx="0" cy="83820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7570" name="Line 50"/>
          <p:cNvSpPr>
            <a:spLocks noChangeShapeType="1"/>
          </p:cNvSpPr>
          <p:nvPr/>
        </p:nvSpPr>
        <p:spPr bwMode="auto">
          <a:xfrm>
            <a:off x="7620000" y="3500438"/>
            <a:ext cx="0" cy="83820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07571" name="Object 51"/>
          <p:cNvGraphicFramePr>
            <a:graphicFrameLocks/>
          </p:cNvGraphicFramePr>
          <p:nvPr/>
        </p:nvGraphicFramePr>
        <p:xfrm>
          <a:off x="1171575" y="6113463"/>
          <a:ext cx="749300" cy="315912"/>
        </p:xfrm>
        <a:graphic>
          <a:graphicData uri="http://schemas.openxmlformats.org/presentationml/2006/ole">
            <mc:AlternateContent xmlns:mc="http://schemas.openxmlformats.org/markup-compatibility/2006">
              <mc:Choice xmlns:v="urn:schemas-microsoft-com:vml" Requires="v">
                <p:oleObj spid="_x0000_s7274" name="公式" r:id="rId45" imgW="657233" imgH="209520" progId="Equation.3">
                  <p:embed/>
                </p:oleObj>
              </mc:Choice>
              <mc:Fallback>
                <p:oleObj name="公式" r:id="rId45" imgW="657233" imgH="209520" progId="Equation.3">
                  <p:embed/>
                  <p:pic>
                    <p:nvPicPr>
                      <p:cNvPr id="0" name="Object 51"/>
                      <p:cNvPicPr>
                        <a:picLocks noChangeArrowheads="1"/>
                      </p:cNvPicPr>
                      <p:nvPr/>
                    </p:nvPicPr>
                    <p:blipFill>
                      <a:blip r:embed="rId46">
                        <a:extLst>
                          <a:ext uri="{28A0092B-C50C-407E-A947-70E740481C1C}">
                            <a14:useLocalDpi xmlns:a14="http://schemas.microsoft.com/office/drawing/2010/main" val="0"/>
                          </a:ext>
                        </a:extLst>
                      </a:blip>
                      <a:srcRect/>
                      <a:stretch>
                        <a:fillRect/>
                      </a:stretch>
                    </p:blipFill>
                    <p:spPr bwMode="auto">
                      <a:xfrm>
                        <a:off x="1171575" y="6113463"/>
                        <a:ext cx="749300" cy="3159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7572" name="Object 52"/>
          <p:cNvGraphicFramePr>
            <a:graphicFrameLocks/>
          </p:cNvGraphicFramePr>
          <p:nvPr/>
        </p:nvGraphicFramePr>
        <p:xfrm>
          <a:off x="7451725" y="6116638"/>
          <a:ext cx="749300" cy="315912"/>
        </p:xfrm>
        <a:graphic>
          <a:graphicData uri="http://schemas.openxmlformats.org/presentationml/2006/ole">
            <mc:AlternateContent xmlns:mc="http://schemas.openxmlformats.org/markup-compatibility/2006">
              <mc:Choice xmlns:v="urn:schemas-microsoft-com:vml" Requires="v">
                <p:oleObj spid="_x0000_s7275" name="公式" r:id="rId47" imgW="657233" imgH="209520" progId="Equation.3">
                  <p:embed/>
                </p:oleObj>
              </mc:Choice>
              <mc:Fallback>
                <p:oleObj name="公式" r:id="rId47" imgW="657233" imgH="209520" progId="Equation.3">
                  <p:embed/>
                  <p:pic>
                    <p:nvPicPr>
                      <p:cNvPr id="0" name="Object 52"/>
                      <p:cNvPicPr>
                        <a:picLocks noChangeArrowheads="1"/>
                      </p:cNvPicPr>
                      <p:nvPr/>
                    </p:nvPicPr>
                    <p:blipFill>
                      <a:blip r:embed="rId48">
                        <a:extLst>
                          <a:ext uri="{28A0092B-C50C-407E-A947-70E740481C1C}">
                            <a14:useLocalDpi xmlns:a14="http://schemas.microsoft.com/office/drawing/2010/main" val="0"/>
                          </a:ext>
                        </a:extLst>
                      </a:blip>
                      <a:srcRect/>
                      <a:stretch>
                        <a:fillRect/>
                      </a:stretch>
                    </p:blipFill>
                    <p:spPr bwMode="auto">
                      <a:xfrm>
                        <a:off x="7451725" y="6116638"/>
                        <a:ext cx="749300" cy="3159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7573" name="Object 53"/>
          <p:cNvGraphicFramePr>
            <a:graphicFrameLocks/>
          </p:cNvGraphicFramePr>
          <p:nvPr/>
        </p:nvGraphicFramePr>
        <p:xfrm>
          <a:off x="3319463" y="6110288"/>
          <a:ext cx="749300" cy="315912"/>
        </p:xfrm>
        <a:graphic>
          <a:graphicData uri="http://schemas.openxmlformats.org/presentationml/2006/ole">
            <mc:AlternateContent xmlns:mc="http://schemas.openxmlformats.org/markup-compatibility/2006">
              <mc:Choice xmlns:v="urn:schemas-microsoft-com:vml" Requires="v">
                <p:oleObj spid="_x0000_s7276" name="公式" r:id="rId49" imgW="657233" imgH="209520" progId="Equation.3">
                  <p:embed/>
                </p:oleObj>
              </mc:Choice>
              <mc:Fallback>
                <p:oleObj name="公式" r:id="rId49" imgW="657233" imgH="209520" progId="Equation.3">
                  <p:embed/>
                  <p:pic>
                    <p:nvPicPr>
                      <p:cNvPr id="0" name="Object 53"/>
                      <p:cNvPicPr>
                        <a:picLocks noChangeArrowheads="1"/>
                      </p:cNvPicPr>
                      <p:nvPr/>
                    </p:nvPicPr>
                    <p:blipFill>
                      <a:blip r:embed="rId50">
                        <a:extLst>
                          <a:ext uri="{28A0092B-C50C-407E-A947-70E740481C1C}">
                            <a14:useLocalDpi xmlns:a14="http://schemas.microsoft.com/office/drawing/2010/main" val="0"/>
                          </a:ext>
                        </a:extLst>
                      </a:blip>
                      <a:srcRect/>
                      <a:stretch>
                        <a:fillRect/>
                      </a:stretch>
                    </p:blipFill>
                    <p:spPr bwMode="auto">
                      <a:xfrm>
                        <a:off x="3319463" y="6110288"/>
                        <a:ext cx="749300" cy="3159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7574" name="Object 54"/>
          <p:cNvGraphicFramePr>
            <a:graphicFrameLocks/>
          </p:cNvGraphicFramePr>
          <p:nvPr/>
        </p:nvGraphicFramePr>
        <p:xfrm>
          <a:off x="5405438" y="6121400"/>
          <a:ext cx="749300" cy="315913"/>
        </p:xfrm>
        <a:graphic>
          <a:graphicData uri="http://schemas.openxmlformats.org/presentationml/2006/ole">
            <mc:AlternateContent xmlns:mc="http://schemas.openxmlformats.org/markup-compatibility/2006">
              <mc:Choice xmlns:v="urn:schemas-microsoft-com:vml" Requires="v">
                <p:oleObj spid="_x0000_s7277" name="公式" r:id="rId51" imgW="657233" imgH="209520" progId="Equation.3">
                  <p:embed/>
                </p:oleObj>
              </mc:Choice>
              <mc:Fallback>
                <p:oleObj name="公式" r:id="rId51" imgW="657233" imgH="209520" progId="Equation.3">
                  <p:embed/>
                  <p:pic>
                    <p:nvPicPr>
                      <p:cNvPr id="0" name="Object 54"/>
                      <p:cNvPicPr>
                        <a:picLocks noChangeArrowheads="1"/>
                      </p:cNvPicPr>
                      <p:nvPr/>
                    </p:nvPicPr>
                    <p:blipFill>
                      <a:blip r:embed="rId52">
                        <a:extLst>
                          <a:ext uri="{28A0092B-C50C-407E-A947-70E740481C1C}">
                            <a14:useLocalDpi xmlns:a14="http://schemas.microsoft.com/office/drawing/2010/main" val="0"/>
                          </a:ext>
                        </a:extLst>
                      </a:blip>
                      <a:srcRect/>
                      <a:stretch>
                        <a:fillRect/>
                      </a:stretch>
                    </p:blipFill>
                    <p:spPr bwMode="auto">
                      <a:xfrm>
                        <a:off x="5405438" y="6121400"/>
                        <a:ext cx="749300" cy="315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7575" name="Rectangle 55"/>
          <p:cNvSpPr>
            <a:spLocks noChangeArrowheads="1"/>
          </p:cNvSpPr>
          <p:nvPr/>
        </p:nvSpPr>
        <p:spPr bwMode="auto">
          <a:xfrm>
            <a:off x="727075" y="695325"/>
            <a:ext cx="36195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4000" b="1">
                <a:solidFill>
                  <a:srgbClr val="FFFF66"/>
                </a:solidFill>
                <a:latin typeface="Times New Roman" panose="02020603050405020304" pitchFamily="18" charset="0"/>
              </a:rPr>
              <a:t>•</a:t>
            </a:r>
          </a:p>
        </p:txBody>
      </p:sp>
      <p:sp>
        <p:nvSpPr>
          <p:cNvPr id="107576" name="Freeform 56"/>
          <p:cNvSpPr>
            <a:spLocks/>
          </p:cNvSpPr>
          <p:nvPr/>
        </p:nvSpPr>
        <p:spPr bwMode="auto">
          <a:xfrm>
            <a:off x="1017588" y="4551363"/>
            <a:ext cx="482600" cy="87312"/>
          </a:xfrm>
          <a:custGeom>
            <a:avLst/>
            <a:gdLst>
              <a:gd name="T0" fmla="*/ 2147483646 w 304"/>
              <a:gd name="T1" fmla="*/ 2147483646 h 55"/>
              <a:gd name="T2" fmla="*/ 2147483646 w 304"/>
              <a:gd name="T3" fmla="*/ 2147483646 h 55"/>
              <a:gd name="T4" fmla="*/ 0 w 304"/>
              <a:gd name="T5" fmla="*/ 0 h 55"/>
              <a:gd name="T6" fmla="*/ 0 60000 65536"/>
              <a:gd name="T7" fmla="*/ 0 60000 65536"/>
              <a:gd name="T8" fmla="*/ 0 60000 65536"/>
            </a:gdLst>
            <a:ahLst/>
            <a:cxnLst>
              <a:cxn ang="T6">
                <a:pos x="T0" y="T1"/>
              </a:cxn>
              <a:cxn ang="T7">
                <a:pos x="T2" y="T3"/>
              </a:cxn>
              <a:cxn ang="T8">
                <a:pos x="T4" y="T5"/>
              </a:cxn>
            </a:cxnLst>
            <a:rect l="0" t="0" r="r" b="b"/>
            <a:pathLst>
              <a:path w="304" h="55">
                <a:moveTo>
                  <a:pt x="304" y="55"/>
                </a:moveTo>
                <a:cubicBezTo>
                  <a:pt x="284" y="55"/>
                  <a:pt x="235" y="53"/>
                  <a:pt x="184" y="44"/>
                </a:cubicBezTo>
                <a:cubicBezTo>
                  <a:pt x="133" y="35"/>
                  <a:pt x="38" y="9"/>
                  <a:pt x="0" y="0"/>
                </a:cubicBezTo>
              </a:path>
            </a:pathLst>
          </a:custGeom>
          <a:noFill/>
          <a:ln w="57150" cap="flat" cmpd="sng">
            <a:solidFill>
              <a:srgbClr val="FF3300"/>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tIns="82800" bIns="82800">
            <a:spAutoFit/>
          </a:bodyPr>
          <a:lstStyle/>
          <a:p>
            <a:endParaRPr lang="zh-CN" altLang="en-US"/>
          </a:p>
        </p:txBody>
      </p:sp>
      <p:sp>
        <p:nvSpPr>
          <p:cNvPr id="107577" name="Freeform 57"/>
          <p:cNvSpPr>
            <a:spLocks/>
          </p:cNvSpPr>
          <p:nvPr/>
        </p:nvSpPr>
        <p:spPr bwMode="auto">
          <a:xfrm rot="21205017" flipH="1">
            <a:off x="3994150" y="4497388"/>
            <a:ext cx="482600" cy="87312"/>
          </a:xfrm>
          <a:custGeom>
            <a:avLst/>
            <a:gdLst>
              <a:gd name="T0" fmla="*/ 2147483646 w 304"/>
              <a:gd name="T1" fmla="*/ 2147483646 h 55"/>
              <a:gd name="T2" fmla="*/ 2147483646 w 304"/>
              <a:gd name="T3" fmla="*/ 2147483646 h 55"/>
              <a:gd name="T4" fmla="*/ 0 w 304"/>
              <a:gd name="T5" fmla="*/ 0 h 55"/>
              <a:gd name="T6" fmla="*/ 0 60000 65536"/>
              <a:gd name="T7" fmla="*/ 0 60000 65536"/>
              <a:gd name="T8" fmla="*/ 0 60000 65536"/>
            </a:gdLst>
            <a:ahLst/>
            <a:cxnLst>
              <a:cxn ang="T6">
                <a:pos x="T0" y="T1"/>
              </a:cxn>
              <a:cxn ang="T7">
                <a:pos x="T2" y="T3"/>
              </a:cxn>
              <a:cxn ang="T8">
                <a:pos x="T4" y="T5"/>
              </a:cxn>
            </a:cxnLst>
            <a:rect l="0" t="0" r="r" b="b"/>
            <a:pathLst>
              <a:path w="304" h="55">
                <a:moveTo>
                  <a:pt x="304" y="55"/>
                </a:moveTo>
                <a:cubicBezTo>
                  <a:pt x="284" y="55"/>
                  <a:pt x="235" y="53"/>
                  <a:pt x="184" y="44"/>
                </a:cubicBezTo>
                <a:cubicBezTo>
                  <a:pt x="133" y="35"/>
                  <a:pt x="38" y="9"/>
                  <a:pt x="0" y="0"/>
                </a:cubicBezTo>
              </a:path>
            </a:pathLst>
          </a:custGeom>
          <a:noFill/>
          <a:ln w="57150" cap="flat" cmpd="sng">
            <a:solidFill>
              <a:srgbClr val="FF3300"/>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tIns="82800" bIns="82800">
            <a:spAutoFit/>
          </a:bodyPr>
          <a:lstStyle/>
          <a:p>
            <a:endParaRPr lang="zh-CN" altLang="en-US"/>
          </a:p>
        </p:txBody>
      </p:sp>
      <p:sp>
        <p:nvSpPr>
          <p:cNvPr id="107578" name="Freeform 58"/>
          <p:cNvSpPr>
            <a:spLocks/>
          </p:cNvSpPr>
          <p:nvPr/>
        </p:nvSpPr>
        <p:spPr bwMode="auto">
          <a:xfrm>
            <a:off x="7254875" y="4559300"/>
            <a:ext cx="482600" cy="87313"/>
          </a:xfrm>
          <a:custGeom>
            <a:avLst/>
            <a:gdLst>
              <a:gd name="T0" fmla="*/ 2147483646 w 304"/>
              <a:gd name="T1" fmla="*/ 2147483646 h 55"/>
              <a:gd name="T2" fmla="*/ 2147483646 w 304"/>
              <a:gd name="T3" fmla="*/ 2147483646 h 55"/>
              <a:gd name="T4" fmla="*/ 0 w 304"/>
              <a:gd name="T5" fmla="*/ 0 h 55"/>
              <a:gd name="T6" fmla="*/ 0 60000 65536"/>
              <a:gd name="T7" fmla="*/ 0 60000 65536"/>
              <a:gd name="T8" fmla="*/ 0 60000 65536"/>
            </a:gdLst>
            <a:ahLst/>
            <a:cxnLst>
              <a:cxn ang="T6">
                <a:pos x="T0" y="T1"/>
              </a:cxn>
              <a:cxn ang="T7">
                <a:pos x="T2" y="T3"/>
              </a:cxn>
              <a:cxn ang="T8">
                <a:pos x="T4" y="T5"/>
              </a:cxn>
            </a:cxnLst>
            <a:rect l="0" t="0" r="r" b="b"/>
            <a:pathLst>
              <a:path w="304" h="55">
                <a:moveTo>
                  <a:pt x="304" y="55"/>
                </a:moveTo>
                <a:cubicBezTo>
                  <a:pt x="284" y="55"/>
                  <a:pt x="235" y="53"/>
                  <a:pt x="184" y="44"/>
                </a:cubicBezTo>
                <a:cubicBezTo>
                  <a:pt x="133" y="35"/>
                  <a:pt x="38" y="9"/>
                  <a:pt x="0" y="0"/>
                </a:cubicBezTo>
              </a:path>
            </a:pathLst>
          </a:custGeom>
          <a:noFill/>
          <a:ln w="57150" cap="flat" cmpd="sng">
            <a:solidFill>
              <a:srgbClr val="FF3300"/>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tIns="82800" bIns="82800">
            <a:spAutoFit/>
          </a:bodyPr>
          <a:lstStyle/>
          <a:p>
            <a:endParaRPr lang="zh-CN" altLang="en-US"/>
          </a:p>
        </p:txBody>
      </p:sp>
      <p:sp>
        <p:nvSpPr>
          <p:cNvPr id="107579" name="Freeform 59"/>
          <p:cNvSpPr>
            <a:spLocks/>
          </p:cNvSpPr>
          <p:nvPr/>
        </p:nvSpPr>
        <p:spPr bwMode="auto">
          <a:xfrm rot="21205017" flipH="1">
            <a:off x="6064250" y="4511675"/>
            <a:ext cx="482600" cy="87313"/>
          </a:xfrm>
          <a:custGeom>
            <a:avLst/>
            <a:gdLst>
              <a:gd name="T0" fmla="*/ 2147483646 w 304"/>
              <a:gd name="T1" fmla="*/ 2147483646 h 55"/>
              <a:gd name="T2" fmla="*/ 2147483646 w 304"/>
              <a:gd name="T3" fmla="*/ 2147483646 h 55"/>
              <a:gd name="T4" fmla="*/ 0 w 304"/>
              <a:gd name="T5" fmla="*/ 0 h 55"/>
              <a:gd name="T6" fmla="*/ 0 60000 65536"/>
              <a:gd name="T7" fmla="*/ 0 60000 65536"/>
              <a:gd name="T8" fmla="*/ 0 60000 65536"/>
            </a:gdLst>
            <a:ahLst/>
            <a:cxnLst>
              <a:cxn ang="T6">
                <a:pos x="T0" y="T1"/>
              </a:cxn>
              <a:cxn ang="T7">
                <a:pos x="T2" y="T3"/>
              </a:cxn>
              <a:cxn ang="T8">
                <a:pos x="T4" y="T5"/>
              </a:cxn>
            </a:cxnLst>
            <a:rect l="0" t="0" r="r" b="b"/>
            <a:pathLst>
              <a:path w="304" h="55">
                <a:moveTo>
                  <a:pt x="304" y="55"/>
                </a:moveTo>
                <a:cubicBezTo>
                  <a:pt x="284" y="55"/>
                  <a:pt x="235" y="53"/>
                  <a:pt x="184" y="44"/>
                </a:cubicBezTo>
                <a:cubicBezTo>
                  <a:pt x="133" y="35"/>
                  <a:pt x="38" y="9"/>
                  <a:pt x="0" y="0"/>
                </a:cubicBezTo>
              </a:path>
            </a:pathLst>
          </a:custGeom>
          <a:noFill/>
          <a:ln w="57150" cap="flat" cmpd="sng">
            <a:solidFill>
              <a:srgbClr val="FF3300"/>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tIns="82800" bIns="82800">
            <a:spAutoFit/>
          </a:bodyPr>
          <a:lstStyle/>
          <a:p>
            <a:endParaRPr lang="zh-CN" altLang="en-US"/>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7522"/>
                                        </p:tgtEl>
                                        <p:attrNameLst>
                                          <p:attrName>style.visibility</p:attrName>
                                        </p:attrNameLst>
                                      </p:cBhvr>
                                      <p:to>
                                        <p:strVal val="visible"/>
                                      </p:to>
                                    </p:set>
                                    <p:animEffect transition="in" filter="wipe(left)">
                                      <p:cBhvr>
                                        <p:cTn id="7" dur="500"/>
                                        <p:tgtEl>
                                          <p:spTgt spid="10752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07575"/>
                                        </p:tgtEl>
                                        <p:attrNameLst>
                                          <p:attrName>style.visibility</p:attrName>
                                        </p:attrNameLst>
                                      </p:cBhvr>
                                      <p:to>
                                        <p:strVal val="visible"/>
                                      </p:to>
                                    </p:set>
                                    <p:animEffect transition="in" filter="wipe(left)">
                                      <p:cBhvr>
                                        <p:cTn id="12" dur="500"/>
                                        <p:tgtEl>
                                          <p:spTgt spid="107575"/>
                                        </p:tgtEl>
                                      </p:cBhvr>
                                    </p:animEffect>
                                  </p:childTnLst>
                                </p:cTn>
                              </p:par>
                            </p:childTnLst>
                          </p:cTn>
                        </p:par>
                        <p:par>
                          <p:cTn id="13" fill="hold" nodeType="afterGroup">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107523"/>
                                        </p:tgtEl>
                                        <p:attrNameLst>
                                          <p:attrName>style.visibility</p:attrName>
                                        </p:attrNameLst>
                                      </p:cBhvr>
                                      <p:to>
                                        <p:strVal val="visible"/>
                                      </p:to>
                                    </p:set>
                                    <p:animEffect transition="in" filter="wipe(left)">
                                      <p:cBhvr>
                                        <p:cTn id="16" dur="500"/>
                                        <p:tgtEl>
                                          <p:spTgt spid="107523"/>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107524"/>
                                        </p:tgtEl>
                                        <p:attrNameLst>
                                          <p:attrName>style.visibility</p:attrName>
                                        </p:attrNameLst>
                                      </p:cBhvr>
                                      <p:to>
                                        <p:strVal val="visible"/>
                                      </p:to>
                                    </p:set>
                                    <p:animEffect transition="in" filter="wipe(left)">
                                      <p:cBhvr>
                                        <p:cTn id="21" dur="500"/>
                                        <p:tgtEl>
                                          <p:spTgt spid="107524"/>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22" presetClass="entr" presetSubtype="8" fill="hold" nodeType="clickEffect">
                                  <p:stCondLst>
                                    <p:cond delay="0"/>
                                  </p:stCondLst>
                                  <p:childTnLst>
                                    <p:set>
                                      <p:cBhvr>
                                        <p:cTn id="25" dur="1" fill="hold">
                                          <p:stCondLst>
                                            <p:cond delay="0"/>
                                          </p:stCondLst>
                                        </p:cTn>
                                        <p:tgtEl>
                                          <p:spTgt spid="107525"/>
                                        </p:tgtEl>
                                        <p:attrNameLst>
                                          <p:attrName>style.visibility</p:attrName>
                                        </p:attrNameLst>
                                      </p:cBhvr>
                                      <p:to>
                                        <p:strVal val="visible"/>
                                      </p:to>
                                    </p:set>
                                    <p:animEffect transition="in" filter="wipe(left)">
                                      <p:cBhvr>
                                        <p:cTn id="26" dur="500"/>
                                        <p:tgtEl>
                                          <p:spTgt spid="107525"/>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107526"/>
                                        </p:tgtEl>
                                        <p:attrNameLst>
                                          <p:attrName>style.visibility</p:attrName>
                                        </p:attrNameLst>
                                      </p:cBhvr>
                                      <p:to>
                                        <p:strVal val="visible"/>
                                      </p:to>
                                    </p:set>
                                    <p:animEffect transition="in" filter="wipe(left)">
                                      <p:cBhvr>
                                        <p:cTn id="31" dur="500"/>
                                        <p:tgtEl>
                                          <p:spTgt spid="107526"/>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12" presetClass="entr" presetSubtype="4" fill="hold" grpId="0" nodeType="clickEffect">
                                  <p:stCondLst>
                                    <p:cond delay="0"/>
                                  </p:stCondLst>
                                  <p:childTnLst>
                                    <p:set>
                                      <p:cBhvr>
                                        <p:cTn id="35" dur="1" fill="hold">
                                          <p:stCondLst>
                                            <p:cond delay="0"/>
                                          </p:stCondLst>
                                        </p:cTn>
                                        <p:tgtEl>
                                          <p:spTgt spid="107548"/>
                                        </p:tgtEl>
                                        <p:attrNameLst>
                                          <p:attrName>style.visibility</p:attrName>
                                        </p:attrNameLst>
                                      </p:cBhvr>
                                      <p:to>
                                        <p:strVal val="visible"/>
                                      </p:to>
                                    </p:set>
                                    <p:animEffect transition="in" filter="slide(fromBottom)">
                                      <p:cBhvr>
                                        <p:cTn id="36" dur="500"/>
                                        <p:tgtEl>
                                          <p:spTgt spid="107548"/>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12" presetClass="entr" presetSubtype="4" fill="hold" nodeType="clickEffect">
                                  <p:stCondLst>
                                    <p:cond delay="0"/>
                                  </p:stCondLst>
                                  <p:childTnLst>
                                    <p:set>
                                      <p:cBhvr>
                                        <p:cTn id="40" dur="1" fill="hold">
                                          <p:stCondLst>
                                            <p:cond delay="0"/>
                                          </p:stCondLst>
                                        </p:cTn>
                                        <p:tgtEl>
                                          <p:spTgt spid="107527"/>
                                        </p:tgtEl>
                                        <p:attrNameLst>
                                          <p:attrName>style.visibility</p:attrName>
                                        </p:attrNameLst>
                                      </p:cBhvr>
                                      <p:to>
                                        <p:strVal val="visible"/>
                                      </p:to>
                                    </p:set>
                                    <p:animEffect transition="in" filter="slide(fromBottom)">
                                      <p:cBhvr>
                                        <p:cTn id="41" dur="500"/>
                                        <p:tgtEl>
                                          <p:spTgt spid="107527"/>
                                        </p:tgtEl>
                                      </p:cBhvr>
                                    </p:animEffect>
                                  </p:childTnLst>
                                </p:cTn>
                              </p:par>
                            </p:childTnLst>
                          </p:cTn>
                        </p:par>
                        <p:par>
                          <p:cTn id="42" fill="hold" nodeType="afterGroup">
                            <p:stCondLst>
                              <p:cond delay="500"/>
                            </p:stCondLst>
                            <p:childTnLst>
                              <p:par>
                                <p:cTn id="43" presetID="1" presetClass="entr" presetSubtype="0" fill="hold" nodeType="afterEffect">
                                  <p:stCondLst>
                                    <p:cond delay="0"/>
                                  </p:stCondLst>
                                  <p:childTnLst>
                                    <p:set>
                                      <p:cBhvr>
                                        <p:cTn id="44" dur="1" fill="hold">
                                          <p:stCondLst>
                                            <p:cond delay="499"/>
                                          </p:stCondLst>
                                        </p:cTn>
                                        <p:tgtEl>
                                          <p:spTgt spid="107535"/>
                                        </p:tgtEl>
                                        <p:attrNameLst>
                                          <p:attrName>style.visibility</p:attrName>
                                        </p:attrNameLst>
                                      </p:cBhvr>
                                      <p:to>
                                        <p:strVal val="visible"/>
                                      </p:to>
                                    </p:set>
                                  </p:childTnLst>
                                </p:cTn>
                              </p:par>
                            </p:childTnLst>
                          </p:cTn>
                        </p:par>
                      </p:childTnLst>
                    </p:cTn>
                  </p:par>
                  <p:par>
                    <p:cTn id="45" fill="hold" nodeType="clickPar">
                      <p:stCondLst>
                        <p:cond delay="indefinite"/>
                      </p:stCondLst>
                      <p:childTnLst>
                        <p:par>
                          <p:cTn id="46" fill="hold" nodeType="withGroup">
                            <p:stCondLst>
                              <p:cond delay="0"/>
                            </p:stCondLst>
                            <p:childTnLst>
                              <p:par>
                                <p:cTn id="47" presetID="12" presetClass="entr" presetSubtype="4" fill="hold" nodeType="clickEffect">
                                  <p:stCondLst>
                                    <p:cond delay="0"/>
                                  </p:stCondLst>
                                  <p:childTnLst>
                                    <p:set>
                                      <p:cBhvr>
                                        <p:cTn id="48" dur="1" fill="hold">
                                          <p:stCondLst>
                                            <p:cond delay="0"/>
                                          </p:stCondLst>
                                        </p:cTn>
                                        <p:tgtEl>
                                          <p:spTgt spid="107532"/>
                                        </p:tgtEl>
                                        <p:attrNameLst>
                                          <p:attrName>style.visibility</p:attrName>
                                        </p:attrNameLst>
                                      </p:cBhvr>
                                      <p:to>
                                        <p:strVal val="visible"/>
                                      </p:to>
                                    </p:set>
                                    <p:animEffect transition="in" filter="slide(fromBottom)">
                                      <p:cBhvr>
                                        <p:cTn id="49" dur="500"/>
                                        <p:tgtEl>
                                          <p:spTgt spid="107532"/>
                                        </p:tgtEl>
                                      </p:cBhvr>
                                    </p:animEffect>
                                  </p:childTnLst>
                                </p:cTn>
                              </p:par>
                            </p:childTnLst>
                          </p:cTn>
                        </p:par>
                        <p:par>
                          <p:cTn id="50" fill="hold" nodeType="afterGroup">
                            <p:stCondLst>
                              <p:cond delay="500"/>
                            </p:stCondLst>
                            <p:childTnLst>
                              <p:par>
                                <p:cTn id="51" presetID="1" presetClass="entr" presetSubtype="0" fill="hold" nodeType="afterEffect">
                                  <p:stCondLst>
                                    <p:cond delay="0"/>
                                  </p:stCondLst>
                                  <p:childTnLst>
                                    <p:set>
                                      <p:cBhvr>
                                        <p:cTn id="52" dur="1" fill="hold">
                                          <p:stCondLst>
                                            <p:cond delay="499"/>
                                          </p:stCondLst>
                                        </p:cTn>
                                        <p:tgtEl>
                                          <p:spTgt spid="107555"/>
                                        </p:tgtEl>
                                        <p:attrNameLst>
                                          <p:attrName>style.visibility</p:attrName>
                                        </p:attrNameLst>
                                      </p:cBhvr>
                                      <p:to>
                                        <p:strVal val="visible"/>
                                      </p:to>
                                    </p:set>
                                  </p:childTnLst>
                                </p:cTn>
                              </p:par>
                            </p:childTnLst>
                          </p:cTn>
                        </p:par>
                        <p:par>
                          <p:cTn id="53" fill="hold" nodeType="afterGroup">
                            <p:stCondLst>
                              <p:cond delay="1000"/>
                            </p:stCondLst>
                            <p:childTnLst>
                              <p:par>
                                <p:cTn id="54" presetID="1" presetClass="entr" presetSubtype="0" fill="hold" nodeType="afterEffect">
                                  <p:stCondLst>
                                    <p:cond delay="0"/>
                                  </p:stCondLst>
                                  <p:childTnLst>
                                    <p:set>
                                      <p:cBhvr>
                                        <p:cTn id="55" dur="1" fill="hold">
                                          <p:stCondLst>
                                            <p:cond delay="499"/>
                                          </p:stCondLst>
                                        </p:cTn>
                                        <p:tgtEl>
                                          <p:spTgt spid="107556"/>
                                        </p:tgtEl>
                                        <p:attrNameLst>
                                          <p:attrName>style.visibility</p:attrName>
                                        </p:attrNameLst>
                                      </p:cBhvr>
                                      <p:to>
                                        <p:strVal val="visible"/>
                                      </p:to>
                                    </p:set>
                                  </p:childTnLst>
                                </p:cTn>
                              </p:par>
                            </p:childTnLst>
                          </p:cTn>
                        </p:par>
                      </p:childTnLst>
                    </p:cTn>
                  </p:par>
                  <p:par>
                    <p:cTn id="56" fill="hold" nodeType="clickPar">
                      <p:stCondLst>
                        <p:cond delay="indefinite"/>
                      </p:stCondLst>
                      <p:childTnLst>
                        <p:par>
                          <p:cTn id="57" fill="hold" nodeType="withGroup">
                            <p:stCondLst>
                              <p:cond delay="0"/>
                            </p:stCondLst>
                            <p:childTnLst>
                              <p:par>
                                <p:cTn id="58" presetID="12" presetClass="entr" presetSubtype="4" fill="hold" nodeType="clickEffect">
                                  <p:stCondLst>
                                    <p:cond delay="0"/>
                                  </p:stCondLst>
                                  <p:childTnLst>
                                    <p:set>
                                      <p:cBhvr>
                                        <p:cTn id="59" dur="1" fill="hold">
                                          <p:stCondLst>
                                            <p:cond delay="0"/>
                                          </p:stCondLst>
                                        </p:cTn>
                                        <p:tgtEl>
                                          <p:spTgt spid="107563"/>
                                        </p:tgtEl>
                                        <p:attrNameLst>
                                          <p:attrName>style.visibility</p:attrName>
                                        </p:attrNameLst>
                                      </p:cBhvr>
                                      <p:to>
                                        <p:strVal val="visible"/>
                                      </p:to>
                                    </p:set>
                                    <p:animEffect transition="in" filter="slide(fromBottom)">
                                      <p:cBhvr>
                                        <p:cTn id="60" dur="500"/>
                                        <p:tgtEl>
                                          <p:spTgt spid="107563"/>
                                        </p:tgtEl>
                                      </p:cBhvr>
                                    </p:animEffect>
                                  </p:childTnLst>
                                </p:cTn>
                              </p:par>
                            </p:childTnLst>
                          </p:cTn>
                        </p:par>
                      </p:childTnLst>
                    </p:cTn>
                  </p:par>
                  <p:par>
                    <p:cTn id="61" fill="hold" nodeType="clickPar">
                      <p:stCondLst>
                        <p:cond delay="indefinite"/>
                      </p:stCondLst>
                      <p:childTnLst>
                        <p:par>
                          <p:cTn id="62" fill="hold" nodeType="withGroup">
                            <p:stCondLst>
                              <p:cond delay="0"/>
                            </p:stCondLst>
                            <p:childTnLst>
                              <p:par>
                                <p:cTn id="63" presetID="12" presetClass="entr" presetSubtype="4" fill="hold" nodeType="clickEffect">
                                  <p:stCondLst>
                                    <p:cond delay="0"/>
                                  </p:stCondLst>
                                  <p:childTnLst>
                                    <p:set>
                                      <p:cBhvr>
                                        <p:cTn id="64" dur="1" fill="hold">
                                          <p:stCondLst>
                                            <p:cond delay="0"/>
                                          </p:stCondLst>
                                        </p:cTn>
                                        <p:tgtEl>
                                          <p:spTgt spid="107568"/>
                                        </p:tgtEl>
                                        <p:attrNameLst>
                                          <p:attrName>style.visibility</p:attrName>
                                        </p:attrNameLst>
                                      </p:cBhvr>
                                      <p:to>
                                        <p:strVal val="visible"/>
                                      </p:to>
                                    </p:set>
                                    <p:animEffect transition="in" filter="slide(fromBottom)">
                                      <p:cBhvr>
                                        <p:cTn id="65" dur="500"/>
                                        <p:tgtEl>
                                          <p:spTgt spid="107568"/>
                                        </p:tgtEl>
                                      </p:cBhvr>
                                    </p:animEffect>
                                  </p:childTnLst>
                                </p:cTn>
                              </p:par>
                            </p:childTnLst>
                          </p:cTn>
                        </p:par>
                      </p:childTnLst>
                    </p:cTn>
                  </p:par>
                  <p:par>
                    <p:cTn id="66" fill="hold" nodeType="clickPar">
                      <p:stCondLst>
                        <p:cond delay="indefinite"/>
                      </p:stCondLst>
                      <p:childTnLst>
                        <p:par>
                          <p:cTn id="67" fill="hold" nodeType="withGroup">
                            <p:stCondLst>
                              <p:cond delay="0"/>
                            </p:stCondLst>
                            <p:childTnLst>
                              <p:par>
                                <p:cTn id="68" presetID="23" presetClass="entr" presetSubtype="16" fill="hold" nodeType="clickEffect">
                                  <p:stCondLst>
                                    <p:cond delay="0"/>
                                  </p:stCondLst>
                                  <p:childTnLst>
                                    <p:set>
                                      <p:cBhvr>
                                        <p:cTn id="69" dur="1" fill="hold">
                                          <p:stCondLst>
                                            <p:cond delay="0"/>
                                          </p:stCondLst>
                                        </p:cTn>
                                        <p:tgtEl>
                                          <p:spTgt spid="107531"/>
                                        </p:tgtEl>
                                        <p:attrNameLst>
                                          <p:attrName>style.visibility</p:attrName>
                                        </p:attrNameLst>
                                      </p:cBhvr>
                                      <p:to>
                                        <p:strVal val="visible"/>
                                      </p:to>
                                    </p:set>
                                    <p:anim calcmode="lin" valueType="num">
                                      <p:cBhvr>
                                        <p:cTn id="70" dur="500" fill="hold"/>
                                        <p:tgtEl>
                                          <p:spTgt spid="107531"/>
                                        </p:tgtEl>
                                        <p:attrNameLst>
                                          <p:attrName>ppt_w</p:attrName>
                                        </p:attrNameLst>
                                      </p:cBhvr>
                                      <p:tavLst>
                                        <p:tav tm="0">
                                          <p:val>
                                            <p:fltVal val="0"/>
                                          </p:val>
                                        </p:tav>
                                        <p:tav tm="100000">
                                          <p:val>
                                            <p:strVal val="#ppt_w"/>
                                          </p:val>
                                        </p:tav>
                                      </p:tavLst>
                                    </p:anim>
                                    <p:anim calcmode="lin" valueType="num">
                                      <p:cBhvr>
                                        <p:cTn id="71" dur="500" fill="hold"/>
                                        <p:tgtEl>
                                          <p:spTgt spid="107531"/>
                                        </p:tgtEl>
                                        <p:attrNameLst>
                                          <p:attrName>ppt_h</p:attrName>
                                        </p:attrNameLst>
                                      </p:cBhvr>
                                      <p:tavLst>
                                        <p:tav tm="0">
                                          <p:val>
                                            <p:fltVal val="0"/>
                                          </p:val>
                                        </p:tav>
                                        <p:tav tm="100000">
                                          <p:val>
                                            <p:strVal val="#ppt_h"/>
                                          </p:val>
                                        </p:tav>
                                      </p:tavLst>
                                    </p:anim>
                                  </p:childTnLst>
                                </p:cTn>
                              </p:par>
                            </p:childTnLst>
                          </p:cTn>
                        </p:par>
                      </p:childTnLst>
                    </p:cTn>
                  </p:par>
                  <p:par>
                    <p:cTn id="72" fill="hold" nodeType="clickPar">
                      <p:stCondLst>
                        <p:cond delay="indefinite"/>
                      </p:stCondLst>
                      <p:childTnLst>
                        <p:par>
                          <p:cTn id="73" fill="hold" nodeType="withGroup">
                            <p:stCondLst>
                              <p:cond delay="0"/>
                            </p:stCondLst>
                            <p:childTnLst>
                              <p:par>
                                <p:cTn id="74" presetID="22" presetClass="entr" presetSubtype="2" fill="hold" nodeType="clickEffect">
                                  <p:stCondLst>
                                    <p:cond delay="0"/>
                                  </p:stCondLst>
                                  <p:childTnLst>
                                    <p:set>
                                      <p:cBhvr>
                                        <p:cTn id="75" dur="1" fill="hold">
                                          <p:stCondLst>
                                            <p:cond delay="0"/>
                                          </p:stCondLst>
                                        </p:cTn>
                                        <p:tgtEl>
                                          <p:spTgt spid="107576"/>
                                        </p:tgtEl>
                                        <p:attrNameLst>
                                          <p:attrName>style.visibility</p:attrName>
                                        </p:attrNameLst>
                                      </p:cBhvr>
                                      <p:to>
                                        <p:strVal val="visible"/>
                                      </p:to>
                                    </p:set>
                                    <p:animEffect transition="in" filter="wipe(right)">
                                      <p:cBhvr>
                                        <p:cTn id="76" dur="500"/>
                                        <p:tgtEl>
                                          <p:spTgt spid="107576"/>
                                        </p:tgtEl>
                                      </p:cBhvr>
                                    </p:animEffect>
                                  </p:childTnLst>
                                </p:cTn>
                              </p:par>
                            </p:childTnLst>
                          </p:cTn>
                        </p:par>
                      </p:childTnLst>
                    </p:cTn>
                  </p:par>
                  <p:par>
                    <p:cTn id="77" fill="hold" nodeType="clickPar">
                      <p:stCondLst>
                        <p:cond delay="indefinite"/>
                      </p:stCondLst>
                      <p:childTnLst>
                        <p:par>
                          <p:cTn id="78" fill="hold" nodeType="withGroup">
                            <p:stCondLst>
                              <p:cond delay="0"/>
                            </p:stCondLst>
                            <p:childTnLst>
                              <p:par>
                                <p:cTn id="79" presetID="23" presetClass="entr" presetSubtype="16" fill="hold" nodeType="clickEffect">
                                  <p:stCondLst>
                                    <p:cond delay="0"/>
                                  </p:stCondLst>
                                  <p:childTnLst>
                                    <p:set>
                                      <p:cBhvr>
                                        <p:cTn id="80" dur="1" fill="hold">
                                          <p:stCondLst>
                                            <p:cond delay="0"/>
                                          </p:stCondLst>
                                        </p:cTn>
                                        <p:tgtEl>
                                          <p:spTgt spid="107571"/>
                                        </p:tgtEl>
                                        <p:attrNameLst>
                                          <p:attrName>style.visibility</p:attrName>
                                        </p:attrNameLst>
                                      </p:cBhvr>
                                      <p:to>
                                        <p:strVal val="visible"/>
                                      </p:to>
                                    </p:set>
                                    <p:anim calcmode="lin" valueType="num">
                                      <p:cBhvr>
                                        <p:cTn id="81" dur="500" fill="hold"/>
                                        <p:tgtEl>
                                          <p:spTgt spid="107571"/>
                                        </p:tgtEl>
                                        <p:attrNameLst>
                                          <p:attrName>ppt_w</p:attrName>
                                        </p:attrNameLst>
                                      </p:cBhvr>
                                      <p:tavLst>
                                        <p:tav tm="0">
                                          <p:val>
                                            <p:fltVal val="0"/>
                                          </p:val>
                                        </p:tav>
                                        <p:tav tm="100000">
                                          <p:val>
                                            <p:strVal val="#ppt_w"/>
                                          </p:val>
                                        </p:tav>
                                      </p:tavLst>
                                    </p:anim>
                                    <p:anim calcmode="lin" valueType="num">
                                      <p:cBhvr>
                                        <p:cTn id="82" dur="500" fill="hold"/>
                                        <p:tgtEl>
                                          <p:spTgt spid="107571"/>
                                        </p:tgtEl>
                                        <p:attrNameLst>
                                          <p:attrName>ppt_h</p:attrName>
                                        </p:attrNameLst>
                                      </p:cBhvr>
                                      <p:tavLst>
                                        <p:tav tm="0">
                                          <p:val>
                                            <p:fltVal val="0"/>
                                          </p:val>
                                        </p:tav>
                                        <p:tav tm="100000">
                                          <p:val>
                                            <p:strVal val="#ppt_h"/>
                                          </p:val>
                                        </p:tav>
                                      </p:tavLst>
                                    </p:anim>
                                  </p:childTnLst>
                                </p:cTn>
                              </p:par>
                            </p:childTnLst>
                          </p:cTn>
                        </p:par>
                      </p:childTnLst>
                    </p:cTn>
                  </p:par>
                  <p:par>
                    <p:cTn id="83" fill="hold" nodeType="clickPar">
                      <p:stCondLst>
                        <p:cond delay="indefinite"/>
                      </p:stCondLst>
                      <p:childTnLst>
                        <p:par>
                          <p:cTn id="84" fill="hold" nodeType="withGroup">
                            <p:stCondLst>
                              <p:cond delay="0"/>
                            </p:stCondLst>
                            <p:childTnLst>
                              <p:par>
                                <p:cTn id="85" presetID="12" presetClass="entr" presetSubtype="4" fill="hold" grpId="0" nodeType="clickEffect">
                                  <p:stCondLst>
                                    <p:cond delay="0"/>
                                  </p:stCondLst>
                                  <p:childTnLst>
                                    <p:set>
                                      <p:cBhvr>
                                        <p:cTn id="86" dur="1" fill="hold">
                                          <p:stCondLst>
                                            <p:cond delay="0"/>
                                          </p:stCondLst>
                                        </p:cTn>
                                        <p:tgtEl>
                                          <p:spTgt spid="107549"/>
                                        </p:tgtEl>
                                        <p:attrNameLst>
                                          <p:attrName>style.visibility</p:attrName>
                                        </p:attrNameLst>
                                      </p:cBhvr>
                                      <p:to>
                                        <p:strVal val="visible"/>
                                      </p:to>
                                    </p:set>
                                    <p:animEffect transition="in" filter="slide(fromBottom)">
                                      <p:cBhvr>
                                        <p:cTn id="87" dur="500"/>
                                        <p:tgtEl>
                                          <p:spTgt spid="107549"/>
                                        </p:tgtEl>
                                      </p:cBhvr>
                                    </p:animEffect>
                                  </p:childTnLst>
                                </p:cTn>
                              </p:par>
                            </p:childTnLst>
                          </p:cTn>
                        </p:par>
                        <p:par>
                          <p:cTn id="88" fill="hold" nodeType="afterGroup">
                            <p:stCondLst>
                              <p:cond delay="500"/>
                            </p:stCondLst>
                            <p:childTnLst>
                              <p:par>
                                <p:cTn id="89" presetID="1" presetClass="entr" presetSubtype="0" fill="hold" nodeType="afterEffect">
                                  <p:stCondLst>
                                    <p:cond delay="0"/>
                                  </p:stCondLst>
                                  <p:childTnLst>
                                    <p:set>
                                      <p:cBhvr>
                                        <p:cTn id="90" dur="1" fill="hold">
                                          <p:stCondLst>
                                            <p:cond delay="499"/>
                                          </p:stCondLst>
                                        </p:cTn>
                                        <p:tgtEl>
                                          <p:spTgt spid="107530"/>
                                        </p:tgtEl>
                                        <p:attrNameLst>
                                          <p:attrName>style.visibility</p:attrName>
                                        </p:attrNameLst>
                                      </p:cBhvr>
                                      <p:to>
                                        <p:strVal val="visible"/>
                                      </p:to>
                                    </p:set>
                                  </p:childTnLst>
                                </p:cTn>
                              </p:par>
                            </p:childTnLst>
                          </p:cTn>
                        </p:par>
                        <p:par>
                          <p:cTn id="91" fill="hold" nodeType="afterGroup">
                            <p:stCondLst>
                              <p:cond delay="1000"/>
                            </p:stCondLst>
                            <p:childTnLst>
                              <p:par>
                                <p:cTn id="92" presetID="1" presetClass="entr" presetSubtype="0" fill="hold" nodeType="afterEffect">
                                  <p:stCondLst>
                                    <p:cond delay="0"/>
                                  </p:stCondLst>
                                  <p:childTnLst>
                                    <p:set>
                                      <p:cBhvr>
                                        <p:cTn id="93" dur="1" fill="hold">
                                          <p:stCondLst>
                                            <p:cond delay="499"/>
                                          </p:stCondLst>
                                        </p:cTn>
                                        <p:tgtEl>
                                          <p:spTgt spid="107536"/>
                                        </p:tgtEl>
                                        <p:attrNameLst>
                                          <p:attrName>style.visibility</p:attrName>
                                        </p:attrNameLst>
                                      </p:cBhvr>
                                      <p:to>
                                        <p:strVal val="visible"/>
                                      </p:to>
                                    </p:set>
                                  </p:childTnLst>
                                </p:cTn>
                              </p:par>
                            </p:childTnLst>
                          </p:cTn>
                        </p:par>
                      </p:childTnLst>
                    </p:cTn>
                  </p:par>
                  <p:par>
                    <p:cTn id="94" fill="hold" nodeType="clickPar">
                      <p:stCondLst>
                        <p:cond delay="indefinite"/>
                      </p:stCondLst>
                      <p:childTnLst>
                        <p:par>
                          <p:cTn id="95" fill="hold" nodeType="withGroup">
                            <p:stCondLst>
                              <p:cond delay="0"/>
                            </p:stCondLst>
                            <p:childTnLst>
                              <p:par>
                                <p:cTn id="96" presetID="12" presetClass="entr" presetSubtype="4" fill="hold" nodeType="clickEffect">
                                  <p:stCondLst>
                                    <p:cond delay="0"/>
                                  </p:stCondLst>
                                  <p:childTnLst>
                                    <p:set>
                                      <p:cBhvr>
                                        <p:cTn id="97" dur="1" fill="hold">
                                          <p:stCondLst>
                                            <p:cond delay="0"/>
                                          </p:stCondLst>
                                        </p:cTn>
                                        <p:tgtEl>
                                          <p:spTgt spid="107539"/>
                                        </p:tgtEl>
                                        <p:attrNameLst>
                                          <p:attrName>style.visibility</p:attrName>
                                        </p:attrNameLst>
                                      </p:cBhvr>
                                      <p:to>
                                        <p:strVal val="visible"/>
                                      </p:to>
                                    </p:set>
                                    <p:animEffect transition="in" filter="slide(fromBottom)">
                                      <p:cBhvr>
                                        <p:cTn id="98" dur="500"/>
                                        <p:tgtEl>
                                          <p:spTgt spid="107539"/>
                                        </p:tgtEl>
                                      </p:cBhvr>
                                    </p:animEffect>
                                  </p:childTnLst>
                                </p:cTn>
                              </p:par>
                            </p:childTnLst>
                          </p:cTn>
                        </p:par>
                        <p:par>
                          <p:cTn id="99" fill="hold" nodeType="afterGroup">
                            <p:stCondLst>
                              <p:cond delay="500"/>
                            </p:stCondLst>
                            <p:childTnLst>
                              <p:par>
                                <p:cTn id="100" presetID="1" presetClass="entr" presetSubtype="0" fill="hold" nodeType="afterEffect">
                                  <p:stCondLst>
                                    <p:cond delay="0"/>
                                  </p:stCondLst>
                                  <p:childTnLst>
                                    <p:set>
                                      <p:cBhvr>
                                        <p:cTn id="101" dur="1" fill="hold">
                                          <p:stCondLst>
                                            <p:cond delay="499"/>
                                          </p:stCondLst>
                                        </p:cTn>
                                        <p:tgtEl>
                                          <p:spTgt spid="107559"/>
                                        </p:tgtEl>
                                        <p:attrNameLst>
                                          <p:attrName>style.visibility</p:attrName>
                                        </p:attrNameLst>
                                      </p:cBhvr>
                                      <p:to>
                                        <p:strVal val="visible"/>
                                      </p:to>
                                    </p:set>
                                  </p:childTnLst>
                                </p:cTn>
                              </p:par>
                            </p:childTnLst>
                          </p:cTn>
                        </p:par>
                        <p:par>
                          <p:cTn id="102" fill="hold" nodeType="afterGroup">
                            <p:stCondLst>
                              <p:cond delay="1000"/>
                            </p:stCondLst>
                            <p:childTnLst>
                              <p:par>
                                <p:cTn id="103" presetID="1" presetClass="entr" presetSubtype="0" fill="hold" nodeType="afterEffect">
                                  <p:stCondLst>
                                    <p:cond delay="0"/>
                                  </p:stCondLst>
                                  <p:childTnLst>
                                    <p:set>
                                      <p:cBhvr>
                                        <p:cTn id="104" dur="1" fill="hold">
                                          <p:stCondLst>
                                            <p:cond delay="499"/>
                                          </p:stCondLst>
                                        </p:cTn>
                                        <p:tgtEl>
                                          <p:spTgt spid="107562"/>
                                        </p:tgtEl>
                                        <p:attrNameLst>
                                          <p:attrName>style.visibility</p:attrName>
                                        </p:attrNameLst>
                                      </p:cBhvr>
                                      <p:to>
                                        <p:strVal val="visible"/>
                                      </p:to>
                                    </p:set>
                                  </p:childTnLst>
                                </p:cTn>
                              </p:par>
                            </p:childTnLst>
                          </p:cTn>
                        </p:par>
                      </p:childTnLst>
                    </p:cTn>
                  </p:par>
                  <p:par>
                    <p:cTn id="105" fill="hold" nodeType="clickPar">
                      <p:stCondLst>
                        <p:cond delay="indefinite"/>
                      </p:stCondLst>
                      <p:childTnLst>
                        <p:par>
                          <p:cTn id="106" fill="hold" nodeType="withGroup">
                            <p:stCondLst>
                              <p:cond delay="0"/>
                            </p:stCondLst>
                            <p:childTnLst>
                              <p:par>
                                <p:cTn id="107" presetID="12" presetClass="entr" presetSubtype="4" fill="hold" nodeType="clickEffect">
                                  <p:stCondLst>
                                    <p:cond delay="0"/>
                                  </p:stCondLst>
                                  <p:childTnLst>
                                    <p:set>
                                      <p:cBhvr>
                                        <p:cTn id="108" dur="1" fill="hold">
                                          <p:stCondLst>
                                            <p:cond delay="0"/>
                                          </p:stCondLst>
                                        </p:cTn>
                                        <p:tgtEl>
                                          <p:spTgt spid="107564"/>
                                        </p:tgtEl>
                                        <p:attrNameLst>
                                          <p:attrName>style.visibility</p:attrName>
                                        </p:attrNameLst>
                                      </p:cBhvr>
                                      <p:to>
                                        <p:strVal val="visible"/>
                                      </p:to>
                                    </p:set>
                                    <p:animEffect transition="in" filter="slide(fromBottom)">
                                      <p:cBhvr>
                                        <p:cTn id="109" dur="500"/>
                                        <p:tgtEl>
                                          <p:spTgt spid="107564"/>
                                        </p:tgtEl>
                                      </p:cBhvr>
                                    </p:animEffect>
                                  </p:childTnLst>
                                </p:cTn>
                              </p:par>
                            </p:childTnLst>
                          </p:cTn>
                        </p:par>
                      </p:childTnLst>
                    </p:cTn>
                  </p:par>
                  <p:par>
                    <p:cTn id="110" fill="hold" nodeType="clickPar">
                      <p:stCondLst>
                        <p:cond delay="indefinite"/>
                      </p:stCondLst>
                      <p:childTnLst>
                        <p:par>
                          <p:cTn id="111" fill="hold" nodeType="withGroup">
                            <p:stCondLst>
                              <p:cond delay="0"/>
                            </p:stCondLst>
                            <p:childTnLst>
                              <p:par>
                                <p:cTn id="112" presetID="12" presetClass="entr" presetSubtype="1" fill="hold" nodeType="clickEffect">
                                  <p:stCondLst>
                                    <p:cond delay="0"/>
                                  </p:stCondLst>
                                  <p:childTnLst>
                                    <p:set>
                                      <p:cBhvr>
                                        <p:cTn id="113" dur="1" fill="hold">
                                          <p:stCondLst>
                                            <p:cond delay="0"/>
                                          </p:stCondLst>
                                        </p:cTn>
                                        <p:tgtEl>
                                          <p:spTgt spid="107567"/>
                                        </p:tgtEl>
                                        <p:attrNameLst>
                                          <p:attrName>style.visibility</p:attrName>
                                        </p:attrNameLst>
                                      </p:cBhvr>
                                      <p:to>
                                        <p:strVal val="visible"/>
                                      </p:to>
                                    </p:set>
                                    <p:animEffect transition="in" filter="slide(fromTop)">
                                      <p:cBhvr>
                                        <p:cTn id="114" dur="500"/>
                                        <p:tgtEl>
                                          <p:spTgt spid="107567"/>
                                        </p:tgtEl>
                                      </p:cBhvr>
                                    </p:animEffect>
                                  </p:childTnLst>
                                </p:cTn>
                              </p:par>
                            </p:childTnLst>
                          </p:cTn>
                        </p:par>
                      </p:childTnLst>
                    </p:cTn>
                  </p:par>
                  <p:par>
                    <p:cTn id="115" fill="hold" nodeType="clickPar">
                      <p:stCondLst>
                        <p:cond delay="indefinite"/>
                      </p:stCondLst>
                      <p:childTnLst>
                        <p:par>
                          <p:cTn id="116" fill="hold" nodeType="withGroup">
                            <p:stCondLst>
                              <p:cond delay="0"/>
                            </p:stCondLst>
                            <p:childTnLst>
                              <p:par>
                                <p:cTn id="117" presetID="23" presetClass="entr" presetSubtype="16" fill="hold" nodeType="clickEffect">
                                  <p:stCondLst>
                                    <p:cond delay="0"/>
                                  </p:stCondLst>
                                  <p:childTnLst>
                                    <p:set>
                                      <p:cBhvr>
                                        <p:cTn id="118" dur="1" fill="hold">
                                          <p:stCondLst>
                                            <p:cond delay="0"/>
                                          </p:stCondLst>
                                        </p:cTn>
                                        <p:tgtEl>
                                          <p:spTgt spid="107553"/>
                                        </p:tgtEl>
                                        <p:attrNameLst>
                                          <p:attrName>style.visibility</p:attrName>
                                        </p:attrNameLst>
                                      </p:cBhvr>
                                      <p:to>
                                        <p:strVal val="visible"/>
                                      </p:to>
                                    </p:set>
                                    <p:anim calcmode="lin" valueType="num">
                                      <p:cBhvr>
                                        <p:cTn id="119" dur="500" fill="hold"/>
                                        <p:tgtEl>
                                          <p:spTgt spid="107553"/>
                                        </p:tgtEl>
                                        <p:attrNameLst>
                                          <p:attrName>ppt_w</p:attrName>
                                        </p:attrNameLst>
                                      </p:cBhvr>
                                      <p:tavLst>
                                        <p:tav tm="0">
                                          <p:val>
                                            <p:fltVal val="0"/>
                                          </p:val>
                                        </p:tav>
                                        <p:tav tm="100000">
                                          <p:val>
                                            <p:strVal val="#ppt_w"/>
                                          </p:val>
                                        </p:tav>
                                      </p:tavLst>
                                    </p:anim>
                                    <p:anim calcmode="lin" valueType="num">
                                      <p:cBhvr>
                                        <p:cTn id="120" dur="500" fill="hold"/>
                                        <p:tgtEl>
                                          <p:spTgt spid="107553"/>
                                        </p:tgtEl>
                                        <p:attrNameLst>
                                          <p:attrName>ppt_h</p:attrName>
                                        </p:attrNameLst>
                                      </p:cBhvr>
                                      <p:tavLst>
                                        <p:tav tm="0">
                                          <p:val>
                                            <p:fltVal val="0"/>
                                          </p:val>
                                        </p:tav>
                                        <p:tav tm="100000">
                                          <p:val>
                                            <p:strVal val="#ppt_h"/>
                                          </p:val>
                                        </p:tav>
                                      </p:tavLst>
                                    </p:anim>
                                  </p:childTnLst>
                                </p:cTn>
                              </p:par>
                            </p:childTnLst>
                          </p:cTn>
                        </p:par>
                      </p:childTnLst>
                    </p:cTn>
                  </p:par>
                  <p:par>
                    <p:cTn id="121" fill="hold" nodeType="clickPar">
                      <p:stCondLst>
                        <p:cond delay="indefinite"/>
                      </p:stCondLst>
                      <p:childTnLst>
                        <p:par>
                          <p:cTn id="122" fill="hold" nodeType="withGroup">
                            <p:stCondLst>
                              <p:cond delay="0"/>
                            </p:stCondLst>
                            <p:childTnLst>
                              <p:par>
                                <p:cTn id="123" presetID="22" presetClass="entr" presetSubtype="8" fill="hold" nodeType="clickEffect">
                                  <p:stCondLst>
                                    <p:cond delay="0"/>
                                  </p:stCondLst>
                                  <p:childTnLst>
                                    <p:set>
                                      <p:cBhvr>
                                        <p:cTn id="124" dur="1" fill="hold">
                                          <p:stCondLst>
                                            <p:cond delay="0"/>
                                          </p:stCondLst>
                                        </p:cTn>
                                        <p:tgtEl>
                                          <p:spTgt spid="107577"/>
                                        </p:tgtEl>
                                        <p:attrNameLst>
                                          <p:attrName>style.visibility</p:attrName>
                                        </p:attrNameLst>
                                      </p:cBhvr>
                                      <p:to>
                                        <p:strVal val="visible"/>
                                      </p:to>
                                    </p:set>
                                    <p:animEffect transition="in" filter="wipe(left)">
                                      <p:cBhvr>
                                        <p:cTn id="125" dur="500"/>
                                        <p:tgtEl>
                                          <p:spTgt spid="107577"/>
                                        </p:tgtEl>
                                      </p:cBhvr>
                                    </p:animEffect>
                                  </p:childTnLst>
                                </p:cTn>
                              </p:par>
                            </p:childTnLst>
                          </p:cTn>
                        </p:par>
                      </p:childTnLst>
                    </p:cTn>
                  </p:par>
                  <p:par>
                    <p:cTn id="126" fill="hold" nodeType="clickPar">
                      <p:stCondLst>
                        <p:cond delay="indefinite"/>
                      </p:stCondLst>
                      <p:childTnLst>
                        <p:par>
                          <p:cTn id="127" fill="hold" nodeType="withGroup">
                            <p:stCondLst>
                              <p:cond delay="0"/>
                            </p:stCondLst>
                            <p:childTnLst>
                              <p:par>
                                <p:cTn id="128" presetID="23" presetClass="entr" presetSubtype="16" fill="hold" nodeType="clickEffect">
                                  <p:stCondLst>
                                    <p:cond delay="0"/>
                                  </p:stCondLst>
                                  <p:childTnLst>
                                    <p:set>
                                      <p:cBhvr>
                                        <p:cTn id="129" dur="1" fill="hold">
                                          <p:stCondLst>
                                            <p:cond delay="0"/>
                                          </p:stCondLst>
                                        </p:cTn>
                                        <p:tgtEl>
                                          <p:spTgt spid="107573"/>
                                        </p:tgtEl>
                                        <p:attrNameLst>
                                          <p:attrName>style.visibility</p:attrName>
                                        </p:attrNameLst>
                                      </p:cBhvr>
                                      <p:to>
                                        <p:strVal val="visible"/>
                                      </p:to>
                                    </p:set>
                                    <p:anim calcmode="lin" valueType="num">
                                      <p:cBhvr>
                                        <p:cTn id="130" dur="500" fill="hold"/>
                                        <p:tgtEl>
                                          <p:spTgt spid="107573"/>
                                        </p:tgtEl>
                                        <p:attrNameLst>
                                          <p:attrName>ppt_w</p:attrName>
                                        </p:attrNameLst>
                                      </p:cBhvr>
                                      <p:tavLst>
                                        <p:tav tm="0">
                                          <p:val>
                                            <p:fltVal val="0"/>
                                          </p:val>
                                        </p:tav>
                                        <p:tav tm="100000">
                                          <p:val>
                                            <p:strVal val="#ppt_w"/>
                                          </p:val>
                                        </p:tav>
                                      </p:tavLst>
                                    </p:anim>
                                    <p:anim calcmode="lin" valueType="num">
                                      <p:cBhvr>
                                        <p:cTn id="131" dur="500" fill="hold"/>
                                        <p:tgtEl>
                                          <p:spTgt spid="107573"/>
                                        </p:tgtEl>
                                        <p:attrNameLst>
                                          <p:attrName>ppt_h</p:attrName>
                                        </p:attrNameLst>
                                      </p:cBhvr>
                                      <p:tavLst>
                                        <p:tav tm="0">
                                          <p:val>
                                            <p:fltVal val="0"/>
                                          </p:val>
                                        </p:tav>
                                        <p:tav tm="100000">
                                          <p:val>
                                            <p:strVal val="#ppt_h"/>
                                          </p:val>
                                        </p:tav>
                                      </p:tavLst>
                                    </p:anim>
                                  </p:childTnLst>
                                </p:cTn>
                              </p:par>
                            </p:childTnLst>
                          </p:cTn>
                        </p:par>
                      </p:childTnLst>
                    </p:cTn>
                  </p:par>
                  <p:par>
                    <p:cTn id="132" fill="hold" nodeType="clickPar">
                      <p:stCondLst>
                        <p:cond delay="indefinite"/>
                      </p:stCondLst>
                      <p:childTnLst>
                        <p:par>
                          <p:cTn id="133" fill="hold" nodeType="withGroup">
                            <p:stCondLst>
                              <p:cond delay="0"/>
                            </p:stCondLst>
                            <p:childTnLst>
                              <p:par>
                                <p:cTn id="134" presetID="12" presetClass="entr" presetSubtype="4" fill="hold" grpId="0" nodeType="clickEffect">
                                  <p:stCondLst>
                                    <p:cond delay="0"/>
                                  </p:stCondLst>
                                  <p:childTnLst>
                                    <p:set>
                                      <p:cBhvr>
                                        <p:cTn id="135" dur="1" fill="hold">
                                          <p:stCondLst>
                                            <p:cond delay="0"/>
                                          </p:stCondLst>
                                        </p:cTn>
                                        <p:tgtEl>
                                          <p:spTgt spid="107550"/>
                                        </p:tgtEl>
                                        <p:attrNameLst>
                                          <p:attrName>style.visibility</p:attrName>
                                        </p:attrNameLst>
                                      </p:cBhvr>
                                      <p:to>
                                        <p:strVal val="visible"/>
                                      </p:to>
                                    </p:set>
                                    <p:animEffect transition="in" filter="slide(fromBottom)">
                                      <p:cBhvr>
                                        <p:cTn id="136" dur="500"/>
                                        <p:tgtEl>
                                          <p:spTgt spid="107550"/>
                                        </p:tgtEl>
                                      </p:cBhvr>
                                    </p:animEffect>
                                  </p:childTnLst>
                                </p:cTn>
                              </p:par>
                            </p:childTnLst>
                          </p:cTn>
                        </p:par>
                      </p:childTnLst>
                    </p:cTn>
                  </p:par>
                  <p:par>
                    <p:cTn id="137" fill="hold" nodeType="clickPar">
                      <p:stCondLst>
                        <p:cond delay="indefinite"/>
                      </p:stCondLst>
                      <p:childTnLst>
                        <p:par>
                          <p:cTn id="138" fill="hold" nodeType="withGroup">
                            <p:stCondLst>
                              <p:cond delay="0"/>
                            </p:stCondLst>
                            <p:childTnLst>
                              <p:par>
                                <p:cTn id="139" presetID="1" presetClass="entr" presetSubtype="0" fill="hold" nodeType="clickEffect">
                                  <p:stCondLst>
                                    <p:cond delay="0"/>
                                  </p:stCondLst>
                                  <p:childTnLst>
                                    <p:set>
                                      <p:cBhvr>
                                        <p:cTn id="140" dur="1" fill="hold">
                                          <p:stCondLst>
                                            <p:cond delay="499"/>
                                          </p:stCondLst>
                                        </p:cTn>
                                        <p:tgtEl>
                                          <p:spTgt spid="107529"/>
                                        </p:tgtEl>
                                        <p:attrNameLst>
                                          <p:attrName>style.visibility</p:attrName>
                                        </p:attrNameLst>
                                      </p:cBhvr>
                                      <p:to>
                                        <p:strVal val="visible"/>
                                      </p:to>
                                    </p:set>
                                  </p:childTnLst>
                                </p:cTn>
                              </p:par>
                            </p:childTnLst>
                          </p:cTn>
                        </p:par>
                        <p:par>
                          <p:cTn id="141" fill="hold" nodeType="afterGroup">
                            <p:stCondLst>
                              <p:cond delay="500"/>
                            </p:stCondLst>
                            <p:childTnLst>
                              <p:par>
                                <p:cTn id="142" presetID="1" presetClass="entr" presetSubtype="0" fill="hold" nodeType="afterEffect">
                                  <p:stCondLst>
                                    <p:cond delay="0"/>
                                  </p:stCondLst>
                                  <p:childTnLst>
                                    <p:set>
                                      <p:cBhvr>
                                        <p:cTn id="143" dur="1" fill="hold">
                                          <p:stCondLst>
                                            <p:cond delay="499"/>
                                          </p:stCondLst>
                                        </p:cTn>
                                        <p:tgtEl>
                                          <p:spTgt spid="107538"/>
                                        </p:tgtEl>
                                        <p:attrNameLst>
                                          <p:attrName>style.visibility</p:attrName>
                                        </p:attrNameLst>
                                      </p:cBhvr>
                                      <p:to>
                                        <p:strVal val="visible"/>
                                      </p:to>
                                    </p:set>
                                  </p:childTnLst>
                                </p:cTn>
                              </p:par>
                            </p:childTnLst>
                          </p:cTn>
                        </p:par>
                      </p:childTnLst>
                    </p:cTn>
                  </p:par>
                  <p:par>
                    <p:cTn id="144" fill="hold" nodeType="clickPar">
                      <p:stCondLst>
                        <p:cond delay="indefinite"/>
                      </p:stCondLst>
                      <p:childTnLst>
                        <p:par>
                          <p:cTn id="145" fill="hold" nodeType="withGroup">
                            <p:stCondLst>
                              <p:cond delay="0"/>
                            </p:stCondLst>
                            <p:childTnLst>
                              <p:par>
                                <p:cTn id="146" presetID="12" presetClass="entr" presetSubtype="4" fill="hold" nodeType="clickEffect">
                                  <p:stCondLst>
                                    <p:cond delay="0"/>
                                  </p:stCondLst>
                                  <p:childTnLst>
                                    <p:set>
                                      <p:cBhvr>
                                        <p:cTn id="147" dur="1" fill="hold">
                                          <p:stCondLst>
                                            <p:cond delay="0"/>
                                          </p:stCondLst>
                                        </p:cTn>
                                        <p:tgtEl>
                                          <p:spTgt spid="107542"/>
                                        </p:tgtEl>
                                        <p:attrNameLst>
                                          <p:attrName>style.visibility</p:attrName>
                                        </p:attrNameLst>
                                      </p:cBhvr>
                                      <p:to>
                                        <p:strVal val="visible"/>
                                      </p:to>
                                    </p:set>
                                    <p:animEffect transition="in" filter="slide(fromBottom)">
                                      <p:cBhvr>
                                        <p:cTn id="148" dur="500"/>
                                        <p:tgtEl>
                                          <p:spTgt spid="107542"/>
                                        </p:tgtEl>
                                      </p:cBhvr>
                                    </p:animEffect>
                                  </p:childTnLst>
                                </p:cTn>
                              </p:par>
                            </p:childTnLst>
                          </p:cTn>
                        </p:par>
                        <p:par>
                          <p:cTn id="149" fill="hold" nodeType="afterGroup">
                            <p:stCondLst>
                              <p:cond delay="500"/>
                            </p:stCondLst>
                            <p:childTnLst>
                              <p:par>
                                <p:cTn id="150" presetID="1" presetClass="entr" presetSubtype="0" fill="hold" nodeType="afterEffect">
                                  <p:stCondLst>
                                    <p:cond delay="0"/>
                                  </p:stCondLst>
                                  <p:childTnLst>
                                    <p:set>
                                      <p:cBhvr>
                                        <p:cTn id="151" dur="1" fill="hold">
                                          <p:stCondLst>
                                            <p:cond delay="499"/>
                                          </p:stCondLst>
                                        </p:cTn>
                                        <p:tgtEl>
                                          <p:spTgt spid="107561"/>
                                        </p:tgtEl>
                                        <p:attrNameLst>
                                          <p:attrName>style.visibility</p:attrName>
                                        </p:attrNameLst>
                                      </p:cBhvr>
                                      <p:to>
                                        <p:strVal val="visible"/>
                                      </p:to>
                                    </p:set>
                                  </p:childTnLst>
                                </p:cTn>
                              </p:par>
                            </p:childTnLst>
                          </p:cTn>
                        </p:par>
                        <p:par>
                          <p:cTn id="152" fill="hold" nodeType="afterGroup">
                            <p:stCondLst>
                              <p:cond delay="1000"/>
                            </p:stCondLst>
                            <p:childTnLst>
                              <p:par>
                                <p:cTn id="153" presetID="1" presetClass="entr" presetSubtype="0" fill="hold" nodeType="afterEffect">
                                  <p:stCondLst>
                                    <p:cond delay="0"/>
                                  </p:stCondLst>
                                  <p:childTnLst>
                                    <p:set>
                                      <p:cBhvr>
                                        <p:cTn id="154" dur="1" fill="hold">
                                          <p:stCondLst>
                                            <p:cond delay="499"/>
                                          </p:stCondLst>
                                        </p:cTn>
                                        <p:tgtEl>
                                          <p:spTgt spid="107558"/>
                                        </p:tgtEl>
                                        <p:attrNameLst>
                                          <p:attrName>style.visibility</p:attrName>
                                        </p:attrNameLst>
                                      </p:cBhvr>
                                      <p:to>
                                        <p:strVal val="visible"/>
                                      </p:to>
                                    </p:set>
                                  </p:childTnLst>
                                </p:cTn>
                              </p:par>
                            </p:childTnLst>
                          </p:cTn>
                        </p:par>
                      </p:childTnLst>
                    </p:cTn>
                  </p:par>
                  <p:par>
                    <p:cTn id="155" fill="hold" nodeType="clickPar">
                      <p:stCondLst>
                        <p:cond delay="indefinite"/>
                      </p:stCondLst>
                      <p:childTnLst>
                        <p:par>
                          <p:cTn id="156" fill="hold" nodeType="withGroup">
                            <p:stCondLst>
                              <p:cond delay="0"/>
                            </p:stCondLst>
                            <p:childTnLst>
                              <p:par>
                                <p:cTn id="157" presetID="12" presetClass="entr" presetSubtype="4" fill="hold" nodeType="clickEffect">
                                  <p:stCondLst>
                                    <p:cond delay="0"/>
                                  </p:stCondLst>
                                  <p:childTnLst>
                                    <p:set>
                                      <p:cBhvr>
                                        <p:cTn id="158" dur="1" fill="hold">
                                          <p:stCondLst>
                                            <p:cond delay="0"/>
                                          </p:stCondLst>
                                        </p:cTn>
                                        <p:tgtEl>
                                          <p:spTgt spid="107565"/>
                                        </p:tgtEl>
                                        <p:attrNameLst>
                                          <p:attrName>style.visibility</p:attrName>
                                        </p:attrNameLst>
                                      </p:cBhvr>
                                      <p:to>
                                        <p:strVal val="visible"/>
                                      </p:to>
                                    </p:set>
                                    <p:animEffect transition="in" filter="slide(fromBottom)">
                                      <p:cBhvr>
                                        <p:cTn id="159" dur="500"/>
                                        <p:tgtEl>
                                          <p:spTgt spid="107565"/>
                                        </p:tgtEl>
                                      </p:cBhvr>
                                    </p:animEffect>
                                  </p:childTnLst>
                                </p:cTn>
                              </p:par>
                            </p:childTnLst>
                          </p:cTn>
                        </p:par>
                      </p:childTnLst>
                    </p:cTn>
                  </p:par>
                  <p:par>
                    <p:cTn id="160" fill="hold" nodeType="clickPar">
                      <p:stCondLst>
                        <p:cond delay="indefinite"/>
                      </p:stCondLst>
                      <p:childTnLst>
                        <p:par>
                          <p:cTn id="161" fill="hold" nodeType="withGroup">
                            <p:stCondLst>
                              <p:cond delay="0"/>
                            </p:stCondLst>
                            <p:childTnLst>
                              <p:par>
                                <p:cTn id="162" presetID="12" presetClass="entr" presetSubtype="4" fill="hold" nodeType="clickEffect">
                                  <p:stCondLst>
                                    <p:cond delay="0"/>
                                  </p:stCondLst>
                                  <p:childTnLst>
                                    <p:set>
                                      <p:cBhvr>
                                        <p:cTn id="163" dur="1" fill="hold">
                                          <p:stCondLst>
                                            <p:cond delay="0"/>
                                          </p:stCondLst>
                                        </p:cTn>
                                        <p:tgtEl>
                                          <p:spTgt spid="107569"/>
                                        </p:tgtEl>
                                        <p:attrNameLst>
                                          <p:attrName>style.visibility</p:attrName>
                                        </p:attrNameLst>
                                      </p:cBhvr>
                                      <p:to>
                                        <p:strVal val="visible"/>
                                      </p:to>
                                    </p:set>
                                    <p:animEffect transition="in" filter="slide(fromBottom)">
                                      <p:cBhvr>
                                        <p:cTn id="164" dur="500"/>
                                        <p:tgtEl>
                                          <p:spTgt spid="107569"/>
                                        </p:tgtEl>
                                      </p:cBhvr>
                                    </p:animEffect>
                                  </p:childTnLst>
                                </p:cTn>
                              </p:par>
                            </p:childTnLst>
                          </p:cTn>
                        </p:par>
                      </p:childTnLst>
                    </p:cTn>
                  </p:par>
                  <p:par>
                    <p:cTn id="165" fill="hold" nodeType="clickPar">
                      <p:stCondLst>
                        <p:cond delay="indefinite"/>
                      </p:stCondLst>
                      <p:childTnLst>
                        <p:par>
                          <p:cTn id="166" fill="hold" nodeType="withGroup">
                            <p:stCondLst>
                              <p:cond delay="0"/>
                            </p:stCondLst>
                            <p:childTnLst>
                              <p:par>
                                <p:cTn id="167" presetID="23" presetClass="entr" presetSubtype="16" fill="hold" nodeType="clickEffect">
                                  <p:stCondLst>
                                    <p:cond delay="0"/>
                                  </p:stCondLst>
                                  <p:childTnLst>
                                    <p:set>
                                      <p:cBhvr>
                                        <p:cTn id="168" dur="1" fill="hold">
                                          <p:stCondLst>
                                            <p:cond delay="0"/>
                                          </p:stCondLst>
                                        </p:cTn>
                                        <p:tgtEl>
                                          <p:spTgt spid="107554"/>
                                        </p:tgtEl>
                                        <p:attrNameLst>
                                          <p:attrName>style.visibility</p:attrName>
                                        </p:attrNameLst>
                                      </p:cBhvr>
                                      <p:to>
                                        <p:strVal val="visible"/>
                                      </p:to>
                                    </p:set>
                                    <p:anim calcmode="lin" valueType="num">
                                      <p:cBhvr>
                                        <p:cTn id="169" dur="500" fill="hold"/>
                                        <p:tgtEl>
                                          <p:spTgt spid="107554"/>
                                        </p:tgtEl>
                                        <p:attrNameLst>
                                          <p:attrName>ppt_w</p:attrName>
                                        </p:attrNameLst>
                                      </p:cBhvr>
                                      <p:tavLst>
                                        <p:tav tm="0">
                                          <p:val>
                                            <p:fltVal val="0"/>
                                          </p:val>
                                        </p:tav>
                                        <p:tav tm="100000">
                                          <p:val>
                                            <p:strVal val="#ppt_w"/>
                                          </p:val>
                                        </p:tav>
                                      </p:tavLst>
                                    </p:anim>
                                    <p:anim calcmode="lin" valueType="num">
                                      <p:cBhvr>
                                        <p:cTn id="170" dur="500" fill="hold"/>
                                        <p:tgtEl>
                                          <p:spTgt spid="107554"/>
                                        </p:tgtEl>
                                        <p:attrNameLst>
                                          <p:attrName>ppt_h</p:attrName>
                                        </p:attrNameLst>
                                      </p:cBhvr>
                                      <p:tavLst>
                                        <p:tav tm="0">
                                          <p:val>
                                            <p:fltVal val="0"/>
                                          </p:val>
                                        </p:tav>
                                        <p:tav tm="100000">
                                          <p:val>
                                            <p:strVal val="#ppt_h"/>
                                          </p:val>
                                        </p:tav>
                                      </p:tavLst>
                                    </p:anim>
                                  </p:childTnLst>
                                </p:cTn>
                              </p:par>
                            </p:childTnLst>
                          </p:cTn>
                        </p:par>
                      </p:childTnLst>
                    </p:cTn>
                  </p:par>
                  <p:par>
                    <p:cTn id="171" fill="hold" nodeType="clickPar">
                      <p:stCondLst>
                        <p:cond delay="indefinite"/>
                      </p:stCondLst>
                      <p:childTnLst>
                        <p:par>
                          <p:cTn id="172" fill="hold" nodeType="withGroup">
                            <p:stCondLst>
                              <p:cond delay="0"/>
                            </p:stCondLst>
                            <p:childTnLst>
                              <p:par>
                                <p:cTn id="173" presetID="22" presetClass="entr" presetSubtype="8" fill="hold" nodeType="clickEffect">
                                  <p:stCondLst>
                                    <p:cond delay="0"/>
                                  </p:stCondLst>
                                  <p:childTnLst>
                                    <p:set>
                                      <p:cBhvr>
                                        <p:cTn id="174" dur="1" fill="hold">
                                          <p:stCondLst>
                                            <p:cond delay="0"/>
                                          </p:stCondLst>
                                        </p:cTn>
                                        <p:tgtEl>
                                          <p:spTgt spid="107579"/>
                                        </p:tgtEl>
                                        <p:attrNameLst>
                                          <p:attrName>style.visibility</p:attrName>
                                        </p:attrNameLst>
                                      </p:cBhvr>
                                      <p:to>
                                        <p:strVal val="visible"/>
                                      </p:to>
                                    </p:set>
                                    <p:animEffect transition="in" filter="wipe(left)">
                                      <p:cBhvr>
                                        <p:cTn id="175" dur="500"/>
                                        <p:tgtEl>
                                          <p:spTgt spid="107579"/>
                                        </p:tgtEl>
                                      </p:cBhvr>
                                    </p:animEffect>
                                  </p:childTnLst>
                                </p:cTn>
                              </p:par>
                            </p:childTnLst>
                          </p:cTn>
                        </p:par>
                      </p:childTnLst>
                    </p:cTn>
                  </p:par>
                  <p:par>
                    <p:cTn id="176" fill="hold" nodeType="clickPar">
                      <p:stCondLst>
                        <p:cond delay="indefinite"/>
                      </p:stCondLst>
                      <p:childTnLst>
                        <p:par>
                          <p:cTn id="177" fill="hold" nodeType="withGroup">
                            <p:stCondLst>
                              <p:cond delay="0"/>
                            </p:stCondLst>
                            <p:childTnLst>
                              <p:par>
                                <p:cTn id="178" presetID="23" presetClass="entr" presetSubtype="16" fill="hold" nodeType="clickEffect">
                                  <p:stCondLst>
                                    <p:cond delay="0"/>
                                  </p:stCondLst>
                                  <p:childTnLst>
                                    <p:set>
                                      <p:cBhvr>
                                        <p:cTn id="179" dur="1" fill="hold">
                                          <p:stCondLst>
                                            <p:cond delay="0"/>
                                          </p:stCondLst>
                                        </p:cTn>
                                        <p:tgtEl>
                                          <p:spTgt spid="107574"/>
                                        </p:tgtEl>
                                        <p:attrNameLst>
                                          <p:attrName>style.visibility</p:attrName>
                                        </p:attrNameLst>
                                      </p:cBhvr>
                                      <p:to>
                                        <p:strVal val="visible"/>
                                      </p:to>
                                    </p:set>
                                    <p:anim calcmode="lin" valueType="num">
                                      <p:cBhvr>
                                        <p:cTn id="180" dur="500" fill="hold"/>
                                        <p:tgtEl>
                                          <p:spTgt spid="107574"/>
                                        </p:tgtEl>
                                        <p:attrNameLst>
                                          <p:attrName>ppt_w</p:attrName>
                                        </p:attrNameLst>
                                      </p:cBhvr>
                                      <p:tavLst>
                                        <p:tav tm="0">
                                          <p:val>
                                            <p:fltVal val="0"/>
                                          </p:val>
                                        </p:tav>
                                        <p:tav tm="100000">
                                          <p:val>
                                            <p:strVal val="#ppt_w"/>
                                          </p:val>
                                        </p:tav>
                                      </p:tavLst>
                                    </p:anim>
                                    <p:anim calcmode="lin" valueType="num">
                                      <p:cBhvr>
                                        <p:cTn id="181" dur="500" fill="hold"/>
                                        <p:tgtEl>
                                          <p:spTgt spid="107574"/>
                                        </p:tgtEl>
                                        <p:attrNameLst>
                                          <p:attrName>ppt_h</p:attrName>
                                        </p:attrNameLst>
                                      </p:cBhvr>
                                      <p:tavLst>
                                        <p:tav tm="0">
                                          <p:val>
                                            <p:fltVal val="0"/>
                                          </p:val>
                                        </p:tav>
                                        <p:tav tm="100000">
                                          <p:val>
                                            <p:strVal val="#ppt_h"/>
                                          </p:val>
                                        </p:tav>
                                      </p:tavLst>
                                    </p:anim>
                                  </p:childTnLst>
                                </p:cTn>
                              </p:par>
                            </p:childTnLst>
                          </p:cTn>
                        </p:par>
                      </p:childTnLst>
                    </p:cTn>
                  </p:par>
                  <p:par>
                    <p:cTn id="182" fill="hold" nodeType="clickPar">
                      <p:stCondLst>
                        <p:cond delay="indefinite"/>
                      </p:stCondLst>
                      <p:childTnLst>
                        <p:par>
                          <p:cTn id="183" fill="hold" nodeType="withGroup">
                            <p:stCondLst>
                              <p:cond delay="0"/>
                            </p:stCondLst>
                            <p:childTnLst>
                              <p:par>
                                <p:cTn id="184" presetID="12" presetClass="entr" presetSubtype="4" fill="hold" grpId="0" nodeType="clickEffect">
                                  <p:stCondLst>
                                    <p:cond delay="0"/>
                                  </p:stCondLst>
                                  <p:childTnLst>
                                    <p:set>
                                      <p:cBhvr>
                                        <p:cTn id="185" dur="1" fill="hold">
                                          <p:stCondLst>
                                            <p:cond delay="0"/>
                                          </p:stCondLst>
                                        </p:cTn>
                                        <p:tgtEl>
                                          <p:spTgt spid="107551"/>
                                        </p:tgtEl>
                                        <p:attrNameLst>
                                          <p:attrName>style.visibility</p:attrName>
                                        </p:attrNameLst>
                                      </p:cBhvr>
                                      <p:to>
                                        <p:strVal val="visible"/>
                                      </p:to>
                                    </p:set>
                                    <p:animEffect transition="in" filter="slide(fromBottom)">
                                      <p:cBhvr>
                                        <p:cTn id="186" dur="500"/>
                                        <p:tgtEl>
                                          <p:spTgt spid="107551"/>
                                        </p:tgtEl>
                                      </p:cBhvr>
                                    </p:animEffect>
                                  </p:childTnLst>
                                </p:cTn>
                              </p:par>
                            </p:childTnLst>
                          </p:cTn>
                        </p:par>
                      </p:childTnLst>
                    </p:cTn>
                  </p:par>
                  <p:par>
                    <p:cTn id="187" fill="hold" nodeType="clickPar">
                      <p:stCondLst>
                        <p:cond delay="indefinite"/>
                      </p:stCondLst>
                      <p:childTnLst>
                        <p:par>
                          <p:cTn id="188" fill="hold" nodeType="withGroup">
                            <p:stCondLst>
                              <p:cond delay="0"/>
                            </p:stCondLst>
                            <p:childTnLst>
                              <p:par>
                                <p:cTn id="189" presetID="12" presetClass="entr" presetSubtype="4" fill="hold" nodeType="clickEffect">
                                  <p:stCondLst>
                                    <p:cond delay="0"/>
                                  </p:stCondLst>
                                  <p:childTnLst>
                                    <p:set>
                                      <p:cBhvr>
                                        <p:cTn id="190" dur="1" fill="hold">
                                          <p:stCondLst>
                                            <p:cond delay="0"/>
                                          </p:stCondLst>
                                        </p:cTn>
                                        <p:tgtEl>
                                          <p:spTgt spid="107528"/>
                                        </p:tgtEl>
                                        <p:attrNameLst>
                                          <p:attrName>style.visibility</p:attrName>
                                        </p:attrNameLst>
                                      </p:cBhvr>
                                      <p:to>
                                        <p:strVal val="visible"/>
                                      </p:to>
                                    </p:set>
                                    <p:animEffect transition="in" filter="slide(fromBottom)">
                                      <p:cBhvr>
                                        <p:cTn id="191" dur="500"/>
                                        <p:tgtEl>
                                          <p:spTgt spid="107528"/>
                                        </p:tgtEl>
                                      </p:cBhvr>
                                    </p:animEffect>
                                  </p:childTnLst>
                                </p:cTn>
                              </p:par>
                            </p:childTnLst>
                          </p:cTn>
                        </p:par>
                        <p:par>
                          <p:cTn id="192" fill="hold" nodeType="afterGroup">
                            <p:stCondLst>
                              <p:cond delay="500"/>
                            </p:stCondLst>
                            <p:childTnLst>
                              <p:par>
                                <p:cTn id="193" presetID="1" presetClass="entr" presetSubtype="0" fill="hold" nodeType="afterEffect">
                                  <p:stCondLst>
                                    <p:cond delay="0"/>
                                  </p:stCondLst>
                                  <p:childTnLst>
                                    <p:set>
                                      <p:cBhvr>
                                        <p:cTn id="194" dur="1" fill="hold">
                                          <p:stCondLst>
                                            <p:cond delay="499"/>
                                          </p:stCondLst>
                                        </p:cTn>
                                        <p:tgtEl>
                                          <p:spTgt spid="107537"/>
                                        </p:tgtEl>
                                        <p:attrNameLst>
                                          <p:attrName>style.visibility</p:attrName>
                                        </p:attrNameLst>
                                      </p:cBhvr>
                                      <p:to>
                                        <p:strVal val="visible"/>
                                      </p:to>
                                    </p:set>
                                  </p:childTnLst>
                                </p:cTn>
                              </p:par>
                            </p:childTnLst>
                          </p:cTn>
                        </p:par>
                      </p:childTnLst>
                    </p:cTn>
                  </p:par>
                  <p:par>
                    <p:cTn id="195" fill="hold" nodeType="clickPar">
                      <p:stCondLst>
                        <p:cond delay="indefinite"/>
                      </p:stCondLst>
                      <p:childTnLst>
                        <p:par>
                          <p:cTn id="196" fill="hold" nodeType="withGroup">
                            <p:stCondLst>
                              <p:cond delay="0"/>
                            </p:stCondLst>
                            <p:childTnLst>
                              <p:par>
                                <p:cTn id="197" presetID="12" presetClass="entr" presetSubtype="4" fill="hold" nodeType="clickEffect">
                                  <p:stCondLst>
                                    <p:cond delay="0"/>
                                  </p:stCondLst>
                                  <p:childTnLst>
                                    <p:set>
                                      <p:cBhvr>
                                        <p:cTn id="198" dur="1" fill="hold">
                                          <p:stCondLst>
                                            <p:cond delay="0"/>
                                          </p:stCondLst>
                                        </p:cTn>
                                        <p:tgtEl>
                                          <p:spTgt spid="107545"/>
                                        </p:tgtEl>
                                        <p:attrNameLst>
                                          <p:attrName>style.visibility</p:attrName>
                                        </p:attrNameLst>
                                      </p:cBhvr>
                                      <p:to>
                                        <p:strVal val="visible"/>
                                      </p:to>
                                    </p:set>
                                    <p:animEffect transition="in" filter="slide(fromBottom)">
                                      <p:cBhvr>
                                        <p:cTn id="199" dur="500"/>
                                        <p:tgtEl>
                                          <p:spTgt spid="107545"/>
                                        </p:tgtEl>
                                      </p:cBhvr>
                                    </p:animEffect>
                                  </p:childTnLst>
                                </p:cTn>
                              </p:par>
                            </p:childTnLst>
                          </p:cTn>
                        </p:par>
                        <p:par>
                          <p:cTn id="200" fill="hold" nodeType="afterGroup">
                            <p:stCondLst>
                              <p:cond delay="500"/>
                            </p:stCondLst>
                            <p:childTnLst>
                              <p:par>
                                <p:cTn id="201" presetID="1" presetClass="entr" presetSubtype="0" fill="hold" nodeType="afterEffect">
                                  <p:stCondLst>
                                    <p:cond delay="0"/>
                                  </p:stCondLst>
                                  <p:childTnLst>
                                    <p:set>
                                      <p:cBhvr>
                                        <p:cTn id="202" dur="1" fill="hold">
                                          <p:stCondLst>
                                            <p:cond delay="499"/>
                                          </p:stCondLst>
                                        </p:cTn>
                                        <p:tgtEl>
                                          <p:spTgt spid="107560"/>
                                        </p:tgtEl>
                                        <p:attrNameLst>
                                          <p:attrName>style.visibility</p:attrName>
                                        </p:attrNameLst>
                                      </p:cBhvr>
                                      <p:to>
                                        <p:strVal val="visible"/>
                                      </p:to>
                                    </p:set>
                                  </p:childTnLst>
                                </p:cTn>
                              </p:par>
                            </p:childTnLst>
                          </p:cTn>
                        </p:par>
                        <p:par>
                          <p:cTn id="203" fill="hold" nodeType="afterGroup">
                            <p:stCondLst>
                              <p:cond delay="1000"/>
                            </p:stCondLst>
                            <p:childTnLst>
                              <p:par>
                                <p:cTn id="204" presetID="1" presetClass="entr" presetSubtype="0" fill="hold" nodeType="afterEffect">
                                  <p:stCondLst>
                                    <p:cond delay="0"/>
                                  </p:stCondLst>
                                  <p:childTnLst>
                                    <p:set>
                                      <p:cBhvr>
                                        <p:cTn id="205" dur="1" fill="hold">
                                          <p:stCondLst>
                                            <p:cond delay="499"/>
                                          </p:stCondLst>
                                        </p:cTn>
                                        <p:tgtEl>
                                          <p:spTgt spid="107557"/>
                                        </p:tgtEl>
                                        <p:attrNameLst>
                                          <p:attrName>style.visibility</p:attrName>
                                        </p:attrNameLst>
                                      </p:cBhvr>
                                      <p:to>
                                        <p:strVal val="visible"/>
                                      </p:to>
                                    </p:set>
                                  </p:childTnLst>
                                </p:cTn>
                              </p:par>
                            </p:childTnLst>
                          </p:cTn>
                        </p:par>
                      </p:childTnLst>
                    </p:cTn>
                  </p:par>
                  <p:par>
                    <p:cTn id="206" fill="hold" nodeType="clickPar">
                      <p:stCondLst>
                        <p:cond delay="indefinite"/>
                      </p:stCondLst>
                      <p:childTnLst>
                        <p:par>
                          <p:cTn id="207" fill="hold" nodeType="withGroup">
                            <p:stCondLst>
                              <p:cond delay="0"/>
                            </p:stCondLst>
                            <p:childTnLst>
                              <p:par>
                                <p:cTn id="208" presetID="3" presetClass="entr" presetSubtype="10" fill="hold" nodeType="clickEffect">
                                  <p:stCondLst>
                                    <p:cond delay="0"/>
                                  </p:stCondLst>
                                  <p:childTnLst>
                                    <p:set>
                                      <p:cBhvr>
                                        <p:cTn id="209" dur="1" fill="hold">
                                          <p:stCondLst>
                                            <p:cond delay="0"/>
                                          </p:stCondLst>
                                        </p:cTn>
                                        <p:tgtEl>
                                          <p:spTgt spid="107566"/>
                                        </p:tgtEl>
                                        <p:attrNameLst>
                                          <p:attrName>style.visibility</p:attrName>
                                        </p:attrNameLst>
                                      </p:cBhvr>
                                      <p:to>
                                        <p:strVal val="visible"/>
                                      </p:to>
                                    </p:set>
                                    <p:animEffect transition="in" filter="blinds(horizontal)">
                                      <p:cBhvr>
                                        <p:cTn id="210" dur="500"/>
                                        <p:tgtEl>
                                          <p:spTgt spid="107566"/>
                                        </p:tgtEl>
                                      </p:cBhvr>
                                    </p:animEffect>
                                  </p:childTnLst>
                                </p:cTn>
                              </p:par>
                            </p:childTnLst>
                          </p:cTn>
                        </p:par>
                      </p:childTnLst>
                    </p:cTn>
                  </p:par>
                  <p:par>
                    <p:cTn id="211" fill="hold" nodeType="clickPar">
                      <p:stCondLst>
                        <p:cond delay="indefinite"/>
                      </p:stCondLst>
                      <p:childTnLst>
                        <p:par>
                          <p:cTn id="212" fill="hold" nodeType="withGroup">
                            <p:stCondLst>
                              <p:cond delay="0"/>
                            </p:stCondLst>
                            <p:childTnLst>
                              <p:par>
                                <p:cTn id="213" presetID="12" presetClass="entr" presetSubtype="1" fill="hold" nodeType="clickEffect">
                                  <p:stCondLst>
                                    <p:cond delay="0"/>
                                  </p:stCondLst>
                                  <p:childTnLst>
                                    <p:set>
                                      <p:cBhvr>
                                        <p:cTn id="214" dur="1" fill="hold">
                                          <p:stCondLst>
                                            <p:cond delay="0"/>
                                          </p:stCondLst>
                                        </p:cTn>
                                        <p:tgtEl>
                                          <p:spTgt spid="107570"/>
                                        </p:tgtEl>
                                        <p:attrNameLst>
                                          <p:attrName>style.visibility</p:attrName>
                                        </p:attrNameLst>
                                      </p:cBhvr>
                                      <p:to>
                                        <p:strVal val="visible"/>
                                      </p:to>
                                    </p:set>
                                    <p:animEffect transition="in" filter="slide(fromTop)">
                                      <p:cBhvr>
                                        <p:cTn id="215" dur="500"/>
                                        <p:tgtEl>
                                          <p:spTgt spid="107570"/>
                                        </p:tgtEl>
                                      </p:cBhvr>
                                    </p:animEffect>
                                  </p:childTnLst>
                                </p:cTn>
                              </p:par>
                            </p:childTnLst>
                          </p:cTn>
                        </p:par>
                      </p:childTnLst>
                    </p:cTn>
                  </p:par>
                  <p:par>
                    <p:cTn id="216" fill="hold" nodeType="clickPar">
                      <p:stCondLst>
                        <p:cond delay="indefinite"/>
                      </p:stCondLst>
                      <p:childTnLst>
                        <p:par>
                          <p:cTn id="217" fill="hold" nodeType="withGroup">
                            <p:stCondLst>
                              <p:cond delay="0"/>
                            </p:stCondLst>
                            <p:childTnLst>
                              <p:par>
                                <p:cTn id="218" presetID="23" presetClass="entr" presetSubtype="16" fill="hold" nodeType="clickEffect">
                                  <p:stCondLst>
                                    <p:cond delay="0"/>
                                  </p:stCondLst>
                                  <p:childTnLst>
                                    <p:set>
                                      <p:cBhvr>
                                        <p:cTn id="219" dur="1" fill="hold">
                                          <p:stCondLst>
                                            <p:cond delay="0"/>
                                          </p:stCondLst>
                                        </p:cTn>
                                        <p:tgtEl>
                                          <p:spTgt spid="107552"/>
                                        </p:tgtEl>
                                        <p:attrNameLst>
                                          <p:attrName>style.visibility</p:attrName>
                                        </p:attrNameLst>
                                      </p:cBhvr>
                                      <p:to>
                                        <p:strVal val="visible"/>
                                      </p:to>
                                    </p:set>
                                    <p:anim calcmode="lin" valueType="num">
                                      <p:cBhvr>
                                        <p:cTn id="220" dur="500" fill="hold"/>
                                        <p:tgtEl>
                                          <p:spTgt spid="107552"/>
                                        </p:tgtEl>
                                        <p:attrNameLst>
                                          <p:attrName>ppt_w</p:attrName>
                                        </p:attrNameLst>
                                      </p:cBhvr>
                                      <p:tavLst>
                                        <p:tav tm="0">
                                          <p:val>
                                            <p:fltVal val="0"/>
                                          </p:val>
                                        </p:tav>
                                        <p:tav tm="100000">
                                          <p:val>
                                            <p:strVal val="#ppt_w"/>
                                          </p:val>
                                        </p:tav>
                                      </p:tavLst>
                                    </p:anim>
                                    <p:anim calcmode="lin" valueType="num">
                                      <p:cBhvr>
                                        <p:cTn id="221" dur="500" fill="hold"/>
                                        <p:tgtEl>
                                          <p:spTgt spid="107552"/>
                                        </p:tgtEl>
                                        <p:attrNameLst>
                                          <p:attrName>ppt_h</p:attrName>
                                        </p:attrNameLst>
                                      </p:cBhvr>
                                      <p:tavLst>
                                        <p:tav tm="0">
                                          <p:val>
                                            <p:fltVal val="0"/>
                                          </p:val>
                                        </p:tav>
                                        <p:tav tm="100000">
                                          <p:val>
                                            <p:strVal val="#ppt_h"/>
                                          </p:val>
                                        </p:tav>
                                      </p:tavLst>
                                    </p:anim>
                                  </p:childTnLst>
                                </p:cTn>
                              </p:par>
                            </p:childTnLst>
                          </p:cTn>
                        </p:par>
                      </p:childTnLst>
                    </p:cTn>
                  </p:par>
                  <p:par>
                    <p:cTn id="222" fill="hold" nodeType="clickPar">
                      <p:stCondLst>
                        <p:cond delay="indefinite"/>
                      </p:stCondLst>
                      <p:childTnLst>
                        <p:par>
                          <p:cTn id="223" fill="hold" nodeType="withGroup">
                            <p:stCondLst>
                              <p:cond delay="0"/>
                            </p:stCondLst>
                            <p:childTnLst>
                              <p:par>
                                <p:cTn id="224" presetID="22" presetClass="entr" presetSubtype="2" fill="hold" nodeType="clickEffect">
                                  <p:stCondLst>
                                    <p:cond delay="0"/>
                                  </p:stCondLst>
                                  <p:childTnLst>
                                    <p:set>
                                      <p:cBhvr>
                                        <p:cTn id="225" dur="1" fill="hold">
                                          <p:stCondLst>
                                            <p:cond delay="0"/>
                                          </p:stCondLst>
                                        </p:cTn>
                                        <p:tgtEl>
                                          <p:spTgt spid="107578"/>
                                        </p:tgtEl>
                                        <p:attrNameLst>
                                          <p:attrName>style.visibility</p:attrName>
                                        </p:attrNameLst>
                                      </p:cBhvr>
                                      <p:to>
                                        <p:strVal val="visible"/>
                                      </p:to>
                                    </p:set>
                                    <p:animEffect transition="in" filter="wipe(right)">
                                      <p:cBhvr>
                                        <p:cTn id="226" dur="500"/>
                                        <p:tgtEl>
                                          <p:spTgt spid="107578"/>
                                        </p:tgtEl>
                                      </p:cBhvr>
                                    </p:animEffect>
                                  </p:childTnLst>
                                </p:cTn>
                              </p:par>
                            </p:childTnLst>
                          </p:cTn>
                        </p:par>
                      </p:childTnLst>
                    </p:cTn>
                  </p:par>
                  <p:par>
                    <p:cTn id="227" fill="hold" nodeType="clickPar">
                      <p:stCondLst>
                        <p:cond delay="indefinite"/>
                      </p:stCondLst>
                      <p:childTnLst>
                        <p:par>
                          <p:cTn id="228" fill="hold" nodeType="withGroup">
                            <p:stCondLst>
                              <p:cond delay="0"/>
                            </p:stCondLst>
                            <p:childTnLst>
                              <p:par>
                                <p:cTn id="229" presetID="12" presetClass="entr" presetSubtype="4" fill="hold" nodeType="clickEffect">
                                  <p:stCondLst>
                                    <p:cond delay="0"/>
                                  </p:stCondLst>
                                  <p:childTnLst>
                                    <p:set>
                                      <p:cBhvr>
                                        <p:cTn id="230" dur="1" fill="hold">
                                          <p:stCondLst>
                                            <p:cond delay="0"/>
                                          </p:stCondLst>
                                        </p:cTn>
                                        <p:tgtEl>
                                          <p:spTgt spid="107572"/>
                                        </p:tgtEl>
                                        <p:attrNameLst>
                                          <p:attrName>style.visibility</p:attrName>
                                        </p:attrNameLst>
                                      </p:cBhvr>
                                      <p:to>
                                        <p:strVal val="visible"/>
                                      </p:to>
                                    </p:set>
                                    <p:animEffect transition="in" filter="slide(fromBottom)">
                                      <p:cBhvr>
                                        <p:cTn id="231" dur="500"/>
                                        <p:tgtEl>
                                          <p:spTgt spid="1075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522" grpId="0" autoUpdateAnimBg="0"/>
      <p:bldP spid="107523" grpId="0" autoUpdateAnimBg="0"/>
      <p:bldP spid="107524" grpId="0" autoUpdateAnimBg="0"/>
      <p:bldP spid="107526" grpId="0" autoUpdateAnimBg="0"/>
      <p:bldP spid="107548" grpId="0" animBg="1"/>
      <p:bldP spid="107549" grpId="0" animBg="1"/>
      <p:bldP spid="107550" grpId="0" animBg="1"/>
      <p:bldP spid="107551" grpId="0" animBg="1"/>
      <p:bldP spid="107575"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ChangeArrowheads="1"/>
          </p:cNvSpPr>
          <p:nvPr/>
        </p:nvSpPr>
        <p:spPr bwMode="auto">
          <a:xfrm>
            <a:off x="247650" y="304800"/>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rgbClr val="FFFF00"/>
                </a:solidFill>
                <a:latin typeface="Times New Roman" panose="02020603050405020304" pitchFamily="18" charset="0"/>
                <a:sym typeface="Symbol" panose="05050102010706020507" pitchFamily="18" charset="2"/>
              </a:rPr>
              <a:t>例</a:t>
            </a:r>
            <a:endParaRPr kumimoji="1" lang="zh-CN" altLang="en-US" sz="2400" b="1">
              <a:solidFill>
                <a:srgbClr val="FFFF00"/>
              </a:solidFill>
              <a:latin typeface="Times New Roman" panose="02020603050405020304" pitchFamily="18" charset="0"/>
            </a:endParaRPr>
          </a:p>
        </p:txBody>
      </p:sp>
      <p:sp>
        <p:nvSpPr>
          <p:cNvPr id="44035" name="Rectangle 3"/>
          <p:cNvSpPr>
            <a:spLocks noChangeArrowheads="1"/>
          </p:cNvSpPr>
          <p:nvPr/>
        </p:nvSpPr>
        <p:spPr bwMode="auto">
          <a:xfrm>
            <a:off x="704850" y="254000"/>
            <a:ext cx="6296025"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5000"/>
              </a:lnSpc>
            </a:pPr>
            <a:r>
              <a:rPr kumimoji="1" lang="zh-CN" altLang="en-US" sz="2400" b="1">
                <a:solidFill>
                  <a:schemeClr val="bg1"/>
                </a:solidFill>
                <a:latin typeface="Times New Roman" panose="02020603050405020304" pitchFamily="18" charset="0"/>
                <a:sym typeface="Symbol" panose="05050102010706020507" pitchFamily="18" charset="2"/>
              </a:rPr>
              <a:t>同轴电缆由半径分别为</a:t>
            </a:r>
            <a:r>
              <a:rPr kumimoji="1" lang="zh-CN" altLang="en-US" sz="2400" b="1">
                <a:solidFill>
                  <a:srgbClr val="66FFFF"/>
                </a:solidFill>
                <a:latin typeface="Times New Roman" panose="02020603050405020304" pitchFamily="18" charset="0"/>
                <a:sym typeface="Symbol" panose="05050102010706020507" pitchFamily="18" charset="2"/>
              </a:rPr>
              <a:t> </a:t>
            </a:r>
            <a:r>
              <a:rPr kumimoji="1" lang="en-US" altLang="zh-CN" sz="2400" b="1" i="1">
                <a:solidFill>
                  <a:srgbClr val="66FFFF"/>
                </a:solidFill>
                <a:latin typeface="Times New Roman" panose="02020603050405020304" pitchFamily="18" charset="0"/>
                <a:sym typeface="Symbol" panose="05050102010706020507" pitchFamily="18" charset="2"/>
              </a:rPr>
              <a:t>R</a:t>
            </a:r>
            <a:r>
              <a:rPr kumimoji="1" lang="en-US" altLang="zh-CN" sz="2400" b="1" i="1" baseline="-25000">
                <a:solidFill>
                  <a:srgbClr val="66FFFF"/>
                </a:solidFill>
                <a:latin typeface="Times New Roman" panose="02020603050405020304" pitchFamily="18" charset="0"/>
                <a:sym typeface="Symbol" panose="05050102010706020507" pitchFamily="18" charset="2"/>
              </a:rPr>
              <a:t>1</a:t>
            </a:r>
            <a:r>
              <a:rPr kumimoji="1" lang="en-US" altLang="zh-CN" sz="2400" b="1" i="1" baseline="-25000">
                <a:solidFill>
                  <a:schemeClr val="bg1"/>
                </a:solidFill>
                <a:latin typeface="Times New Roman" panose="02020603050405020304" pitchFamily="18" charset="0"/>
                <a:sym typeface="Symbol" panose="05050102010706020507" pitchFamily="18" charset="2"/>
              </a:rPr>
              <a:t> </a:t>
            </a:r>
            <a:r>
              <a:rPr kumimoji="1" lang="zh-CN" altLang="en-US" sz="2400" b="1">
                <a:solidFill>
                  <a:schemeClr val="bg1"/>
                </a:solidFill>
                <a:latin typeface="Times New Roman" panose="02020603050405020304" pitchFamily="18" charset="0"/>
                <a:sym typeface="Symbol" panose="05050102010706020507" pitchFamily="18" charset="2"/>
              </a:rPr>
              <a:t>和</a:t>
            </a:r>
            <a:r>
              <a:rPr kumimoji="1" lang="en-US" altLang="zh-CN" sz="2400" b="1" i="1">
                <a:solidFill>
                  <a:srgbClr val="66FFFF"/>
                </a:solidFill>
                <a:latin typeface="Times New Roman" panose="02020603050405020304" pitchFamily="18" charset="0"/>
                <a:sym typeface="Symbol" panose="05050102010706020507" pitchFamily="18" charset="2"/>
              </a:rPr>
              <a:t>R</a:t>
            </a:r>
            <a:r>
              <a:rPr kumimoji="1" lang="en-US" altLang="zh-CN" sz="2400" b="1" i="1" baseline="-25000">
                <a:solidFill>
                  <a:srgbClr val="66FFFF"/>
                </a:solidFill>
                <a:latin typeface="Times New Roman" panose="02020603050405020304" pitchFamily="18" charset="0"/>
                <a:sym typeface="Symbol" panose="05050102010706020507" pitchFamily="18" charset="2"/>
              </a:rPr>
              <a:t>2 </a:t>
            </a:r>
            <a:r>
              <a:rPr kumimoji="1" lang="zh-CN" altLang="en-US" sz="2400" b="1">
                <a:solidFill>
                  <a:schemeClr val="bg1"/>
                </a:solidFill>
                <a:latin typeface="Times New Roman" panose="02020603050405020304" pitchFamily="18" charset="0"/>
                <a:sym typeface="Symbol" panose="05050102010706020507" pitchFamily="18" charset="2"/>
              </a:rPr>
              <a:t>的两个无限长同轴导体和柱面组成</a:t>
            </a:r>
          </a:p>
        </p:txBody>
      </p:sp>
      <p:sp>
        <p:nvSpPr>
          <p:cNvPr id="44036" name="Rectangle 4"/>
          <p:cNvSpPr>
            <a:spLocks noChangeArrowheads="1"/>
          </p:cNvSpPr>
          <p:nvPr/>
        </p:nvSpPr>
        <p:spPr bwMode="auto">
          <a:xfrm>
            <a:off x="247650" y="1328738"/>
            <a:ext cx="54514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rgbClr val="FFFF00"/>
                </a:solidFill>
                <a:latin typeface="Times New Roman" panose="02020603050405020304" pitchFamily="18" charset="0"/>
                <a:sym typeface="Symbol" panose="05050102010706020507" pitchFamily="18" charset="2"/>
              </a:rPr>
              <a:t>求 </a:t>
            </a:r>
            <a:r>
              <a:rPr kumimoji="1" lang="zh-CN" altLang="en-US" sz="2400" b="1">
                <a:solidFill>
                  <a:schemeClr val="hlink"/>
                </a:solidFill>
                <a:latin typeface="Times New Roman" panose="02020603050405020304" pitchFamily="18" charset="0"/>
                <a:sym typeface="Symbol" panose="05050102010706020507" pitchFamily="18" charset="2"/>
              </a:rPr>
              <a:t> </a:t>
            </a:r>
            <a:r>
              <a:rPr kumimoji="1" lang="zh-CN" altLang="en-US" sz="2400" b="1">
                <a:solidFill>
                  <a:schemeClr val="bg1"/>
                </a:solidFill>
                <a:latin typeface="Times New Roman" panose="02020603050405020304" pitchFamily="18" charset="0"/>
                <a:sym typeface="Symbol" panose="05050102010706020507" pitchFamily="18" charset="2"/>
              </a:rPr>
              <a:t>无限长同轴电缆单位长度上的自感</a:t>
            </a:r>
          </a:p>
        </p:txBody>
      </p:sp>
      <p:graphicFrame>
        <p:nvGraphicFramePr>
          <p:cNvPr id="44037" name="Object 5"/>
          <p:cNvGraphicFramePr>
            <a:graphicFrameLocks/>
          </p:cNvGraphicFramePr>
          <p:nvPr/>
        </p:nvGraphicFramePr>
        <p:xfrm>
          <a:off x="6751638" y="1155700"/>
          <a:ext cx="201612" cy="292100"/>
        </p:xfrm>
        <a:graphic>
          <a:graphicData uri="http://schemas.openxmlformats.org/presentationml/2006/ole">
            <mc:AlternateContent xmlns:mc="http://schemas.openxmlformats.org/markup-compatibility/2006">
              <mc:Choice xmlns:v="urn:schemas-microsoft-com:vml" Requires="v">
                <p:oleObj spid="_x0000_s44088" name="公式" r:id="rId3" imgW="95357" imgH="200070" progId="Equation.3">
                  <p:embed/>
                </p:oleObj>
              </mc:Choice>
              <mc:Fallback>
                <p:oleObj name="公式" r:id="rId3" imgW="95357" imgH="200070" progId="Equation.3">
                  <p:embed/>
                  <p:pic>
                    <p:nvPicPr>
                      <p:cNvPr id="0" name="Object 5"/>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51638" y="1155700"/>
                        <a:ext cx="201612" cy="292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4038" name="Line 6"/>
          <p:cNvSpPr>
            <a:spLocks noChangeShapeType="1"/>
          </p:cNvSpPr>
          <p:nvPr/>
        </p:nvSpPr>
        <p:spPr bwMode="auto">
          <a:xfrm>
            <a:off x="5757863" y="2749550"/>
            <a:ext cx="0" cy="76200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44039" name="Object 7"/>
          <p:cNvGraphicFramePr>
            <a:graphicFrameLocks/>
          </p:cNvGraphicFramePr>
          <p:nvPr/>
        </p:nvGraphicFramePr>
        <p:xfrm>
          <a:off x="5580063" y="2355850"/>
          <a:ext cx="201612" cy="292100"/>
        </p:xfrm>
        <a:graphic>
          <a:graphicData uri="http://schemas.openxmlformats.org/presentationml/2006/ole">
            <mc:AlternateContent xmlns:mc="http://schemas.openxmlformats.org/markup-compatibility/2006">
              <mc:Choice xmlns:v="urn:schemas-microsoft-com:vml" Requires="v">
                <p:oleObj spid="_x0000_s44089" name="公式" r:id="rId5" imgW="95357" imgH="200070" progId="Equation.3">
                  <p:embed/>
                </p:oleObj>
              </mc:Choice>
              <mc:Fallback>
                <p:oleObj name="公式" r:id="rId5" imgW="95357" imgH="200070" progId="Equation.3">
                  <p:embed/>
                  <p:pic>
                    <p:nvPicPr>
                      <p:cNvPr id="0" name="Object 7"/>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80063" y="2355850"/>
                        <a:ext cx="201612" cy="292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4040" name="Rectangle 8"/>
          <p:cNvSpPr>
            <a:spLocks noChangeArrowheads="1"/>
          </p:cNvSpPr>
          <p:nvPr/>
        </p:nvSpPr>
        <p:spPr bwMode="auto">
          <a:xfrm>
            <a:off x="247650" y="1784350"/>
            <a:ext cx="488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rgbClr val="FFFF00"/>
                </a:solidFill>
                <a:latin typeface="Times New Roman" panose="02020603050405020304" pitchFamily="18" charset="0"/>
                <a:sym typeface="Symbol" panose="05050102010706020507" pitchFamily="18" charset="2"/>
              </a:rPr>
              <a:t>解</a:t>
            </a:r>
          </a:p>
        </p:txBody>
      </p:sp>
      <p:sp>
        <p:nvSpPr>
          <p:cNvPr id="44041" name="Rectangle 9"/>
          <p:cNvSpPr>
            <a:spLocks noChangeArrowheads="1"/>
          </p:cNvSpPr>
          <p:nvPr/>
        </p:nvSpPr>
        <p:spPr bwMode="auto">
          <a:xfrm>
            <a:off x="762000" y="1765300"/>
            <a:ext cx="3124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Times New Roman" panose="02020603050405020304" pitchFamily="18" charset="0"/>
                <a:sym typeface="Symbol" panose="05050102010706020507" pitchFamily="18" charset="2"/>
              </a:rPr>
              <a:t>由安培环路定理可知</a:t>
            </a:r>
            <a:endParaRPr kumimoji="1" lang="zh-CN" altLang="en-US" sz="2400" b="1">
              <a:solidFill>
                <a:schemeClr val="bg1"/>
              </a:solidFill>
              <a:latin typeface="Times New Roman" panose="02020603050405020304" pitchFamily="18" charset="0"/>
            </a:endParaRPr>
          </a:p>
        </p:txBody>
      </p:sp>
      <p:graphicFrame>
        <p:nvGraphicFramePr>
          <p:cNvPr id="44042" name="Object 10"/>
          <p:cNvGraphicFramePr>
            <a:graphicFrameLocks/>
          </p:cNvGraphicFramePr>
          <p:nvPr/>
        </p:nvGraphicFramePr>
        <p:xfrm>
          <a:off x="822325" y="2366963"/>
          <a:ext cx="1558925" cy="420687"/>
        </p:xfrm>
        <a:graphic>
          <a:graphicData uri="http://schemas.openxmlformats.org/presentationml/2006/ole">
            <mc:AlternateContent xmlns:mc="http://schemas.openxmlformats.org/markup-compatibility/2006">
              <mc:Choice xmlns:v="urn:schemas-microsoft-com:vml" Requires="v">
                <p:oleObj spid="_x0000_s44090" name="公式" r:id="rId7" imgW="1457367" imgH="314280" progId="Equation.3">
                  <p:embed/>
                </p:oleObj>
              </mc:Choice>
              <mc:Fallback>
                <p:oleObj name="公式" r:id="rId7" imgW="1457367" imgH="314280" progId="Equation.3">
                  <p:embed/>
                  <p:pic>
                    <p:nvPicPr>
                      <p:cNvPr id="0" name="Object 10"/>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22325" y="2366963"/>
                        <a:ext cx="1558925" cy="4206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99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4043" name="Object 11"/>
          <p:cNvGraphicFramePr>
            <a:graphicFrameLocks/>
          </p:cNvGraphicFramePr>
          <p:nvPr/>
        </p:nvGraphicFramePr>
        <p:xfrm>
          <a:off x="3154363" y="2181225"/>
          <a:ext cx="1511300" cy="827088"/>
        </p:xfrm>
        <a:graphic>
          <a:graphicData uri="http://schemas.openxmlformats.org/presentationml/2006/ole">
            <mc:AlternateContent xmlns:mc="http://schemas.openxmlformats.org/markup-compatibility/2006">
              <mc:Choice xmlns:v="urn:schemas-microsoft-com:vml" Requires="v">
                <p:oleObj spid="_x0000_s44091" name="公式" r:id="rId9" imgW="1419278" imgH="733320" progId="Equation.3">
                  <p:embed/>
                </p:oleObj>
              </mc:Choice>
              <mc:Fallback>
                <p:oleObj name="公式" r:id="rId9" imgW="1419278" imgH="733320" progId="Equation.3">
                  <p:embed/>
                  <p:pic>
                    <p:nvPicPr>
                      <p:cNvPr id="0" name="Object 11"/>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154363" y="2181225"/>
                        <a:ext cx="1511300" cy="8270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99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4044" name="Object 12"/>
          <p:cNvGraphicFramePr>
            <a:graphicFrameLocks/>
          </p:cNvGraphicFramePr>
          <p:nvPr/>
        </p:nvGraphicFramePr>
        <p:xfrm>
          <a:off x="803275" y="3043238"/>
          <a:ext cx="1843088" cy="417512"/>
        </p:xfrm>
        <a:graphic>
          <a:graphicData uri="http://schemas.openxmlformats.org/presentationml/2006/ole">
            <mc:AlternateContent xmlns:mc="http://schemas.openxmlformats.org/markup-compatibility/2006">
              <mc:Choice xmlns:v="urn:schemas-microsoft-com:vml" Requires="v">
                <p:oleObj spid="_x0000_s44092" name="公式" r:id="rId11" imgW="1733443" imgH="314280" progId="Equation.3">
                  <p:embed/>
                </p:oleObj>
              </mc:Choice>
              <mc:Fallback>
                <p:oleObj name="公式" r:id="rId11" imgW="1733443" imgH="314280" progId="Equation.3">
                  <p:embed/>
                  <p:pic>
                    <p:nvPicPr>
                      <p:cNvPr id="0" name="Object 12"/>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03275" y="3043238"/>
                        <a:ext cx="1843088" cy="4175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99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4045" name="Object 13"/>
          <p:cNvGraphicFramePr>
            <a:graphicFrameLocks/>
          </p:cNvGraphicFramePr>
          <p:nvPr/>
        </p:nvGraphicFramePr>
        <p:xfrm>
          <a:off x="3167063" y="3105150"/>
          <a:ext cx="812800" cy="315913"/>
        </p:xfrm>
        <a:graphic>
          <a:graphicData uri="http://schemas.openxmlformats.org/presentationml/2006/ole">
            <mc:AlternateContent xmlns:mc="http://schemas.openxmlformats.org/markup-compatibility/2006">
              <mc:Choice xmlns:v="urn:schemas-microsoft-com:vml" Requires="v">
                <p:oleObj spid="_x0000_s44093" name="公式" r:id="rId13" imgW="704777" imgH="209520" progId="Equation.3">
                  <p:embed/>
                </p:oleObj>
              </mc:Choice>
              <mc:Fallback>
                <p:oleObj name="公式" r:id="rId13" imgW="704777" imgH="209520" progId="Equation.3">
                  <p:embed/>
                  <p:pic>
                    <p:nvPicPr>
                      <p:cNvPr id="0" name="Object 13"/>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167063" y="3105150"/>
                        <a:ext cx="812800" cy="315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99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44046" name="Group 14"/>
          <p:cNvGrpSpPr>
            <a:grpSpLocks/>
          </p:cNvGrpSpPr>
          <p:nvPr/>
        </p:nvGrpSpPr>
        <p:grpSpPr bwMode="auto">
          <a:xfrm>
            <a:off x="5910263" y="1606550"/>
            <a:ext cx="2286000" cy="4191000"/>
            <a:chOff x="4080" y="954"/>
            <a:chExt cx="1440" cy="2640"/>
          </a:xfrm>
        </p:grpSpPr>
        <p:sp>
          <p:nvSpPr>
            <p:cNvPr id="44066" name="Line 15"/>
            <p:cNvSpPr>
              <a:spLocks noChangeShapeType="1"/>
            </p:cNvSpPr>
            <p:nvPr/>
          </p:nvSpPr>
          <p:spPr bwMode="auto">
            <a:xfrm>
              <a:off x="4080" y="1150"/>
              <a:ext cx="0" cy="2200"/>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067" name="Line 16"/>
            <p:cNvSpPr>
              <a:spLocks noChangeShapeType="1"/>
            </p:cNvSpPr>
            <p:nvPr/>
          </p:nvSpPr>
          <p:spPr bwMode="auto">
            <a:xfrm>
              <a:off x="5520" y="1150"/>
              <a:ext cx="0" cy="2248"/>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068" name="Oval 17"/>
            <p:cNvSpPr>
              <a:spLocks noChangeArrowheads="1"/>
            </p:cNvSpPr>
            <p:nvPr/>
          </p:nvSpPr>
          <p:spPr bwMode="auto">
            <a:xfrm>
              <a:off x="4080" y="3203"/>
              <a:ext cx="1440" cy="391"/>
            </a:xfrm>
            <a:prstGeom prst="ellipse">
              <a:avLst/>
            </a:prstGeom>
            <a:noFill/>
            <a:ln w="19050">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4069" name="Oval 18"/>
            <p:cNvSpPr>
              <a:spLocks noChangeArrowheads="1"/>
            </p:cNvSpPr>
            <p:nvPr/>
          </p:nvSpPr>
          <p:spPr bwMode="auto">
            <a:xfrm>
              <a:off x="4080" y="954"/>
              <a:ext cx="1440" cy="391"/>
            </a:xfrm>
            <a:prstGeom prst="ellipse">
              <a:avLst/>
            </a:prstGeom>
            <a:noFill/>
            <a:ln w="19050">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4070" name="Line 19"/>
            <p:cNvSpPr>
              <a:spLocks noChangeShapeType="1"/>
            </p:cNvSpPr>
            <p:nvPr/>
          </p:nvSpPr>
          <p:spPr bwMode="auto">
            <a:xfrm>
              <a:off x="4800" y="1146"/>
              <a:ext cx="240"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aphicFrame>
        <p:nvGraphicFramePr>
          <p:cNvPr id="44047" name="Object 20"/>
          <p:cNvGraphicFramePr>
            <a:graphicFrameLocks/>
          </p:cNvGraphicFramePr>
          <p:nvPr/>
        </p:nvGraphicFramePr>
        <p:xfrm>
          <a:off x="7691438" y="2343150"/>
          <a:ext cx="420687" cy="315913"/>
        </p:xfrm>
        <a:graphic>
          <a:graphicData uri="http://schemas.openxmlformats.org/presentationml/2006/ole">
            <mc:AlternateContent xmlns:mc="http://schemas.openxmlformats.org/markup-compatibility/2006">
              <mc:Choice xmlns:v="urn:schemas-microsoft-com:vml" Requires="v">
                <p:oleObj spid="_x0000_s44094" name="公式" r:id="rId15" imgW="314435" imgH="209520" progId="Equation.3">
                  <p:embed/>
                </p:oleObj>
              </mc:Choice>
              <mc:Fallback>
                <p:oleObj name="公式" r:id="rId15" imgW="314435" imgH="209520" progId="Equation.3">
                  <p:embed/>
                  <p:pic>
                    <p:nvPicPr>
                      <p:cNvPr id="0" name="Object 20"/>
                      <p:cNvPicPr>
                        <a:picLocks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691438" y="2343150"/>
                        <a:ext cx="420687" cy="315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99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4048" name="Object 21"/>
          <p:cNvGraphicFramePr>
            <a:graphicFrameLocks/>
          </p:cNvGraphicFramePr>
          <p:nvPr/>
        </p:nvGraphicFramePr>
        <p:xfrm>
          <a:off x="812800" y="3803650"/>
          <a:ext cx="1433513" cy="317500"/>
        </p:xfrm>
        <a:graphic>
          <a:graphicData uri="http://schemas.openxmlformats.org/presentationml/2006/ole">
            <mc:AlternateContent xmlns:mc="http://schemas.openxmlformats.org/markup-compatibility/2006">
              <mc:Choice xmlns:v="urn:schemas-microsoft-com:vml" Requires="v">
                <p:oleObj spid="_x0000_s44095" name="公式" r:id="rId17" imgW="1343101" imgH="209520" progId="Equation.3">
                  <p:embed/>
                </p:oleObj>
              </mc:Choice>
              <mc:Fallback>
                <p:oleObj name="公式" r:id="rId17" imgW="1343101" imgH="209520" progId="Equation.3">
                  <p:embed/>
                  <p:pic>
                    <p:nvPicPr>
                      <p:cNvPr id="0" name="Object 21"/>
                      <p:cNvPicPr>
                        <a:picLocks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812800" y="3803650"/>
                        <a:ext cx="1433513" cy="317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99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4049" name="Object 22"/>
          <p:cNvGraphicFramePr>
            <a:graphicFrameLocks/>
          </p:cNvGraphicFramePr>
          <p:nvPr/>
        </p:nvGraphicFramePr>
        <p:xfrm>
          <a:off x="2370138" y="3570288"/>
          <a:ext cx="1647825" cy="827087"/>
        </p:xfrm>
        <a:graphic>
          <a:graphicData uri="http://schemas.openxmlformats.org/presentationml/2006/ole">
            <mc:AlternateContent xmlns:mc="http://schemas.openxmlformats.org/markup-compatibility/2006">
              <mc:Choice xmlns:v="urn:schemas-microsoft-com:vml" Requires="v">
                <p:oleObj spid="_x0000_s44096" name="公式" r:id="rId19" imgW="1542999" imgH="733320" progId="Equation.3">
                  <p:embed/>
                </p:oleObj>
              </mc:Choice>
              <mc:Fallback>
                <p:oleObj name="公式" r:id="rId19" imgW="1542999" imgH="733320" progId="Equation.3">
                  <p:embed/>
                  <p:pic>
                    <p:nvPicPr>
                      <p:cNvPr id="0" name="Object 22"/>
                      <p:cNvPicPr>
                        <a:picLocks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370138" y="3570288"/>
                        <a:ext cx="1647825" cy="8270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99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4050" name="Object 23"/>
          <p:cNvGraphicFramePr>
            <a:graphicFrameLocks/>
          </p:cNvGraphicFramePr>
          <p:nvPr/>
        </p:nvGraphicFramePr>
        <p:xfrm>
          <a:off x="974725" y="4473575"/>
          <a:ext cx="2373313" cy="827088"/>
        </p:xfrm>
        <a:graphic>
          <a:graphicData uri="http://schemas.openxmlformats.org/presentationml/2006/ole">
            <mc:AlternateContent xmlns:mc="http://schemas.openxmlformats.org/markup-compatibility/2006">
              <mc:Choice xmlns:v="urn:schemas-microsoft-com:vml" Requires="v">
                <p:oleObj spid="_x0000_s44097" name="公式" r:id="rId21" imgW="2266956" imgH="733320" progId="Equation.3">
                  <p:embed/>
                </p:oleObj>
              </mc:Choice>
              <mc:Fallback>
                <p:oleObj name="公式" r:id="rId21" imgW="2266956" imgH="733320" progId="Equation.3">
                  <p:embed/>
                  <p:pic>
                    <p:nvPicPr>
                      <p:cNvPr id="0" name="Object 23"/>
                      <p:cNvPicPr>
                        <a:picLocks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974725" y="4473575"/>
                        <a:ext cx="2373313" cy="8270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99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4051" name="Object 24"/>
          <p:cNvGraphicFramePr>
            <a:graphicFrameLocks/>
          </p:cNvGraphicFramePr>
          <p:nvPr/>
        </p:nvGraphicFramePr>
        <p:xfrm>
          <a:off x="3368675" y="4492625"/>
          <a:ext cx="2008188" cy="914400"/>
        </p:xfrm>
        <a:graphic>
          <a:graphicData uri="http://schemas.openxmlformats.org/presentationml/2006/ole">
            <mc:AlternateContent xmlns:mc="http://schemas.openxmlformats.org/markup-compatibility/2006">
              <mc:Choice xmlns:v="urn:schemas-microsoft-com:vml" Requires="v">
                <p:oleObj spid="_x0000_s44098" name="公式" r:id="rId23" imgW="1914432" imgH="809730" progId="Equation.3">
                  <p:embed/>
                </p:oleObj>
              </mc:Choice>
              <mc:Fallback>
                <p:oleObj name="公式" r:id="rId23" imgW="1914432" imgH="809730" progId="Equation.3">
                  <p:embed/>
                  <p:pic>
                    <p:nvPicPr>
                      <p:cNvPr id="0" name="Object 24"/>
                      <p:cNvPicPr>
                        <a:picLocks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3368675" y="4492625"/>
                        <a:ext cx="2008188" cy="914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99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4052" name="Object 25"/>
          <p:cNvGraphicFramePr>
            <a:graphicFrameLocks/>
          </p:cNvGraphicFramePr>
          <p:nvPr/>
        </p:nvGraphicFramePr>
        <p:xfrm>
          <a:off x="971550" y="5610225"/>
          <a:ext cx="2720975" cy="914400"/>
        </p:xfrm>
        <a:graphic>
          <a:graphicData uri="http://schemas.openxmlformats.org/presentationml/2006/ole">
            <mc:AlternateContent xmlns:mc="http://schemas.openxmlformats.org/markup-compatibility/2006">
              <mc:Choice xmlns:v="urn:schemas-microsoft-com:vml" Requires="v">
                <p:oleObj spid="_x0000_s44099" name="公式" r:id="rId25" imgW="2609754" imgH="809730" progId="Equation.3">
                  <p:embed/>
                </p:oleObj>
              </mc:Choice>
              <mc:Fallback>
                <p:oleObj name="公式" r:id="rId25" imgW="2609754" imgH="809730" progId="Equation.3">
                  <p:embed/>
                  <p:pic>
                    <p:nvPicPr>
                      <p:cNvPr id="0" name="Object 25"/>
                      <p:cNvPicPr>
                        <a:picLocks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971550" y="5610225"/>
                        <a:ext cx="2720975" cy="914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99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4053" name="Object 26"/>
          <p:cNvGraphicFramePr>
            <a:graphicFrameLocks/>
          </p:cNvGraphicFramePr>
          <p:nvPr/>
        </p:nvGraphicFramePr>
        <p:xfrm>
          <a:off x="7726363" y="4757738"/>
          <a:ext cx="190500" cy="215900"/>
        </p:xfrm>
        <a:graphic>
          <a:graphicData uri="http://schemas.openxmlformats.org/presentationml/2006/ole">
            <mc:AlternateContent xmlns:mc="http://schemas.openxmlformats.org/markup-compatibility/2006">
              <mc:Choice xmlns:v="urn:schemas-microsoft-com:vml" Requires="v">
                <p:oleObj spid="_x0000_s44100" name="公式" r:id="rId27" imgW="85632" imgH="123930" progId="Equation.3">
                  <p:embed/>
                </p:oleObj>
              </mc:Choice>
              <mc:Fallback>
                <p:oleObj name="公式" r:id="rId27" imgW="85632" imgH="123930" progId="Equation.3">
                  <p:embed/>
                  <p:pic>
                    <p:nvPicPr>
                      <p:cNvPr id="0" name="Object 26"/>
                      <p:cNvPicPr>
                        <a:picLocks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7726363" y="4757738"/>
                        <a:ext cx="190500" cy="215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99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4054" name="AutoShape 27"/>
          <p:cNvSpPr>
            <a:spLocks noChangeArrowheads="1"/>
          </p:cNvSpPr>
          <p:nvPr/>
        </p:nvSpPr>
        <p:spPr bwMode="auto">
          <a:xfrm>
            <a:off x="6672263" y="1758950"/>
            <a:ext cx="762000" cy="3843338"/>
          </a:xfrm>
          <a:prstGeom prst="can">
            <a:avLst>
              <a:gd name="adj" fmla="val 36264"/>
            </a:avLst>
          </a:prstGeom>
          <a:gradFill rotWithShape="0">
            <a:gsLst>
              <a:gs pos="0">
                <a:srgbClr val="185E5E"/>
              </a:gs>
              <a:gs pos="50000">
                <a:srgbClr val="33CCCC"/>
              </a:gs>
              <a:gs pos="100000">
                <a:srgbClr val="185E5E"/>
              </a:gs>
            </a:gsLst>
            <a:lin ang="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4055" name="Line 28"/>
          <p:cNvSpPr>
            <a:spLocks noChangeShapeType="1"/>
          </p:cNvSpPr>
          <p:nvPr/>
        </p:nvSpPr>
        <p:spPr bwMode="auto">
          <a:xfrm>
            <a:off x="7053263" y="1377950"/>
            <a:ext cx="0" cy="4572000"/>
          </a:xfrm>
          <a:prstGeom prst="line">
            <a:avLst/>
          </a:prstGeom>
          <a:noFill/>
          <a:ln w="12700">
            <a:solidFill>
              <a:srgbClr val="FFFF00"/>
            </a:solidFill>
            <a:prstDash val="lgDash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056" name="Oval 29"/>
          <p:cNvSpPr>
            <a:spLocks noChangeArrowheads="1"/>
          </p:cNvSpPr>
          <p:nvPr/>
        </p:nvSpPr>
        <p:spPr bwMode="auto">
          <a:xfrm>
            <a:off x="5910263" y="1606550"/>
            <a:ext cx="2286000" cy="609600"/>
          </a:xfrm>
          <a:prstGeom prst="ellipse">
            <a:avLst/>
          </a:prstGeom>
          <a:noFill/>
          <a:ln w="19050">
            <a:solidFill>
              <a:schemeClr val="bg1"/>
            </a:solidFill>
            <a:round/>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4057" name="Rectangle 30"/>
          <p:cNvSpPr>
            <a:spLocks noChangeArrowheads="1"/>
          </p:cNvSpPr>
          <p:nvPr/>
        </p:nvSpPr>
        <p:spPr bwMode="auto">
          <a:xfrm>
            <a:off x="7434263" y="2825750"/>
            <a:ext cx="762000" cy="1828800"/>
          </a:xfrm>
          <a:prstGeom prst="rect">
            <a:avLst/>
          </a:prstGeom>
          <a:solidFill>
            <a:srgbClr val="969696"/>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4058" name="Rectangle 31" descr="宽下对角线"/>
          <p:cNvSpPr>
            <a:spLocks noChangeArrowheads="1"/>
          </p:cNvSpPr>
          <p:nvPr/>
        </p:nvSpPr>
        <p:spPr bwMode="auto">
          <a:xfrm>
            <a:off x="7815263" y="2825750"/>
            <a:ext cx="228600" cy="1828800"/>
          </a:xfrm>
          <a:prstGeom prst="rect">
            <a:avLst/>
          </a:prstGeom>
          <a:blipFill dpi="0" rotWithShape="0">
            <a:blip r:embed="rId29"/>
            <a:srcRect/>
            <a:tile tx="0" ty="0" sx="100000" sy="100000" flip="none" algn="tl"/>
          </a:blip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4059" name="Line 32"/>
          <p:cNvSpPr>
            <a:spLocks noChangeShapeType="1"/>
          </p:cNvSpPr>
          <p:nvPr/>
        </p:nvSpPr>
        <p:spPr bwMode="auto">
          <a:xfrm>
            <a:off x="7053263" y="5111750"/>
            <a:ext cx="1524000" cy="0"/>
          </a:xfrm>
          <a:prstGeom prst="line">
            <a:avLst/>
          </a:prstGeom>
          <a:noFill/>
          <a:ln w="22225">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44060" name="Object 33"/>
          <p:cNvGraphicFramePr>
            <a:graphicFrameLocks/>
          </p:cNvGraphicFramePr>
          <p:nvPr/>
        </p:nvGraphicFramePr>
        <p:xfrm>
          <a:off x="7137400" y="3376613"/>
          <a:ext cx="138113" cy="317500"/>
        </p:xfrm>
        <a:graphic>
          <a:graphicData uri="http://schemas.openxmlformats.org/presentationml/2006/ole">
            <mc:AlternateContent xmlns:mc="http://schemas.openxmlformats.org/markup-compatibility/2006">
              <mc:Choice xmlns:v="urn:schemas-microsoft-com:vml" Requires="v">
                <p:oleObj spid="_x0000_s44101" name="公式" r:id="rId30" imgW="47543" imgH="209520" progId="Equation.3">
                  <p:embed/>
                </p:oleObj>
              </mc:Choice>
              <mc:Fallback>
                <p:oleObj name="公式" r:id="rId30" imgW="47543" imgH="209520" progId="Equation.3">
                  <p:embed/>
                  <p:pic>
                    <p:nvPicPr>
                      <p:cNvPr id="0" name="Object 33"/>
                      <p:cNvPicPr>
                        <a:picLocks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7137400" y="3376613"/>
                        <a:ext cx="138113" cy="317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99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4061" name="Line 34"/>
          <p:cNvSpPr>
            <a:spLocks noChangeShapeType="1"/>
          </p:cNvSpPr>
          <p:nvPr/>
        </p:nvSpPr>
        <p:spPr bwMode="auto">
          <a:xfrm flipV="1">
            <a:off x="7053263" y="1149350"/>
            <a:ext cx="0" cy="76200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44062" name="Object 35"/>
          <p:cNvGraphicFramePr>
            <a:graphicFrameLocks/>
          </p:cNvGraphicFramePr>
          <p:nvPr/>
        </p:nvGraphicFramePr>
        <p:xfrm>
          <a:off x="7459663" y="1639888"/>
          <a:ext cx="331787" cy="420687"/>
        </p:xfrm>
        <a:graphic>
          <a:graphicData uri="http://schemas.openxmlformats.org/presentationml/2006/ole">
            <mc:AlternateContent xmlns:mc="http://schemas.openxmlformats.org/markup-compatibility/2006">
              <mc:Choice xmlns:v="urn:schemas-microsoft-com:vml" Requires="v">
                <p:oleObj spid="_x0000_s44102" name="公式" r:id="rId32" imgW="238257" imgH="314280" progId="Equation.3">
                  <p:embed/>
                </p:oleObj>
              </mc:Choice>
              <mc:Fallback>
                <p:oleObj name="公式" r:id="rId32" imgW="238257" imgH="314280" progId="Equation.3">
                  <p:embed/>
                  <p:pic>
                    <p:nvPicPr>
                      <p:cNvPr id="0" name="Object 35"/>
                      <p:cNvPicPr>
                        <a:picLocks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7459663" y="1639888"/>
                        <a:ext cx="331787" cy="4206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4063" name="Line 36"/>
          <p:cNvSpPr>
            <a:spLocks noChangeShapeType="1"/>
          </p:cNvSpPr>
          <p:nvPr/>
        </p:nvSpPr>
        <p:spPr bwMode="auto">
          <a:xfrm>
            <a:off x="5910263" y="3359150"/>
            <a:ext cx="1143000" cy="0"/>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44064" name="Object 37"/>
          <p:cNvGraphicFramePr>
            <a:graphicFrameLocks/>
          </p:cNvGraphicFramePr>
          <p:nvPr/>
        </p:nvGraphicFramePr>
        <p:xfrm>
          <a:off x="6049963" y="2819400"/>
          <a:ext cx="366712" cy="417513"/>
        </p:xfrm>
        <a:graphic>
          <a:graphicData uri="http://schemas.openxmlformats.org/presentationml/2006/ole">
            <mc:AlternateContent xmlns:mc="http://schemas.openxmlformats.org/markup-compatibility/2006">
              <mc:Choice xmlns:v="urn:schemas-microsoft-com:vml" Requires="v">
                <p:oleObj spid="_x0000_s44103" name="公式" r:id="rId34" imgW="276346" imgH="314280" progId="Equation.3">
                  <p:embed/>
                </p:oleObj>
              </mc:Choice>
              <mc:Fallback>
                <p:oleObj name="公式" r:id="rId34" imgW="276346" imgH="314280" progId="Equation.3">
                  <p:embed/>
                  <p:pic>
                    <p:nvPicPr>
                      <p:cNvPr id="0" name="Object 37"/>
                      <p:cNvPicPr>
                        <a:picLocks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6049963" y="2819400"/>
                        <a:ext cx="366712" cy="4175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4065" name="Object 38"/>
          <p:cNvGraphicFramePr>
            <a:graphicFrameLocks/>
          </p:cNvGraphicFramePr>
          <p:nvPr/>
        </p:nvGraphicFramePr>
        <p:xfrm>
          <a:off x="6119813" y="3740150"/>
          <a:ext cx="366712" cy="420688"/>
        </p:xfrm>
        <a:graphic>
          <a:graphicData uri="http://schemas.openxmlformats.org/presentationml/2006/ole">
            <mc:AlternateContent xmlns:mc="http://schemas.openxmlformats.org/markup-compatibility/2006">
              <mc:Choice xmlns:v="urn:schemas-microsoft-com:vml" Requires="v">
                <p:oleObj spid="_x0000_s44104" name="公式" r:id="rId36" imgW="276346" imgH="314280" progId="Equation.3">
                  <p:embed/>
                </p:oleObj>
              </mc:Choice>
              <mc:Fallback>
                <p:oleObj name="公式" r:id="rId36" imgW="276346" imgH="314280" progId="Equation.3">
                  <p:embed/>
                  <p:pic>
                    <p:nvPicPr>
                      <p:cNvPr id="0" name="Object 38"/>
                      <p:cNvPicPr>
                        <a:picLocks noChangeArrowheads="1"/>
                      </p:cNvPicPr>
                      <p:nvPr/>
                    </p:nvPicPr>
                    <p:blipFill>
                      <a:blip r:embed="rId37">
                        <a:extLst>
                          <a:ext uri="{28A0092B-C50C-407E-A947-70E740481C1C}">
                            <a14:useLocalDpi xmlns:a14="http://schemas.microsoft.com/office/drawing/2010/main" val="0"/>
                          </a:ext>
                        </a:extLst>
                      </a:blip>
                      <a:srcRect/>
                      <a:stretch>
                        <a:fillRect/>
                      </a:stretch>
                    </p:blipFill>
                    <p:spPr bwMode="auto">
                      <a:xfrm>
                        <a:off x="6119813" y="3740150"/>
                        <a:ext cx="366712" cy="4206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99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ransition spd="slow">
    <p:wipe dir="d"/>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ChangeArrowheads="1"/>
          </p:cNvSpPr>
          <p:nvPr/>
        </p:nvSpPr>
        <p:spPr bwMode="auto">
          <a:xfrm>
            <a:off x="190500" y="228600"/>
            <a:ext cx="661352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800" b="1">
                <a:solidFill>
                  <a:srgbClr val="FFFF00"/>
                </a:solidFill>
                <a:latin typeface="Times New Roman" panose="02020603050405020304" pitchFamily="18" charset="0"/>
              </a:rPr>
              <a:t>二</a:t>
            </a:r>
            <a:r>
              <a:rPr kumimoji="1" lang="en-US" altLang="zh-CN" sz="2800" b="1">
                <a:solidFill>
                  <a:srgbClr val="FFFF00"/>
                </a:solidFill>
                <a:latin typeface="Times New Roman" panose="02020603050405020304" pitchFamily="18" charset="0"/>
              </a:rPr>
              <a:t>. </a:t>
            </a:r>
            <a:r>
              <a:rPr kumimoji="1" lang="zh-CN" altLang="en-US" sz="2800" b="1">
                <a:solidFill>
                  <a:srgbClr val="FFFF00"/>
                </a:solidFill>
                <a:latin typeface="Times New Roman" panose="02020603050405020304" pitchFamily="18" charset="0"/>
              </a:rPr>
              <a:t>互感现象  互感系数  互感电动势</a:t>
            </a:r>
          </a:p>
        </p:txBody>
      </p:sp>
      <p:sp>
        <p:nvSpPr>
          <p:cNvPr id="128003" name="Oval 3"/>
          <p:cNvSpPr>
            <a:spLocks noChangeArrowheads="1"/>
          </p:cNvSpPr>
          <p:nvPr/>
        </p:nvSpPr>
        <p:spPr bwMode="auto">
          <a:xfrm>
            <a:off x="6034088" y="1127125"/>
            <a:ext cx="990600" cy="1965325"/>
          </a:xfrm>
          <a:prstGeom prst="ellipse">
            <a:avLst/>
          </a:prstGeom>
          <a:gradFill rotWithShape="1">
            <a:gsLst>
              <a:gs pos="0">
                <a:schemeClr val="hlink">
                  <a:gamma/>
                  <a:shade val="46275"/>
                  <a:invGamma/>
                  <a:alpha val="20000"/>
                </a:schemeClr>
              </a:gs>
              <a:gs pos="100000">
                <a:schemeClr val="hlink">
                  <a:alpha val="20000"/>
                </a:schemeClr>
              </a:gs>
            </a:gsLst>
            <a:path path="shape">
              <a:fillToRect l="50000" t="50000" r="50000" b="50000"/>
            </a:path>
          </a:gradFill>
          <a:ln w="28575">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zh-CN" altLang="en-US">
              <a:latin typeface="Arial" charset="0"/>
              <a:ea typeface="宋体" charset="-122"/>
            </a:endParaRPr>
          </a:p>
        </p:txBody>
      </p:sp>
      <p:graphicFrame>
        <p:nvGraphicFramePr>
          <p:cNvPr id="45060" name="Object 4"/>
          <p:cNvGraphicFramePr>
            <a:graphicFrameLocks/>
          </p:cNvGraphicFramePr>
          <p:nvPr/>
        </p:nvGraphicFramePr>
        <p:xfrm>
          <a:off x="8216900" y="835025"/>
          <a:ext cx="331788" cy="457200"/>
        </p:xfrm>
        <a:graphic>
          <a:graphicData uri="http://schemas.openxmlformats.org/presentationml/2006/ole">
            <mc:AlternateContent xmlns:mc="http://schemas.openxmlformats.org/markup-compatibility/2006">
              <mc:Choice xmlns:v="urn:schemas-microsoft-com:vml" Requires="v">
                <p:oleObj spid="_x0000_s45102" name="公式" r:id="rId3" imgW="238257" imgH="352350" progId="Equation.3">
                  <p:embed/>
                </p:oleObj>
              </mc:Choice>
              <mc:Fallback>
                <p:oleObj name="公式" r:id="rId3" imgW="238257" imgH="352350" progId="Equation.3">
                  <p:embed/>
                  <p:pic>
                    <p:nvPicPr>
                      <p:cNvPr id="0" name="Object 4"/>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16900" y="835025"/>
                        <a:ext cx="331788"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C0C0C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5061" name="Arc 5"/>
          <p:cNvSpPr>
            <a:spLocks/>
          </p:cNvSpPr>
          <p:nvPr/>
        </p:nvSpPr>
        <p:spPr bwMode="auto">
          <a:xfrm rot="21173839" flipH="1">
            <a:off x="6127750" y="1825625"/>
            <a:ext cx="388938" cy="433388"/>
          </a:xfrm>
          <a:custGeom>
            <a:avLst/>
            <a:gdLst>
              <a:gd name="T0" fmla="*/ 2147483646 w 21595"/>
              <a:gd name="T1" fmla="*/ 0 h 13228"/>
              <a:gd name="T2" fmla="*/ 2147483646 w 21595"/>
              <a:gd name="T3" fmla="*/ 2147483646 h 13228"/>
              <a:gd name="T4" fmla="*/ 0 w 21595"/>
              <a:gd name="T5" fmla="*/ 2147483646 h 13228"/>
              <a:gd name="T6" fmla="*/ 0 60000 65536"/>
              <a:gd name="T7" fmla="*/ 0 60000 65536"/>
              <a:gd name="T8" fmla="*/ 0 60000 65536"/>
            </a:gdLst>
            <a:ahLst/>
            <a:cxnLst>
              <a:cxn ang="T6">
                <a:pos x="T0" y="T1"/>
              </a:cxn>
              <a:cxn ang="T7">
                <a:pos x="T2" y="T3"/>
              </a:cxn>
              <a:cxn ang="T8">
                <a:pos x="T4" y="T5"/>
              </a:cxn>
            </a:cxnLst>
            <a:rect l="0" t="0" r="r" b="b"/>
            <a:pathLst>
              <a:path w="21595" h="13228" fill="none" extrusionOk="0">
                <a:moveTo>
                  <a:pt x="17075" y="0"/>
                </a:moveTo>
                <a:cubicBezTo>
                  <a:pt x="19909" y="3658"/>
                  <a:pt x="21493" y="8130"/>
                  <a:pt x="21594" y="12757"/>
                </a:cubicBezTo>
              </a:path>
              <a:path w="21595" h="13228" stroke="0" extrusionOk="0">
                <a:moveTo>
                  <a:pt x="17075" y="0"/>
                </a:moveTo>
                <a:cubicBezTo>
                  <a:pt x="19909" y="3658"/>
                  <a:pt x="21493" y="8130"/>
                  <a:pt x="21594" y="12757"/>
                </a:cubicBezTo>
                <a:lnTo>
                  <a:pt x="0" y="13228"/>
                </a:lnTo>
                <a:lnTo>
                  <a:pt x="17075" y="0"/>
                </a:lnTo>
                <a:close/>
              </a:path>
            </a:pathLst>
          </a:custGeom>
          <a:noFill/>
          <a:ln w="22225">
            <a:solidFill>
              <a:srgbClr val="FF6600"/>
            </a:solidFill>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45062" name="Object 6"/>
          <p:cNvGraphicFramePr>
            <a:graphicFrameLocks/>
          </p:cNvGraphicFramePr>
          <p:nvPr/>
        </p:nvGraphicFramePr>
        <p:xfrm>
          <a:off x="5795963" y="1781175"/>
          <a:ext cx="201612" cy="292100"/>
        </p:xfrm>
        <a:graphic>
          <a:graphicData uri="http://schemas.openxmlformats.org/presentationml/2006/ole">
            <mc:AlternateContent xmlns:mc="http://schemas.openxmlformats.org/markup-compatibility/2006">
              <mc:Choice xmlns:v="urn:schemas-microsoft-com:vml" Requires="v">
                <p:oleObj spid="_x0000_s45103" name="公式" r:id="rId5" imgW="95357" imgH="200070" progId="Equation.3">
                  <p:embed/>
                </p:oleObj>
              </mc:Choice>
              <mc:Fallback>
                <p:oleObj name="公式" r:id="rId5" imgW="95357" imgH="200070" progId="Equation.3">
                  <p:embed/>
                  <p:pic>
                    <p:nvPicPr>
                      <p:cNvPr id="0" name="Object 6"/>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95963" y="1781175"/>
                        <a:ext cx="201612" cy="292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C0C0C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5063" name="Object 7"/>
          <p:cNvGraphicFramePr>
            <a:graphicFrameLocks/>
          </p:cNvGraphicFramePr>
          <p:nvPr/>
        </p:nvGraphicFramePr>
        <p:xfrm>
          <a:off x="5722938" y="2398713"/>
          <a:ext cx="306387" cy="417512"/>
        </p:xfrm>
        <a:graphic>
          <a:graphicData uri="http://schemas.openxmlformats.org/presentationml/2006/ole">
            <mc:AlternateContent xmlns:mc="http://schemas.openxmlformats.org/markup-compatibility/2006">
              <mc:Choice xmlns:v="urn:schemas-microsoft-com:vml" Requires="v">
                <p:oleObj spid="_x0000_s45104" name="公式" r:id="rId7" imgW="199898" imgH="314280" progId="Equation.3">
                  <p:embed/>
                </p:oleObj>
              </mc:Choice>
              <mc:Fallback>
                <p:oleObj name="公式" r:id="rId7" imgW="199898" imgH="314280" progId="Equation.3">
                  <p:embed/>
                  <p:pic>
                    <p:nvPicPr>
                      <p:cNvPr id="0" name="Object 7"/>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722938" y="2398713"/>
                        <a:ext cx="306387" cy="4175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99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8008" name="Oval 8"/>
          <p:cNvSpPr>
            <a:spLocks noChangeArrowheads="1"/>
          </p:cNvSpPr>
          <p:nvPr/>
        </p:nvSpPr>
        <p:spPr bwMode="auto">
          <a:xfrm>
            <a:off x="7481888" y="1127125"/>
            <a:ext cx="990600" cy="1965325"/>
          </a:xfrm>
          <a:prstGeom prst="ellipse">
            <a:avLst/>
          </a:prstGeom>
          <a:gradFill rotWithShape="1">
            <a:gsLst>
              <a:gs pos="0">
                <a:schemeClr val="hlink">
                  <a:gamma/>
                  <a:shade val="46275"/>
                  <a:invGamma/>
                  <a:alpha val="20000"/>
                </a:schemeClr>
              </a:gs>
              <a:gs pos="100000">
                <a:schemeClr val="hlink">
                  <a:alpha val="20000"/>
                </a:schemeClr>
              </a:gs>
            </a:gsLst>
            <a:path path="shape">
              <a:fillToRect l="50000" t="50000" r="50000" b="50000"/>
            </a:path>
          </a:gradFill>
          <a:ln w="28575">
            <a:solidFill>
              <a:srgbClr val="00CC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zh-CN" altLang="en-US">
              <a:latin typeface="Arial" charset="0"/>
              <a:ea typeface="宋体" charset="-122"/>
            </a:endParaRPr>
          </a:p>
        </p:txBody>
      </p:sp>
      <p:graphicFrame>
        <p:nvGraphicFramePr>
          <p:cNvPr id="45065" name="Object 9"/>
          <p:cNvGraphicFramePr>
            <a:graphicFrameLocks/>
          </p:cNvGraphicFramePr>
          <p:nvPr/>
        </p:nvGraphicFramePr>
        <p:xfrm>
          <a:off x="8294688" y="2809875"/>
          <a:ext cx="341312" cy="417513"/>
        </p:xfrm>
        <a:graphic>
          <a:graphicData uri="http://schemas.openxmlformats.org/presentationml/2006/ole">
            <mc:AlternateContent xmlns:mc="http://schemas.openxmlformats.org/markup-compatibility/2006">
              <mc:Choice xmlns:v="urn:schemas-microsoft-com:vml" Requires="v">
                <p:oleObj spid="_x0000_s45105" name="公式" r:id="rId9" imgW="238257" imgH="314280" progId="Equation.3">
                  <p:embed/>
                </p:oleObj>
              </mc:Choice>
              <mc:Fallback>
                <p:oleObj name="公式" r:id="rId9" imgW="238257" imgH="314280" progId="Equation.3">
                  <p:embed/>
                  <p:pic>
                    <p:nvPicPr>
                      <p:cNvPr id="0" name="Object 9"/>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294688" y="2809875"/>
                        <a:ext cx="341312" cy="4175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99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5066" name="Rectangle 10"/>
          <p:cNvSpPr>
            <a:spLocks noChangeArrowheads="1"/>
          </p:cNvSpPr>
          <p:nvPr/>
        </p:nvSpPr>
        <p:spPr bwMode="auto">
          <a:xfrm>
            <a:off x="742950" y="762000"/>
            <a:ext cx="33972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Times New Roman" panose="02020603050405020304" pitchFamily="18" charset="0"/>
              </a:rPr>
              <a:t>线圈</a:t>
            </a:r>
            <a:r>
              <a:rPr kumimoji="1" lang="zh-CN" altLang="en-US" sz="2400" b="1">
                <a:solidFill>
                  <a:srgbClr val="66FFFF"/>
                </a:solidFill>
                <a:latin typeface="Times New Roman" panose="02020603050405020304" pitchFamily="18" charset="0"/>
              </a:rPr>
              <a:t> </a:t>
            </a:r>
            <a:r>
              <a:rPr kumimoji="1" lang="en-US" altLang="zh-CN" sz="2400" b="1">
                <a:solidFill>
                  <a:srgbClr val="66FFFF"/>
                </a:solidFill>
                <a:latin typeface="Times New Roman" panose="02020603050405020304" pitchFamily="18" charset="0"/>
              </a:rPr>
              <a:t>1 </a:t>
            </a:r>
            <a:r>
              <a:rPr kumimoji="1" lang="zh-CN" altLang="en-US" sz="2400" b="1">
                <a:solidFill>
                  <a:schemeClr val="bg1"/>
                </a:solidFill>
                <a:latin typeface="Times New Roman" panose="02020603050405020304" pitchFamily="18" charset="0"/>
              </a:rPr>
              <a:t>中的电流变化</a:t>
            </a:r>
          </a:p>
        </p:txBody>
      </p:sp>
      <p:sp>
        <p:nvSpPr>
          <p:cNvPr id="45067" name="Rectangle 11"/>
          <p:cNvSpPr>
            <a:spLocks noChangeArrowheads="1"/>
          </p:cNvSpPr>
          <p:nvPr/>
        </p:nvSpPr>
        <p:spPr bwMode="auto">
          <a:xfrm>
            <a:off x="685800" y="1270000"/>
            <a:ext cx="3886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Times New Roman" panose="02020603050405020304" pitchFamily="18" charset="0"/>
              </a:rPr>
              <a:t>引起线圈 </a:t>
            </a:r>
            <a:r>
              <a:rPr kumimoji="1" lang="en-US" altLang="zh-CN" sz="2400" b="1">
                <a:solidFill>
                  <a:srgbClr val="66FFFF"/>
                </a:solidFill>
                <a:latin typeface="Times New Roman" panose="02020603050405020304" pitchFamily="18" charset="0"/>
              </a:rPr>
              <a:t>2 </a:t>
            </a:r>
            <a:r>
              <a:rPr kumimoji="1" lang="zh-CN" altLang="en-US" sz="2400" b="1">
                <a:solidFill>
                  <a:schemeClr val="bg1"/>
                </a:solidFill>
                <a:latin typeface="Times New Roman" panose="02020603050405020304" pitchFamily="18" charset="0"/>
              </a:rPr>
              <a:t>的磁通变化</a:t>
            </a:r>
          </a:p>
        </p:txBody>
      </p:sp>
      <p:sp>
        <p:nvSpPr>
          <p:cNvPr id="45068" name="Rectangle 12"/>
          <p:cNvSpPr>
            <a:spLocks noChangeArrowheads="1"/>
          </p:cNvSpPr>
          <p:nvPr/>
        </p:nvSpPr>
        <p:spPr bwMode="auto">
          <a:xfrm>
            <a:off x="704850" y="1778000"/>
            <a:ext cx="4298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Times New Roman" panose="02020603050405020304" pitchFamily="18" charset="0"/>
              </a:rPr>
              <a:t>线圈 </a:t>
            </a:r>
            <a:r>
              <a:rPr kumimoji="1" lang="en-US" altLang="zh-CN" sz="2400" b="1">
                <a:solidFill>
                  <a:srgbClr val="66FFFF"/>
                </a:solidFill>
                <a:latin typeface="Times New Roman" panose="02020603050405020304" pitchFamily="18" charset="0"/>
              </a:rPr>
              <a:t>2</a:t>
            </a:r>
            <a:r>
              <a:rPr kumimoji="1" lang="en-US" altLang="zh-CN" sz="2400" b="1">
                <a:solidFill>
                  <a:schemeClr val="bg1"/>
                </a:solidFill>
                <a:latin typeface="Times New Roman" panose="02020603050405020304" pitchFamily="18" charset="0"/>
              </a:rPr>
              <a:t> </a:t>
            </a:r>
            <a:r>
              <a:rPr kumimoji="1" lang="zh-CN" altLang="en-US" sz="2400" b="1">
                <a:solidFill>
                  <a:schemeClr val="bg1"/>
                </a:solidFill>
                <a:latin typeface="Times New Roman" panose="02020603050405020304" pitchFamily="18" charset="0"/>
              </a:rPr>
              <a:t>中产生感应电动势</a:t>
            </a:r>
          </a:p>
        </p:txBody>
      </p:sp>
      <p:sp>
        <p:nvSpPr>
          <p:cNvPr id="45069" name="Rectangle 13"/>
          <p:cNvSpPr>
            <a:spLocks noChangeArrowheads="1"/>
          </p:cNvSpPr>
          <p:nvPr/>
        </p:nvSpPr>
        <p:spPr bwMode="auto">
          <a:xfrm>
            <a:off x="723900" y="2324100"/>
            <a:ext cx="3848100" cy="1249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Times New Roman" panose="02020603050405020304" pitchFamily="18" charset="0"/>
              </a:rPr>
              <a:t>根据毕 </a:t>
            </a:r>
            <a:r>
              <a:rPr kumimoji="1" lang="en-US" altLang="zh-CN" sz="2400" b="1">
                <a:solidFill>
                  <a:schemeClr val="bg1"/>
                </a:solidFill>
                <a:latin typeface="Times New Roman" panose="02020603050405020304" pitchFamily="18" charset="0"/>
              </a:rPr>
              <a:t>— </a:t>
            </a:r>
            <a:r>
              <a:rPr kumimoji="1" lang="zh-CN" altLang="en-US" sz="2400" b="1">
                <a:solidFill>
                  <a:schemeClr val="bg1"/>
                </a:solidFill>
                <a:latin typeface="Times New Roman" panose="02020603050405020304" pitchFamily="18" charset="0"/>
              </a:rPr>
              <a:t>萨定律，穿过线圈 </a:t>
            </a:r>
            <a:r>
              <a:rPr kumimoji="1" lang="en-US" altLang="zh-CN" sz="2400" b="1">
                <a:solidFill>
                  <a:srgbClr val="66FFFF"/>
                </a:solidFill>
                <a:latin typeface="Times New Roman" panose="02020603050405020304" pitchFamily="18" charset="0"/>
              </a:rPr>
              <a:t>2 </a:t>
            </a:r>
            <a:r>
              <a:rPr kumimoji="1" lang="zh-CN" altLang="en-US" sz="2400" b="1">
                <a:solidFill>
                  <a:schemeClr val="bg1"/>
                </a:solidFill>
                <a:latin typeface="Times New Roman" panose="02020603050405020304" pitchFamily="18" charset="0"/>
              </a:rPr>
              <a:t>的磁通量正比于线圈</a:t>
            </a:r>
            <a:r>
              <a:rPr kumimoji="1" lang="en-US" altLang="zh-CN" sz="2400" b="1">
                <a:solidFill>
                  <a:srgbClr val="66FFFF"/>
                </a:solidFill>
                <a:latin typeface="Times New Roman" panose="02020603050405020304" pitchFamily="18" charset="0"/>
              </a:rPr>
              <a:t>1 </a:t>
            </a:r>
            <a:r>
              <a:rPr kumimoji="1" lang="zh-CN" altLang="en-US" sz="2400" b="1">
                <a:solidFill>
                  <a:schemeClr val="bg1"/>
                </a:solidFill>
                <a:latin typeface="Times New Roman" panose="02020603050405020304" pitchFamily="18" charset="0"/>
              </a:rPr>
              <a:t>中电流</a:t>
            </a:r>
            <a:r>
              <a:rPr kumimoji="1" lang="zh-CN" altLang="en-US" sz="2400" b="1">
                <a:solidFill>
                  <a:srgbClr val="66FFFF"/>
                </a:solidFill>
                <a:latin typeface="Times New Roman" panose="02020603050405020304" pitchFamily="18" charset="0"/>
              </a:rPr>
              <a:t> </a:t>
            </a:r>
            <a:r>
              <a:rPr kumimoji="1" lang="en-US" altLang="zh-CN" sz="2800" b="1" i="1">
                <a:solidFill>
                  <a:srgbClr val="66FFFF"/>
                </a:solidFill>
                <a:latin typeface="Times New Roman" panose="02020603050405020304" pitchFamily="18" charset="0"/>
              </a:rPr>
              <a:t>I </a:t>
            </a:r>
          </a:p>
        </p:txBody>
      </p:sp>
      <p:graphicFrame>
        <p:nvGraphicFramePr>
          <p:cNvPr id="45070" name="Object 16"/>
          <p:cNvGraphicFramePr>
            <a:graphicFrameLocks/>
          </p:cNvGraphicFramePr>
          <p:nvPr/>
        </p:nvGraphicFramePr>
        <p:xfrm>
          <a:off x="1835150" y="3644900"/>
          <a:ext cx="1589088" cy="417513"/>
        </p:xfrm>
        <a:graphic>
          <a:graphicData uri="http://schemas.openxmlformats.org/presentationml/2006/ole">
            <mc:AlternateContent xmlns:mc="http://schemas.openxmlformats.org/markup-compatibility/2006">
              <mc:Choice xmlns:v="urn:schemas-microsoft-com:vml" Requires="v">
                <p:oleObj spid="_x0000_s45106" name="公式" r:id="rId11" imgW="1495456" imgH="314280" progId="Equation.3">
                  <p:embed/>
                </p:oleObj>
              </mc:Choice>
              <mc:Fallback>
                <p:oleObj name="公式" r:id="rId11" imgW="1495456" imgH="314280" progId="Equation.3">
                  <p:embed/>
                  <p:pic>
                    <p:nvPicPr>
                      <p:cNvPr id="0" name="Object 16"/>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835150" y="3644900"/>
                        <a:ext cx="1589088" cy="417513"/>
                      </a:xfrm>
                      <a:prstGeom prst="rect">
                        <a:avLst/>
                      </a:prstGeom>
                      <a:noFill/>
                      <a:ln w="19050">
                        <a:solidFill>
                          <a:srgbClr val="66FFFF"/>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5071" name="Object 17"/>
          <p:cNvGraphicFramePr>
            <a:graphicFrameLocks/>
          </p:cNvGraphicFramePr>
          <p:nvPr/>
        </p:nvGraphicFramePr>
        <p:xfrm>
          <a:off x="2700338" y="4221163"/>
          <a:ext cx="2284412" cy="823912"/>
        </p:xfrm>
        <a:graphic>
          <a:graphicData uri="http://schemas.openxmlformats.org/presentationml/2006/ole">
            <mc:AlternateContent xmlns:mc="http://schemas.openxmlformats.org/markup-compatibility/2006">
              <mc:Choice xmlns:v="urn:schemas-microsoft-com:vml" Requires="v">
                <p:oleObj spid="_x0000_s45107" name="公式" r:id="rId13" imgW="2181323" imgH="733320" progId="Equation.3">
                  <p:embed/>
                </p:oleObj>
              </mc:Choice>
              <mc:Fallback>
                <p:oleObj name="公式" r:id="rId13" imgW="2181323" imgH="733320" progId="Equation.3">
                  <p:embed/>
                  <p:pic>
                    <p:nvPicPr>
                      <p:cNvPr id="0" name="Object 17"/>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700338" y="4221163"/>
                        <a:ext cx="2284412" cy="8239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99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5072" name="Object 18"/>
          <p:cNvGraphicFramePr>
            <a:graphicFrameLocks/>
          </p:cNvGraphicFramePr>
          <p:nvPr/>
        </p:nvGraphicFramePr>
        <p:xfrm>
          <a:off x="5013325" y="4214813"/>
          <a:ext cx="2944813" cy="823912"/>
        </p:xfrm>
        <a:graphic>
          <a:graphicData uri="http://schemas.openxmlformats.org/presentationml/2006/ole">
            <mc:AlternateContent xmlns:mc="http://schemas.openxmlformats.org/markup-compatibility/2006">
              <mc:Choice xmlns:v="urn:schemas-microsoft-com:vml" Requires="v">
                <p:oleObj spid="_x0000_s45108" name="公式" r:id="rId15" imgW="2838557" imgH="733320" progId="Equation.3">
                  <p:embed/>
                </p:oleObj>
              </mc:Choice>
              <mc:Fallback>
                <p:oleObj name="公式" r:id="rId15" imgW="2838557" imgH="733320" progId="Equation.3">
                  <p:embed/>
                  <p:pic>
                    <p:nvPicPr>
                      <p:cNvPr id="0" name="Object 18"/>
                      <p:cNvPicPr>
                        <a:picLocks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013325" y="4214813"/>
                        <a:ext cx="2944813" cy="8239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99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5073" name="Rectangle 19"/>
          <p:cNvSpPr>
            <a:spLocks noChangeArrowheads="1"/>
          </p:cNvSpPr>
          <p:nvPr/>
        </p:nvSpPr>
        <p:spPr bwMode="auto">
          <a:xfrm>
            <a:off x="723900" y="5010150"/>
            <a:ext cx="3749675" cy="1463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5000"/>
              </a:lnSpc>
            </a:pPr>
            <a:r>
              <a:rPr lang="zh-CN" altLang="en-US" sz="2400" b="1">
                <a:solidFill>
                  <a:schemeClr val="bg1"/>
                </a:solidFill>
                <a:latin typeface="Times New Roman" panose="02020603050405020304" pitchFamily="18" charset="0"/>
              </a:rPr>
              <a:t>若回路周围不存在铁磁质</a:t>
            </a:r>
            <a:r>
              <a:rPr kumimoji="1" lang="zh-CN" altLang="en-US" sz="2400" b="1">
                <a:solidFill>
                  <a:schemeClr val="bg1"/>
                </a:solidFill>
                <a:latin typeface="Times New Roman" panose="02020603050405020304" pitchFamily="18" charset="0"/>
              </a:rPr>
              <a:t>且两线圈结构、相对位置及其周围介质分布不变时</a:t>
            </a:r>
          </a:p>
        </p:txBody>
      </p:sp>
      <p:graphicFrame>
        <p:nvGraphicFramePr>
          <p:cNvPr id="45074" name="Object 20"/>
          <p:cNvGraphicFramePr>
            <a:graphicFrameLocks/>
          </p:cNvGraphicFramePr>
          <p:nvPr/>
        </p:nvGraphicFramePr>
        <p:xfrm>
          <a:off x="4418013" y="5411788"/>
          <a:ext cx="2057400" cy="823912"/>
        </p:xfrm>
        <a:graphic>
          <a:graphicData uri="http://schemas.openxmlformats.org/presentationml/2006/ole">
            <mc:AlternateContent xmlns:mc="http://schemas.openxmlformats.org/markup-compatibility/2006">
              <mc:Choice xmlns:v="urn:schemas-microsoft-com:vml" Requires="v">
                <p:oleObj spid="_x0000_s45109" name="公式" r:id="rId17" imgW="1952521" imgH="733320" progId="Equation.3">
                  <p:embed/>
                </p:oleObj>
              </mc:Choice>
              <mc:Fallback>
                <p:oleObj name="公式" r:id="rId17" imgW="1952521" imgH="733320" progId="Equation.3">
                  <p:embed/>
                  <p:pic>
                    <p:nvPicPr>
                      <p:cNvPr id="0" name="Object 20"/>
                      <p:cNvPicPr>
                        <a:picLocks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418013" y="5411788"/>
                        <a:ext cx="2057400" cy="823912"/>
                      </a:xfrm>
                      <a:prstGeom prst="rect">
                        <a:avLst/>
                      </a:prstGeom>
                      <a:noFill/>
                      <a:ln w="19050">
                        <a:solidFill>
                          <a:srgbClr val="66FFFF"/>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5075" name="Object 22"/>
          <p:cNvGraphicFramePr>
            <a:graphicFrameLocks/>
          </p:cNvGraphicFramePr>
          <p:nvPr/>
        </p:nvGraphicFramePr>
        <p:xfrm>
          <a:off x="6883400" y="5380038"/>
          <a:ext cx="2081213" cy="823912"/>
        </p:xfrm>
        <a:graphic>
          <a:graphicData uri="http://schemas.openxmlformats.org/presentationml/2006/ole">
            <mc:AlternateContent xmlns:mc="http://schemas.openxmlformats.org/markup-compatibility/2006">
              <mc:Choice xmlns:v="urn:schemas-microsoft-com:vml" Requires="v">
                <p:oleObj spid="_x0000_s45110" name="公式" r:id="rId19" imgW="1990610" imgH="733320" progId="Equation.3">
                  <p:embed/>
                </p:oleObj>
              </mc:Choice>
              <mc:Fallback>
                <p:oleObj name="公式" r:id="rId19" imgW="1990610" imgH="733320" progId="Equation.3">
                  <p:embed/>
                  <p:pic>
                    <p:nvPicPr>
                      <p:cNvPr id="0" name="Object 22"/>
                      <p:cNvPicPr>
                        <a:picLocks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6883400" y="5380038"/>
                        <a:ext cx="2081213" cy="823912"/>
                      </a:xfrm>
                      <a:prstGeom prst="rect">
                        <a:avLst/>
                      </a:prstGeom>
                      <a:noFill/>
                      <a:ln w="19050">
                        <a:solidFill>
                          <a:srgbClr val="66FFFF"/>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5076" name="Rectangle 23"/>
          <p:cNvSpPr>
            <a:spLocks noChangeArrowheads="1"/>
          </p:cNvSpPr>
          <p:nvPr/>
        </p:nvSpPr>
        <p:spPr bwMode="auto">
          <a:xfrm>
            <a:off x="454025" y="44275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Wingdings" panose="05000000000000000000" pitchFamily="2" charset="2"/>
              <a:buChar char="l"/>
            </a:pPr>
            <a:r>
              <a:rPr kumimoji="1" lang="zh-CN" altLang="en-US" sz="2400" b="1">
                <a:solidFill>
                  <a:srgbClr val="FFFF00"/>
                </a:solidFill>
                <a:latin typeface="Times New Roman" panose="02020603050405020304" pitchFamily="18" charset="0"/>
                <a:cs typeface="Times New Roman" panose="02020603050405020304" pitchFamily="18" charset="0"/>
              </a:rPr>
              <a:t> </a:t>
            </a:r>
            <a:r>
              <a:rPr kumimoji="1" lang="zh-CN" altLang="en-US" sz="2400" b="1">
                <a:solidFill>
                  <a:schemeClr val="bg1"/>
                </a:solidFill>
                <a:latin typeface="Times New Roman" panose="02020603050405020304" pitchFamily="18" charset="0"/>
              </a:rPr>
              <a:t>互感电动势</a:t>
            </a:r>
          </a:p>
        </p:txBody>
      </p:sp>
      <p:sp>
        <p:nvSpPr>
          <p:cNvPr id="45077" name="AutoShape 25"/>
          <p:cNvSpPr>
            <a:spLocks noChangeArrowheads="1"/>
          </p:cNvSpPr>
          <p:nvPr/>
        </p:nvSpPr>
        <p:spPr bwMode="auto">
          <a:xfrm>
            <a:off x="6565900" y="5789613"/>
            <a:ext cx="242888" cy="185737"/>
          </a:xfrm>
          <a:prstGeom prst="leftRightArrow">
            <a:avLst>
              <a:gd name="adj1" fmla="val 50000"/>
              <a:gd name="adj2" fmla="val 26154"/>
            </a:avLst>
          </a:prstGeom>
          <a:solidFill>
            <a:srgbClr val="FFCCFF"/>
          </a:solidFill>
          <a:ln w="9525" algn="ctr">
            <a:solidFill>
              <a:srgbClr val="FFCC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82800" bIns="82800"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nvGrpSpPr>
          <p:cNvPr id="45078" name="Group 26"/>
          <p:cNvGrpSpPr>
            <a:grpSpLocks/>
          </p:cNvGrpSpPr>
          <p:nvPr/>
        </p:nvGrpSpPr>
        <p:grpSpPr bwMode="auto">
          <a:xfrm>
            <a:off x="4967288" y="1336675"/>
            <a:ext cx="3803650" cy="433388"/>
            <a:chOff x="3129" y="562"/>
            <a:chExt cx="2396" cy="273"/>
          </a:xfrm>
        </p:grpSpPr>
        <p:sp>
          <p:nvSpPr>
            <p:cNvPr id="45090" name="Freeform 27"/>
            <p:cNvSpPr>
              <a:spLocks/>
            </p:cNvSpPr>
            <p:nvPr/>
          </p:nvSpPr>
          <p:spPr bwMode="auto">
            <a:xfrm>
              <a:off x="3129" y="562"/>
              <a:ext cx="641" cy="266"/>
            </a:xfrm>
            <a:custGeom>
              <a:avLst/>
              <a:gdLst>
                <a:gd name="T0" fmla="*/ 0 w 432"/>
                <a:gd name="T1" fmla="*/ 0 h 288"/>
                <a:gd name="T2" fmla="*/ 118349 w 432"/>
                <a:gd name="T3" fmla="*/ 38 h 288"/>
                <a:gd name="T4" fmla="*/ 353820 w 432"/>
                <a:gd name="T5" fmla="*/ 74 h 288"/>
                <a:gd name="T6" fmla="*/ 0 60000 65536"/>
                <a:gd name="T7" fmla="*/ 0 60000 65536"/>
                <a:gd name="T8" fmla="*/ 0 60000 65536"/>
              </a:gdLst>
              <a:ahLst/>
              <a:cxnLst>
                <a:cxn ang="T6">
                  <a:pos x="T0" y="T1"/>
                </a:cxn>
                <a:cxn ang="T7">
                  <a:pos x="T2" y="T3"/>
                </a:cxn>
                <a:cxn ang="T8">
                  <a:pos x="T4" y="T5"/>
                </a:cxn>
              </a:cxnLst>
              <a:rect l="0" t="0" r="r" b="b"/>
              <a:pathLst>
                <a:path w="432" h="288">
                  <a:moveTo>
                    <a:pt x="0" y="0"/>
                  </a:moveTo>
                  <a:cubicBezTo>
                    <a:pt x="36" y="48"/>
                    <a:pt x="72" y="96"/>
                    <a:pt x="144" y="144"/>
                  </a:cubicBezTo>
                  <a:cubicBezTo>
                    <a:pt x="216" y="192"/>
                    <a:pt x="324" y="240"/>
                    <a:pt x="432" y="288"/>
                  </a:cubicBezTo>
                </a:path>
              </a:pathLst>
            </a:custGeom>
            <a:noFill/>
            <a:ln w="25400">
              <a:solidFill>
                <a:srgbClr val="FF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5091" name="Freeform 28"/>
            <p:cNvSpPr>
              <a:spLocks/>
            </p:cNvSpPr>
            <p:nvPr/>
          </p:nvSpPr>
          <p:spPr bwMode="auto">
            <a:xfrm>
              <a:off x="3995" y="795"/>
              <a:ext cx="751" cy="40"/>
            </a:xfrm>
            <a:custGeom>
              <a:avLst/>
              <a:gdLst>
                <a:gd name="T0" fmla="*/ 0 w 960"/>
                <a:gd name="T1" fmla="*/ 0 h 200"/>
                <a:gd name="T2" fmla="*/ 3 w 960"/>
                <a:gd name="T3" fmla="*/ 0 h 200"/>
                <a:gd name="T4" fmla="*/ 9 w 960"/>
                <a:gd name="T5" fmla="*/ 0 h 200"/>
                <a:gd name="T6" fmla="*/ 15 w 960"/>
                <a:gd name="T7" fmla="*/ 0 h 2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60" h="200">
                  <a:moveTo>
                    <a:pt x="0" y="192"/>
                  </a:moveTo>
                  <a:cubicBezTo>
                    <a:pt x="48" y="196"/>
                    <a:pt x="96" y="200"/>
                    <a:pt x="192" y="192"/>
                  </a:cubicBezTo>
                  <a:cubicBezTo>
                    <a:pt x="288" y="184"/>
                    <a:pt x="448" y="176"/>
                    <a:pt x="576" y="144"/>
                  </a:cubicBezTo>
                  <a:cubicBezTo>
                    <a:pt x="704" y="112"/>
                    <a:pt x="832" y="56"/>
                    <a:pt x="960" y="0"/>
                  </a:cubicBezTo>
                </a:path>
              </a:pathLst>
            </a:custGeom>
            <a:noFill/>
            <a:ln w="25400">
              <a:solidFill>
                <a:srgbClr val="FFFF00"/>
              </a:solidFill>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5092" name="Freeform 29"/>
            <p:cNvSpPr>
              <a:spLocks/>
            </p:cNvSpPr>
            <p:nvPr/>
          </p:nvSpPr>
          <p:spPr bwMode="auto">
            <a:xfrm>
              <a:off x="5078" y="611"/>
              <a:ext cx="447" cy="141"/>
            </a:xfrm>
            <a:custGeom>
              <a:avLst/>
              <a:gdLst>
                <a:gd name="T0" fmla="*/ 0 w 447"/>
                <a:gd name="T1" fmla="*/ 141 h 141"/>
                <a:gd name="T2" fmla="*/ 259 w 447"/>
                <a:gd name="T3" fmla="*/ 83 h 141"/>
                <a:gd name="T4" fmla="*/ 447 w 447"/>
                <a:gd name="T5" fmla="*/ 0 h 141"/>
                <a:gd name="T6" fmla="*/ 0 60000 65536"/>
                <a:gd name="T7" fmla="*/ 0 60000 65536"/>
                <a:gd name="T8" fmla="*/ 0 60000 65536"/>
              </a:gdLst>
              <a:ahLst/>
              <a:cxnLst>
                <a:cxn ang="T6">
                  <a:pos x="T0" y="T1"/>
                </a:cxn>
                <a:cxn ang="T7">
                  <a:pos x="T2" y="T3"/>
                </a:cxn>
                <a:cxn ang="T8">
                  <a:pos x="T4" y="T5"/>
                </a:cxn>
              </a:cxnLst>
              <a:rect l="0" t="0" r="r" b="b"/>
              <a:pathLst>
                <a:path w="447" h="141">
                  <a:moveTo>
                    <a:pt x="0" y="141"/>
                  </a:moveTo>
                  <a:cubicBezTo>
                    <a:pt x="92" y="123"/>
                    <a:pt x="185" y="106"/>
                    <a:pt x="259" y="83"/>
                  </a:cubicBezTo>
                  <a:cubicBezTo>
                    <a:pt x="333" y="60"/>
                    <a:pt x="390" y="30"/>
                    <a:pt x="447" y="0"/>
                  </a:cubicBezTo>
                </a:path>
              </a:pathLst>
            </a:custGeom>
            <a:noFill/>
            <a:ln w="28575" cap="flat" cmpd="sng">
              <a:solidFill>
                <a:srgbClr val="FFFF00"/>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tIns="82800" bIns="82800">
              <a:spAutoFit/>
            </a:bodyPr>
            <a:lstStyle/>
            <a:p>
              <a:endParaRPr lang="zh-CN" altLang="en-US"/>
            </a:p>
          </p:txBody>
        </p:sp>
      </p:grpSp>
      <p:grpSp>
        <p:nvGrpSpPr>
          <p:cNvPr id="45079" name="Group 30"/>
          <p:cNvGrpSpPr>
            <a:grpSpLocks/>
          </p:cNvGrpSpPr>
          <p:nvPr/>
        </p:nvGrpSpPr>
        <p:grpSpPr bwMode="auto">
          <a:xfrm>
            <a:off x="5043488" y="2090738"/>
            <a:ext cx="3810000" cy="33337"/>
            <a:chOff x="3177" y="1037"/>
            <a:chExt cx="2400" cy="21"/>
          </a:xfrm>
        </p:grpSpPr>
        <p:sp>
          <p:nvSpPr>
            <p:cNvPr id="45087" name="Line 31"/>
            <p:cNvSpPr>
              <a:spLocks noChangeShapeType="1"/>
            </p:cNvSpPr>
            <p:nvPr/>
          </p:nvSpPr>
          <p:spPr bwMode="auto">
            <a:xfrm flipV="1">
              <a:off x="5015" y="1037"/>
              <a:ext cx="562" cy="0"/>
            </a:xfrm>
            <a:prstGeom prst="line">
              <a:avLst/>
            </a:prstGeom>
            <a:noFill/>
            <a:ln w="25400">
              <a:solidFill>
                <a:srgbClr val="FF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5088" name="Line 32"/>
            <p:cNvSpPr>
              <a:spLocks noChangeShapeType="1"/>
            </p:cNvSpPr>
            <p:nvPr/>
          </p:nvSpPr>
          <p:spPr bwMode="auto">
            <a:xfrm>
              <a:off x="3177" y="1049"/>
              <a:ext cx="576" cy="0"/>
            </a:xfrm>
            <a:prstGeom prst="line">
              <a:avLst/>
            </a:prstGeom>
            <a:noFill/>
            <a:ln w="2540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5089" name="Line 33"/>
            <p:cNvSpPr>
              <a:spLocks noChangeShapeType="1"/>
            </p:cNvSpPr>
            <p:nvPr/>
          </p:nvSpPr>
          <p:spPr bwMode="auto">
            <a:xfrm>
              <a:off x="4032" y="1058"/>
              <a:ext cx="658" cy="0"/>
            </a:xfrm>
            <a:prstGeom prst="line">
              <a:avLst/>
            </a:prstGeom>
            <a:noFill/>
            <a:ln w="2857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tIns="82800" bIns="82800">
              <a:spAutoFit/>
            </a:bodyPr>
            <a:lstStyle/>
            <a:p>
              <a:endParaRPr lang="zh-CN" altLang="en-US"/>
            </a:p>
          </p:txBody>
        </p:sp>
      </p:grpSp>
      <p:grpSp>
        <p:nvGrpSpPr>
          <p:cNvPr id="45080" name="Group 34"/>
          <p:cNvGrpSpPr>
            <a:grpSpLocks/>
          </p:cNvGrpSpPr>
          <p:nvPr/>
        </p:nvGrpSpPr>
        <p:grpSpPr bwMode="auto">
          <a:xfrm>
            <a:off x="4967288" y="2390775"/>
            <a:ext cx="3803650" cy="420688"/>
            <a:chOff x="3129" y="1226"/>
            <a:chExt cx="2396" cy="265"/>
          </a:xfrm>
        </p:grpSpPr>
        <p:sp>
          <p:nvSpPr>
            <p:cNvPr id="45084" name="Freeform 35"/>
            <p:cNvSpPr>
              <a:spLocks/>
            </p:cNvSpPr>
            <p:nvPr/>
          </p:nvSpPr>
          <p:spPr bwMode="auto">
            <a:xfrm flipV="1">
              <a:off x="3129" y="1226"/>
              <a:ext cx="641" cy="265"/>
            </a:xfrm>
            <a:custGeom>
              <a:avLst/>
              <a:gdLst>
                <a:gd name="T0" fmla="*/ 0 w 432"/>
                <a:gd name="T1" fmla="*/ 0 h 288"/>
                <a:gd name="T2" fmla="*/ 118349 w 432"/>
                <a:gd name="T3" fmla="*/ 35 h 288"/>
                <a:gd name="T4" fmla="*/ 353820 w 432"/>
                <a:gd name="T5" fmla="*/ 70 h 288"/>
                <a:gd name="T6" fmla="*/ 0 60000 65536"/>
                <a:gd name="T7" fmla="*/ 0 60000 65536"/>
                <a:gd name="T8" fmla="*/ 0 60000 65536"/>
              </a:gdLst>
              <a:ahLst/>
              <a:cxnLst>
                <a:cxn ang="T6">
                  <a:pos x="T0" y="T1"/>
                </a:cxn>
                <a:cxn ang="T7">
                  <a:pos x="T2" y="T3"/>
                </a:cxn>
                <a:cxn ang="T8">
                  <a:pos x="T4" y="T5"/>
                </a:cxn>
              </a:cxnLst>
              <a:rect l="0" t="0" r="r" b="b"/>
              <a:pathLst>
                <a:path w="432" h="288">
                  <a:moveTo>
                    <a:pt x="0" y="0"/>
                  </a:moveTo>
                  <a:cubicBezTo>
                    <a:pt x="36" y="48"/>
                    <a:pt x="72" y="96"/>
                    <a:pt x="144" y="144"/>
                  </a:cubicBezTo>
                  <a:cubicBezTo>
                    <a:pt x="216" y="192"/>
                    <a:pt x="324" y="240"/>
                    <a:pt x="432" y="288"/>
                  </a:cubicBezTo>
                </a:path>
              </a:pathLst>
            </a:custGeom>
            <a:noFill/>
            <a:ln w="25400">
              <a:solidFill>
                <a:srgbClr val="FF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5085" name="Freeform 36"/>
            <p:cNvSpPr>
              <a:spLocks/>
            </p:cNvSpPr>
            <p:nvPr/>
          </p:nvSpPr>
          <p:spPr bwMode="auto">
            <a:xfrm flipV="1">
              <a:off x="4032" y="1226"/>
              <a:ext cx="694" cy="40"/>
            </a:xfrm>
            <a:custGeom>
              <a:avLst/>
              <a:gdLst>
                <a:gd name="T0" fmla="*/ 0 w 960"/>
                <a:gd name="T1" fmla="*/ 0 h 200"/>
                <a:gd name="T2" fmla="*/ 1 w 960"/>
                <a:gd name="T3" fmla="*/ 0 h 200"/>
                <a:gd name="T4" fmla="*/ 3 w 960"/>
                <a:gd name="T5" fmla="*/ 0 h 200"/>
                <a:gd name="T6" fmla="*/ 4 w 960"/>
                <a:gd name="T7" fmla="*/ 0 h 2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60" h="200">
                  <a:moveTo>
                    <a:pt x="0" y="192"/>
                  </a:moveTo>
                  <a:cubicBezTo>
                    <a:pt x="48" y="196"/>
                    <a:pt x="96" y="200"/>
                    <a:pt x="192" y="192"/>
                  </a:cubicBezTo>
                  <a:cubicBezTo>
                    <a:pt x="288" y="184"/>
                    <a:pt x="448" y="176"/>
                    <a:pt x="576" y="144"/>
                  </a:cubicBezTo>
                  <a:cubicBezTo>
                    <a:pt x="704" y="112"/>
                    <a:pt x="832" y="56"/>
                    <a:pt x="960" y="0"/>
                  </a:cubicBezTo>
                </a:path>
              </a:pathLst>
            </a:custGeom>
            <a:noFill/>
            <a:ln w="25400">
              <a:solidFill>
                <a:srgbClr val="FFFF00"/>
              </a:solidFill>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5086" name="Freeform 37"/>
            <p:cNvSpPr>
              <a:spLocks/>
            </p:cNvSpPr>
            <p:nvPr/>
          </p:nvSpPr>
          <p:spPr bwMode="auto">
            <a:xfrm>
              <a:off x="5031" y="1281"/>
              <a:ext cx="494" cy="106"/>
            </a:xfrm>
            <a:custGeom>
              <a:avLst/>
              <a:gdLst>
                <a:gd name="T0" fmla="*/ 0 w 494"/>
                <a:gd name="T1" fmla="*/ 0 h 106"/>
                <a:gd name="T2" fmla="*/ 165 w 494"/>
                <a:gd name="T3" fmla="*/ 24 h 106"/>
                <a:gd name="T4" fmla="*/ 306 w 494"/>
                <a:gd name="T5" fmla="*/ 47 h 106"/>
                <a:gd name="T6" fmla="*/ 494 w 494"/>
                <a:gd name="T7" fmla="*/ 106 h 10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94" h="106">
                  <a:moveTo>
                    <a:pt x="0" y="0"/>
                  </a:moveTo>
                  <a:cubicBezTo>
                    <a:pt x="27" y="4"/>
                    <a:pt x="114" y="16"/>
                    <a:pt x="165" y="24"/>
                  </a:cubicBezTo>
                  <a:cubicBezTo>
                    <a:pt x="216" y="32"/>
                    <a:pt x="251" y="33"/>
                    <a:pt x="306" y="47"/>
                  </a:cubicBezTo>
                  <a:cubicBezTo>
                    <a:pt x="361" y="61"/>
                    <a:pt x="455" y="94"/>
                    <a:pt x="494" y="106"/>
                  </a:cubicBezTo>
                </a:path>
              </a:pathLst>
            </a:custGeom>
            <a:noFill/>
            <a:ln w="28575" cap="flat" cmpd="sng">
              <a:solidFill>
                <a:srgbClr val="FFFF00"/>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tIns="82800" bIns="82800">
              <a:spAutoFit/>
            </a:bodyPr>
            <a:lstStyle/>
            <a:p>
              <a:endParaRPr lang="zh-CN" altLang="en-US"/>
            </a:p>
          </p:txBody>
        </p:sp>
      </p:grpSp>
      <p:sp>
        <p:nvSpPr>
          <p:cNvPr id="45081" name="Text Box 38"/>
          <p:cNvSpPr txBox="1">
            <a:spLocks noChangeArrowheads="1"/>
          </p:cNvSpPr>
          <p:nvPr/>
        </p:nvSpPr>
        <p:spPr bwMode="auto">
          <a:xfrm>
            <a:off x="3709988" y="3587750"/>
            <a:ext cx="4749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400" b="1" i="1">
                <a:solidFill>
                  <a:srgbClr val="66FFFF"/>
                </a:solidFill>
                <a:latin typeface="Times New Roman" panose="02020603050405020304" pitchFamily="18" charset="0"/>
                <a:ea typeface="楷体_GB2312" pitchFamily="49" charset="-122"/>
              </a:rPr>
              <a:t>M</a:t>
            </a:r>
            <a:r>
              <a:rPr lang="en-US" altLang="zh-CN" sz="2400" b="1" baseline="-25000">
                <a:solidFill>
                  <a:srgbClr val="66FFFF"/>
                </a:solidFill>
                <a:latin typeface="Times New Roman" panose="02020603050405020304" pitchFamily="18" charset="0"/>
                <a:ea typeface="楷体_GB2312" pitchFamily="49" charset="-122"/>
              </a:rPr>
              <a:t>21</a:t>
            </a:r>
            <a:r>
              <a:rPr lang="zh-CN" altLang="en-US" sz="2400" b="1">
                <a:solidFill>
                  <a:schemeClr val="bg1"/>
                </a:solidFill>
                <a:latin typeface="Times New Roman" panose="02020603050405020304" pitchFamily="18" charset="0"/>
                <a:ea typeface="楷体_GB2312" pitchFamily="49" charset="-122"/>
              </a:rPr>
              <a:t>是回路</a:t>
            </a:r>
            <a:r>
              <a:rPr lang="en-US" altLang="zh-CN" sz="2400" b="1">
                <a:solidFill>
                  <a:srgbClr val="66FFFF"/>
                </a:solidFill>
                <a:latin typeface="Times New Roman" panose="02020603050405020304" pitchFamily="18" charset="0"/>
                <a:ea typeface="楷体_GB2312" pitchFamily="49" charset="-122"/>
              </a:rPr>
              <a:t>1</a:t>
            </a:r>
            <a:r>
              <a:rPr lang="zh-CN" altLang="en-US" sz="2400" b="1">
                <a:solidFill>
                  <a:schemeClr val="bg1"/>
                </a:solidFill>
                <a:latin typeface="Times New Roman" panose="02020603050405020304" pitchFamily="18" charset="0"/>
                <a:ea typeface="楷体_GB2312" pitchFamily="49" charset="-122"/>
              </a:rPr>
              <a:t>对回路</a:t>
            </a:r>
            <a:r>
              <a:rPr lang="en-US" altLang="zh-CN" sz="2400" b="1">
                <a:solidFill>
                  <a:srgbClr val="66FFFF"/>
                </a:solidFill>
                <a:latin typeface="Times New Roman" panose="02020603050405020304" pitchFamily="18" charset="0"/>
                <a:ea typeface="楷体_GB2312" pitchFamily="49" charset="-122"/>
              </a:rPr>
              <a:t>2</a:t>
            </a:r>
            <a:r>
              <a:rPr lang="zh-CN" altLang="en-US" sz="2400" b="1">
                <a:solidFill>
                  <a:schemeClr val="bg1"/>
                </a:solidFill>
                <a:latin typeface="Times New Roman" panose="02020603050405020304" pitchFamily="18" charset="0"/>
                <a:ea typeface="楷体_GB2312" pitchFamily="49" charset="-122"/>
              </a:rPr>
              <a:t>的互感系数</a:t>
            </a:r>
          </a:p>
        </p:txBody>
      </p:sp>
      <p:sp>
        <p:nvSpPr>
          <p:cNvPr id="45082" name="Arc 39"/>
          <p:cNvSpPr>
            <a:spLocks/>
          </p:cNvSpPr>
          <p:nvPr/>
        </p:nvSpPr>
        <p:spPr bwMode="auto">
          <a:xfrm rot="-5400000">
            <a:off x="6111081" y="524669"/>
            <a:ext cx="560388" cy="1155700"/>
          </a:xfrm>
          <a:custGeom>
            <a:avLst/>
            <a:gdLst>
              <a:gd name="T0" fmla="*/ 2147483646 w 41967"/>
              <a:gd name="T1" fmla="*/ 2147483646 h 43200"/>
              <a:gd name="T2" fmla="*/ 0 w 41967"/>
              <a:gd name="T3" fmla="*/ 2147483646 h 43200"/>
              <a:gd name="T4" fmla="*/ 2147483646 w 41967"/>
              <a:gd name="T5" fmla="*/ 2147483646 h 43200"/>
              <a:gd name="T6" fmla="*/ 0 60000 65536"/>
              <a:gd name="T7" fmla="*/ 0 60000 65536"/>
              <a:gd name="T8" fmla="*/ 0 60000 65536"/>
            </a:gdLst>
            <a:ahLst/>
            <a:cxnLst>
              <a:cxn ang="T6">
                <a:pos x="T0" y="T1"/>
              </a:cxn>
              <a:cxn ang="T7">
                <a:pos x="T2" y="T3"/>
              </a:cxn>
              <a:cxn ang="T8">
                <a:pos x="T4" y="T5"/>
              </a:cxn>
            </a:cxnLst>
            <a:rect l="0" t="0" r="r" b="b"/>
            <a:pathLst>
              <a:path w="41967" h="43200" fill="none" extrusionOk="0">
                <a:moveTo>
                  <a:pt x="224" y="13798"/>
                </a:moveTo>
                <a:cubicBezTo>
                  <a:pt x="3446" y="5481"/>
                  <a:pt x="11447" y="-1"/>
                  <a:pt x="20367" y="0"/>
                </a:cubicBezTo>
                <a:cubicBezTo>
                  <a:pt x="32296" y="0"/>
                  <a:pt x="41967" y="9670"/>
                  <a:pt x="41967" y="21600"/>
                </a:cubicBezTo>
                <a:cubicBezTo>
                  <a:pt x="41967" y="33529"/>
                  <a:pt x="32296" y="43200"/>
                  <a:pt x="20367" y="43200"/>
                </a:cubicBezTo>
                <a:cubicBezTo>
                  <a:pt x="11210" y="43200"/>
                  <a:pt x="3049" y="37427"/>
                  <a:pt x="0" y="28793"/>
                </a:cubicBezTo>
              </a:path>
              <a:path w="41967" h="43200" stroke="0" extrusionOk="0">
                <a:moveTo>
                  <a:pt x="224" y="13798"/>
                </a:moveTo>
                <a:cubicBezTo>
                  <a:pt x="3446" y="5481"/>
                  <a:pt x="11447" y="-1"/>
                  <a:pt x="20367" y="0"/>
                </a:cubicBezTo>
                <a:cubicBezTo>
                  <a:pt x="32296" y="0"/>
                  <a:pt x="41967" y="9670"/>
                  <a:pt x="41967" y="21600"/>
                </a:cubicBezTo>
                <a:cubicBezTo>
                  <a:pt x="41967" y="33529"/>
                  <a:pt x="32296" y="43200"/>
                  <a:pt x="20367" y="43200"/>
                </a:cubicBezTo>
                <a:cubicBezTo>
                  <a:pt x="11210" y="43200"/>
                  <a:pt x="3049" y="37427"/>
                  <a:pt x="0" y="28793"/>
                </a:cubicBezTo>
                <a:lnTo>
                  <a:pt x="20367" y="21600"/>
                </a:lnTo>
                <a:lnTo>
                  <a:pt x="224" y="13798"/>
                </a:lnTo>
                <a:close/>
              </a:path>
            </a:pathLst>
          </a:custGeom>
          <a:noFill/>
          <a:ln w="28575">
            <a:solidFill>
              <a:srgbClr val="FF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5083" name="Arc 40"/>
          <p:cNvSpPr>
            <a:spLocks/>
          </p:cNvSpPr>
          <p:nvPr/>
        </p:nvSpPr>
        <p:spPr bwMode="auto">
          <a:xfrm rot="5400000">
            <a:off x="6093619" y="2499519"/>
            <a:ext cx="560388" cy="1155700"/>
          </a:xfrm>
          <a:custGeom>
            <a:avLst/>
            <a:gdLst>
              <a:gd name="T0" fmla="*/ 2147483646 w 41967"/>
              <a:gd name="T1" fmla="*/ 2147483646 h 43200"/>
              <a:gd name="T2" fmla="*/ 0 w 41967"/>
              <a:gd name="T3" fmla="*/ 2147483646 h 43200"/>
              <a:gd name="T4" fmla="*/ 2147483646 w 41967"/>
              <a:gd name="T5" fmla="*/ 2147483646 h 43200"/>
              <a:gd name="T6" fmla="*/ 0 60000 65536"/>
              <a:gd name="T7" fmla="*/ 0 60000 65536"/>
              <a:gd name="T8" fmla="*/ 0 60000 65536"/>
            </a:gdLst>
            <a:ahLst/>
            <a:cxnLst>
              <a:cxn ang="T6">
                <a:pos x="T0" y="T1"/>
              </a:cxn>
              <a:cxn ang="T7">
                <a:pos x="T2" y="T3"/>
              </a:cxn>
              <a:cxn ang="T8">
                <a:pos x="T4" y="T5"/>
              </a:cxn>
            </a:cxnLst>
            <a:rect l="0" t="0" r="r" b="b"/>
            <a:pathLst>
              <a:path w="41967" h="43200" fill="none" extrusionOk="0">
                <a:moveTo>
                  <a:pt x="224" y="13798"/>
                </a:moveTo>
                <a:cubicBezTo>
                  <a:pt x="3446" y="5481"/>
                  <a:pt x="11447" y="-1"/>
                  <a:pt x="20367" y="0"/>
                </a:cubicBezTo>
                <a:cubicBezTo>
                  <a:pt x="32296" y="0"/>
                  <a:pt x="41967" y="9670"/>
                  <a:pt x="41967" y="21600"/>
                </a:cubicBezTo>
                <a:cubicBezTo>
                  <a:pt x="41967" y="33529"/>
                  <a:pt x="32296" y="43200"/>
                  <a:pt x="20367" y="43200"/>
                </a:cubicBezTo>
                <a:cubicBezTo>
                  <a:pt x="11210" y="43200"/>
                  <a:pt x="3049" y="37427"/>
                  <a:pt x="0" y="28793"/>
                </a:cubicBezTo>
              </a:path>
              <a:path w="41967" h="43200" stroke="0" extrusionOk="0">
                <a:moveTo>
                  <a:pt x="224" y="13798"/>
                </a:moveTo>
                <a:cubicBezTo>
                  <a:pt x="3446" y="5481"/>
                  <a:pt x="11447" y="-1"/>
                  <a:pt x="20367" y="0"/>
                </a:cubicBezTo>
                <a:cubicBezTo>
                  <a:pt x="32296" y="0"/>
                  <a:pt x="41967" y="9670"/>
                  <a:pt x="41967" y="21600"/>
                </a:cubicBezTo>
                <a:cubicBezTo>
                  <a:pt x="41967" y="33529"/>
                  <a:pt x="32296" y="43200"/>
                  <a:pt x="20367" y="43200"/>
                </a:cubicBezTo>
                <a:cubicBezTo>
                  <a:pt x="11210" y="43200"/>
                  <a:pt x="3049" y="37427"/>
                  <a:pt x="0" y="28793"/>
                </a:cubicBezTo>
                <a:lnTo>
                  <a:pt x="20367" y="21600"/>
                </a:lnTo>
                <a:lnTo>
                  <a:pt x="224" y="13798"/>
                </a:lnTo>
                <a:close/>
              </a:path>
            </a:pathLst>
          </a:custGeom>
          <a:noFill/>
          <a:ln w="28575">
            <a:solidFill>
              <a:srgbClr val="FF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cSld>
  <p:clrMapOvr>
    <a:masterClrMapping/>
  </p:clrMapOvr>
  <p:transition spd="slow">
    <p:wipe dir="d"/>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矩形 1"/>
          <p:cNvSpPr>
            <a:spLocks noChangeArrowheads="1"/>
          </p:cNvSpPr>
          <p:nvPr/>
        </p:nvSpPr>
        <p:spPr bwMode="auto">
          <a:xfrm>
            <a:off x="34925" y="0"/>
            <a:ext cx="9109075" cy="1938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zh-CN" sz="2400" b="1">
                <a:solidFill>
                  <a:schemeClr val="bg1"/>
                </a:solidFill>
                <a:latin typeface="Times New Roman" panose="02020603050405020304" pitchFamily="18" charset="0"/>
              </a:rPr>
              <a:t>书中例题</a:t>
            </a:r>
            <a:r>
              <a:rPr kumimoji="1" lang="en-US" altLang="zh-CN" sz="2400" b="1">
                <a:solidFill>
                  <a:schemeClr val="bg1"/>
                </a:solidFill>
                <a:latin typeface="Times New Roman" panose="02020603050405020304" pitchFamily="18" charset="0"/>
              </a:rPr>
              <a:t>10.14(p.468)</a:t>
            </a:r>
            <a:endParaRPr kumimoji="1" lang="zh-CN" altLang="zh-CN" sz="2400" b="1">
              <a:solidFill>
                <a:schemeClr val="bg1"/>
              </a:solidFill>
              <a:latin typeface="Times New Roman" panose="02020603050405020304" pitchFamily="18" charset="0"/>
            </a:endParaRPr>
          </a:p>
          <a:p>
            <a:pPr eaLnBrk="1" hangingPunct="1"/>
            <a:r>
              <a:rPr kumimoji="1" lang="zh-CN" altLang="zh-CN" sz="2400" b="1">
                <a:solidFill>
                  <a:schemeClr val="bg1"/>
                </a:solidFill>
                <a:latin typeface="Times New Roman" panose="02020603050405020304" pitchFamily="18" charset="0"/>
              </a:rPr>
              <a:t>两个同轴螺线管</a:t>
            </a:r>
            <a:r>
              <a:rPr kumimoji="1" lang="en-US" altLang="zh-CN" sz="2400" b="1">
                <a:solidFill>
                  <a:schemeClr val="bg1"/>
                </a:solidFill>
                <a:latin typeface="Times New Roman" panose="02020603050405020304" pitchFamily="18" charset="0"/>
              </a:rPr>
              <a:t>1</a:t>
            </a:r>
            <a:r>
              <a:rPr kumimoji="1" lang="zh-CN" altLang="zh-CN" sz="2400" b="1">
                <a:solidFill>
                  <a:schemeClr val="bg1"/>
                </a:solidFill>
                <a:latin typeface="Times New Roman" panose="02020603050405020304" pitchFamily="18" charset="0"/>
              </a:rPr>
              <a:t>和</a:t>
            </a:r>
            <a:r>
              <a:rPr kumimoji="1" lang="en-US" altLang="zh-CN" sz="2400" b="1">
                <a:solidFill>
                  <a:schemeClr val="bg1"/>
                </a:solidFill>
                <a:latin typeface="Times New Roman" panose="02020603050405020304" pitchFamily="18" charset="0"/>
              </a:rPr>
              <a:t>2</a:t>
            </a:r>
            <a:r>
              <a:rPr kumimoji="1" lang="zh-CN" altLang="zh-CN" sz="2400" b="1">
                <a:solidFill>
                  <a:schemeClr val="bg1"/>
                </a:solidFill>
                <a:latin typeface="Times New Roman" panose="02020603050405020304" pitchFamily="18" charset="0"/>
              </a:rPr>
              <a:t>同绕在一个半径为</a:t>
            </a:r>
            <a:r>
              <a:rPr kumimoji="1" lang="en-US" altLang="zh-CN" sz="2400" b="1">
                <a:solidFill>
                  <a:schemeClr val="bg1"/>
                </a:solidFill>
                <a:latin typeface="Times New Roman" panose="02020603050405020304" pitchFamily="18" charset="0"/>
              </a:rPr>
              <a:t>R</a:t>
            </a:r>
            <a:r>
              <a:rPr kumimoji="1" lang="zh-CN" altLang="zh-CN" sz="2400" b="1">
                <a:solidFill>
                  <a:schemeClr val="bg1"/>
                </a:solidFill>
                <a:latin typeface="Times New Roman" panose="02020603050405020304" pitchFamily="18" charset="0"/>
              </a:rPr>
              <a:t>的长磁介质棒上，绕向相同，截面积等于磁介质棒的截面积，螺线管长分别为</a:t>
            </a:r>
            <a:r>
              <a:rPr kumimoji="1" lang="en-US" altLang="zh-CN" sz="2400" b="1" i="1">
                <a:solidFill>
                  <a:schemeClr val="bg1"/>
                </a:solidFill>
                <a:latin typeface="Times New Roman" panose="02020603050405020304" pitchFamily="18" charset="0"/>
              </a:rPr>
              <a:t>l</a:t>
            </a:r>
            <a:r>
              <a:rPr kumimoji="1" lang="en-US" altLang="zh-CN" sz="1600" b="1">
                <a:solidFill>
                  <a:schemeClr val="bg1"/>
                </a:solidFill>
                <a:latin typeface="Times New Roman" panose="02020603050405020304" pitchFamily="18" charset="0"/>
              </a:rPr>
              <a:t>1</a:t>
            </a:r>
            <a:r>
              <a:rPr kumimoji="1" lang="zh-CN" altLang="zh-CN" sz="2400" b="1">
                <a:solidFill>
                  <a:schemeClr val="bg1"/>
                </a:solidFill>
                <a:latin typeface="Times New Roman" panose="02020603050405020304" pitchFamily="18" charset="0"/>
              </a:rPr>
              <a:t>和</a:t>
            </a:r>
            <a:r>
              <a:rPr kumimoji="1" lang="en-US" altLang="zh-CN" sz="2400" b="1" i="1">
                <a:solidFill>
                  <a:schemeClr val="bg1"/>
                </a:solidFill>
                <a:latin typeface="Times New Roman" panose="02020603050405020304" pitchFamily="18" charset="0"/>
              </a:rPr>
              <a:t>l</a:t>
            </a:r>
            <a:r>
              <a:rPr kumimoji="1" lang="en-US" altLang="zh-CN" sz="1600" b="1">
                <a:solidFill>
                  <a:schemeClr val="bg1"/>
                </a:solidFill>
                <a:latin typeface="Times New Roman" panose="02020603050405020304" pitchFamily="18" charset="0"/>
              </a:rPr>
              <a:t>2</a:t>
            </a:r>
            <a:r>
              <a:rPr kumimoji="1" lang="zh-CN" altLang="zh-CN" sz="2400" b="1">
                <a:solidFill>
                  <a:schemeClr val="bg1"/>
                </a:solidFill>
                <a:latin typeface="Times New Roman" panose="02020603050405020304" pitchFamily="18" charset="0"/>
              </a:rPr>
              <a:t>，单位长度上的匝数分别为</a:t>
            </a:r>
            <a:r>
              <a:rPr kumimoji="1" lang="en-US" altLang="zh-CN" sz="2400" b="1" i="1">
                <a:solidFill>
                  <a:schemeClr val="bg1"/>
                </a:solidFill>
                <a:latin typeface="Times New Roman" panose="02020603050405020304" pitchFamily="18" charset="0"/>
              </a:rPr>
              <a:t>n</a:t>
            </a:r>
            <a:r>
              <a:rPr kumimoji="1" lang="en-US" altLang="zh-CN" sz="1600" b="1">
                <a:solidFill>
                  <a:schemeClr val="bg1"/>
                </a:solidFill>
                <a:latin typeface="Times New Roman" panose="02020603050405020304" pitchFamily="18" charset="0"/>
              </a:rPr>
              <a:t>1</a:t>
            </a:r>
            <a:r>
              <a:rPr kumimoji="1" lang="zh-CN" altLang="zh-CN" sz="2400" b="1">
                <a:solidFill>
                  <a:schemeClr val="bg1"/>
                </a:solidFill>
                <a:latin typeface="Times New Roman" panose="02020603050405020304" pitchFamily="18" charset="0"/>
              </a:rPr>
              <a:t>和</a:t>
            </a:r>
            <a:r>
              <a:rPr kumimoji="1" lang="en-US" altLang="zh-CN" sz="2400" b="1" i="1">
                <a:solidFill>
                  <a:schemeClr val="bg1"/>
                </a:solidFill>
                <a:latin typeface="Times New Roman" panose="02020603050405020304" pitchFamily="18" charset="0"/>
              </a:rPr>
              <a:t>n</a:t>
            </a:r>
            <a:r>
              <a:rPr kumimoji="1" lang="en-US" altLang="zh-CN" sz="1600" b="1">
                <a:solidFill>
                  <a:schemeClr val="bg1"/>
                </a:solidFill>
                <a:latin typeface="Times New Roman" panose="02020603050405020304" pitchFamily="18" charset="0"/>
              </a:rPr>
              <a:t>2</a:t>
            </a:r>
            <a:r>
              <a:rPr kumimoji="1" lang="zh-CN" altLang="zh-CN" sz="2400" b="1">
                <a:solidFill>
                  <a:schemeClr val="bg1"/>
                </a:solidFill>
                <a:latin typeface="Times New Roman" panose="02020603050405020304" pitchFamily="18" charset="0"/>
              </a:rPr>
              <a:t>，且</a:t>
            </a:r>
            <a:r>
              <a:rPr kumimoji="1" lang="en-US" altLang="zh-CN" sz="2400" b="1" i="1">
                <a:solidFill>
                  <a:schemeClr val="bg1"/>
                </a:solidFill>
                <a:latin typeface="Times New Roman" panose="02020603050405020304" pitchFamily="18" charset="0"/>
              </a:rPr>
              <a:t>l</a:t>
            </a:r>
            <a:r>
              <a:rPr kumimoji="1" lang="en-US" altLang="zh-CN" sz="1600" b="1">
                <a:solidFill>
                  <a:schemeClr val="bg1"/>
                </a:solidFill>
                <a:latin typeface="Times New Roman" panose="02020603050405020304" pitchFamily="18" charset="0"/>
              </a:rPr>
              <a:t>1</a:t>
            </a:r>
            <a:r>
              <a:rPr kumimoji="1" lang="en-US" altLang="zh-CN" sz="2400" b="1">
                <a:solidFill>
                  <a:schemeClr val="bg1"/>
                </a:solidFill>
                <a:latin typeface="Times New Roman" panose="02020603050405020304" pitchFamily="18" charset="0"/>
              </a:rPr>
              <a:t>&gt;&gt;</a:t>
            </a:r>
            <a:r>
              <a:rPr kumimoji="1" lang="en-US" altLang="zh-CN" sz="2400" b="1" i="1">
                <a:solidFill>
                  <a:schemeClr val="bg1"/>
                </a:solidFill>
                <a:latin typeface="Times New Roman" panose="02020603050405020304" pitchFamily="18" charset="0"/>
              </a:rPr>
              <a:t>R</a:t>
            </a:r>
            <a:r>
              <a:rPr kumimoji="1" lang="zh-CN" altLang="zh-CN" sz="2400" b="1">
                <a:solidFill>
                  <a:schemeClr val="bg1"/>
                </a:solidFill>
                <a:latin typeface="Times New Roman" panose="02020603050405020304" pitchFamily="18" charset="0"/>
              </a:rPr>
              <a:t>；</a:t>
            </a:r>
            <a:r>
              <a:rPr kumimoji="1" lang="en-US" altLang="zh-CN" sz="2400" b="1" i="1">
                <a:solidFill>
                  <a:schemeClr val="bg1"/>
                </a:solidFill>
                <a:latin typeface="Times New Roman" panose="02020603050405020304" pitchFamily="18" charset="0"/>
              </a:rPr>
              <a:t>l</a:t>
            </a:r>
            <a:r>
              <a:rPr kumimoji="1" lang="en-US" altLang="zh-CN" sz="1600" b="1">
                <a:solidFill>
                  <a:schemeClr val="bg1"/>
                </a:solidFill>
                <a:latin typeface="Times New Roman" panose="02020603050405020304" pitchFamily="18" charset="0"/>
              </a:rPr>
              <a:t>2</a:t>
            </a:r>
            <a:r>
              <a:rPr kumimoji="1" lang="en-US" altLang="zh-CN" sz="2400" b="1">
                <a:solidFill>
                  <a:schemeClr val="bg1"/>
                </a:solidFill>
                <a:latin typeface="Times New Roman" panose="02020603050405020304" pitchFamily="18" charset="0"/>
              </a:rPr>
              <a:t> &gt;&gt;</a:t>
            </a:r>
            <a:r>
              <a:rPr kumimoji="1" lang="en-US" altLang="zh-CN" sz="2400" b="1" i="1">
                <a:solidFill>
                  <a:schemeClr val="bg1"/>
                </a:solidFill>
                <a:latin typeface="Times New Roman" panose="02020603050405020304" pitchFamily="18" charset="0"/>
              </a:rPr>
              <a:t>R</a:t>
            </a:r>
            <a:endParaRPr kumimoji="1" lang="zh-CN" altLang="zh-CN" sz="2400" b="1" i="1">
              <a:solidFill>
                <a:schemeClr val="bg1"/>
              </a:solidFill>
              <a:latin typeface="Times New Roman" panose="02020603050405020304" pitchFamily="18" charset="0"/>
            </a:endParaRPr>
          </a:p>
          <a:p>
            <a:pPr eaLnBrk="1" hangingPunct="1"/>
            <a:r>
              <a:rPr kumimoji="1" lang="zh-CN" altLang="zh-CN" sz="2400" b="1">
                <a:solidFill>
                  <a:schemeClr val="bg1"/>
                </a:solidFill>
                <a:latin typeface="Times New Roman" panose="02020603050405020304" pitchFamily="18" charset="0"/>
              </a:rPr>
              <a:t>求：（</a:t>
            </a:r>
            <a:r>
              <a:rPr kumimoji="1" lang="en-US" altLang="zh-CN" sz="2400" b="1">
                <a:solidFill>
                  <a:schemeClr val="bg1"/>
                </a:solidFill>
                <a:latin typeface="Times New Roman" panose="02020603050405020304" pitchFamily="18" charset="0"/>
              </a:rPr>
              <a:t>1</a:t>
            </a:r>
            <a:r>
              <a:rPr kumimoji="1" lang="zh-CN" altLang="zh-CN" sz="2400" b="1">
                <a:solidFill>
                  <a:schemeClr val="bg1"/>
                </a:solidFill>
                <a:latin typeface="Times New Roman" panose="02020603050405020304" pitchFamily="18" charset="0"/>
              </a:rPr>
              <a:t>）证明</a:t>
            </a:r>
            <a:r>
              <a:rPr kumimoji="1" lang="en-US" altLang="zh-CN" sz="2400" b="1" i="1">
                <a:solidFill>
                  <a:schemeClr val="bg1"/>
                </a:solidFill>
                <a:latin typeface="Times New Roman" panose="02020603050405020304" pitchFamily="18" charset="0"/>
              </a:rPr>
              <a:t>M</a:t>
            </a:r>
            <a:r>
              <a:rPr kumimoji="1" lang="en-US" altLang="zh-CN" sz="1600" b="1">
                <a:solidFill>
                  <a:schemeClr val="bg1"/>
                </a:solidFill>
                <a:latin typeface="Times New Roman" panose="02020603050405020304" pitchFamily="18" charset="0"/>
              </a:rPr>
              <a:t>21</a:t>
            </a:r>
            <a:r>
              <a:rPr kumimoji="1" lang="zh-CN" altLang="zh-CN" sz="2400" b="1">
                <a:solidFill>
                  <a:schemeClr val="bg1"/>
                </a:solidFill>
                <a:latin typeface="Times New Roman" panose="02020603050405020304" pitchFamily="18" charset="0"/>
              </a:rPr>
              <a:t>＝</a:t>
            </a:r>
            <a:r>
              <a:rPr kumimoji="1" lang="en-US" altLang="zh-CN" sz="2400" b="1" i="1">
                <a:solidFill>
                  <a:schemeClr val="bg1"/>
                </a:solidFill>
                <a:latin typeface="Times New Roman" panose="02020603050405020304" pitchFamily="18" charset="0"/>
              </a:rPr>
              <a:t>M</a:t>
            </a:r>
            <a:r>
              <a:rPr kumimoji="1" lang="en-US" altLang="zh-CN" sz="1600" b="1">
                <a:solidFill>
                  <a:schemeClr val="bg1"/>
                </a:solidFill>
                <a:latin typeface="Times New Roman" panose="02020603050405020304" pitchFamily="18" charset="0"/>
              </a:rPr>
              <a:t>12</a:t>
            </a:r>
            <a:r>
              <a:rPr kumimoji="1" lang="zh-CN" altLang="zh-CN" sz="2400" b="1">
                <a:solidFill>
                  <a:schemeClr val="bg1"/>
                </a:solidFill>
                <a:latin typeface="Times New Roman" panose="02020603050405020304" pitchFamily="18" charset="0"/>
              </a:rPr>
              <a:t>＝</a:t>
            </a:r>
            <a:r>
              <a:rPr kumimoji="1" lang="en-US" altLang="zh-CN" sz="2400" b="1" i="1">
                <a:solidFill>
                  <a:schemeClr val="bg1"/>
                </a:solidFill>
                <a:latin typeface="Times New Roman" panose="02020603050405020304" pitchFamily="18" charset="0"/>
              </a:rPr>
              <a:t>M</a:t>
            </a:r>
            <a:endParaRPr kumimoji="1" lang="zh-CN" altLang="zh-CN" sz="2400" b="1" i="1">
              <a:solidFill>
                <a:schemeClr val="bg1"/>
              </a:solidFill>
              <a:latin typeface="Times New Roman" panose="02020603050405020304" pitchFamily="18" charset="0"/>
            </a:endParaRPr>
          </a:p>
        </p:txBody>
      </p:sp>
      <p:pic>
        <p:nvPicPr>
          <p:cNvPr id="4608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80025" y="1700213"/>
            <a:ext cx="3762375" cy="2376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6084" name="矩形 2"/>
          <p:cNvSpPr>
            <a:spLocks noChangeArrowheads="1"/>
          </p:cNvSpPr>
          <p:nvPr/>
        </p:nvSpPr>
        <p:spPr bwMode="auto">
          <a:xfrm>
            <a:off x="539750" y="1938338"/>
            <a:ext cx="4572000"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400" b="1">
                <a:solidFill>
                  <a:schemeClr val="bg1"/>
                </a:solidFill>
              </a:rPr>
              <a:t>解：螺线管</a:t>
            </a:r>
            <a:r>
              <a:rPr lang="en-US" altLang="zh-CN" sz="2400" b="1">
                <a:solidFill>
                  <a:schemeClr val="bg1"/>
                </a:solidFill>
              </a:rPr>
              <a:t>1</a:t>
            </a:r>
            <a:r>
              <a:rPr lang="zh-CN" altLang="zh-CN" sz="2400" b="1">
                <a:solidFill>
                  <a:schemeClr val="bg1"/>
                </a:solidFill>
              </a:rPr>
              <a:t>中通有电流</a:t>
            </a:r>
            <a:r>
              <a:rPr lang="en-US" altLang="zh-CN" sz="2400" b="1">
                <a:solidFill>
                  <a:schemeClr val="bg1"/>
                </a:solidFill>
              </a:rPr>
              <a:t>I</a:t>
            </a:r>
            <a:r>
              <a:rPr lang="en-US" altLang="zh-CN" sz="2400" b="1" baseline="-25000">
                <a:solidFill>
                  <a:schemeClr val="bg1"/>
                </a:solidFill>
              </a:rPr>
              <a:t>1</a:t>
            </a:r>
            <a:r>
              <a:rPr lang="zh-CN" altLang="zh-CN" sz="2400" b="1">
                <a:solidFill>
                  <a:schemeClr val="bg1"/>
                </a:solidFill>
              </a:rPr>
              <a:t>，它产生的磁感应强度为：</a:t>
            </a:r>
          </a:p>
        </p:txBody>
      </p:sp>
      <p:sp>
        <p:nvSpPr>
          <p:cNvPr id="46085"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46086" name="对象 4"/>
          <p:cNvGraphicFramePr>
            <a:graphicFrameLocks noChangeAspect="1"/>
          </p:cNvGraphicFramePr>
          <p:nvPr/>
        </p:nvGraphicFramePr>
        <p:xfrm>
          <a:off x="3492500" y="2540000"/>
          <a:ext cx="1296988" cy="460375"/>
        </p:xfrm>
        <a:graphic>
          <a:graphicData uri="http://schemas.openxmlformats.org/presentationml/2006/ole">
            <mc:AlternateContent xmlns:mc="http://schemas.openxmlformats.org/markup-compatibility/2006">
              <mc:Choice xmlns:v="urn:schemas-microsoft-com:vml" Requires="v">
                <p:oleObj spid="_x0000_s46100" name="Equation" r:id="rId4" imgW="647700" imgH="228600" progId="Equation.DSMT4">
                  <p:embed/>
                </p:oleObj>
              </mc:Choice>
              <mc:Fallback>
                <p:oleObj name="Equation" r:id="rId4" imgW="647700" imgH="228600" progId="Equation.DSMT4">
                  <p:embed/>
                  <p:pic>
                    <p:nvPicPr>
                      <p:cNvPr id="0" name="对象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92500" y="2540000"/>
                        <a:ext cx="1296988"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6087" name="矩形 5"/>
          <p:cNvSpPr>
            <a:spLocks noChangeArrowheads="1"/>
          </p:cNvSpPr>
          <p:nvPr/>
        </p:nvSpPr>
        <p:spPr bwMode="auto">
          <a:xfrm>
            <a:off x="611188" y="3079750"/>
            <a:ext cx="43783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400" b="1">
                <a:solidFill>
                  <a:schemeClr val="bg1"/>
                </a:solidFill>
              </a:rPr>
              <a:t>穿过线圈</a:t>
            </a:r>
            <a:r>
              <a:rPr lang="en-US" altLang="zh-CN" sz="2400" b="1">
                <a:solidFill>
                  <a:schemeClr val="bg1"/>
                </a:solidFill>
              </a:rPr>
              <a:t>2</a:t>
            </a:r>
            <a:r>
              <a:rPr lang="zh-CN" altLang="zh-CN" sz="2400" b="1">
                <a:solidFill>
                  <a:schemeClr val="bg1"/>
                </a:solidFill>
              </a:rPr>
              <a:t>每一匝的磁通量为：</a:t>
            </a:r>
          </a:p>
        </p:txBody>
      </p:sp>
      <p:sp>
        <p:nvSpPr>
          <p:cNvPr id="46088"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46089" name="对象 7"/>
          <p:cNvGraphicFramePr>
            <a:graphicFrameLocks noChangeAspect="1"/>
          </p:cNvGraphicFramePr>
          <p:nvPr/>
        </p:nvGraphicFramePr>
        <p:xfrm>
          <a:off x="1982788" y="3582988"/>
          <a:ext cx="2879725" cy="493712"/>
        </p:xfrm>
        <a:graphic>
          <a:graphicData uri="http://schemas.openxmlformats.org/presentationml/2006/ole">
            <mc:AlternateContent xmlns:mc="http://schemas.openxmlformats.org/markup-compatibility/2006">
              <mc:Choice xmlns:v="urn:schemas-microsoft-com:vml" Requires="v">
                <p:oleObj spid="_x0000_s46101" name="Equation" r:id="rId6" imgW="1409088" imgH="241195" progId="Equation.DSMT4">
                  <p:embed/>
                </p:oleObj>
              </mc:Choice>
              <mc:Fallback>
                <p:oleObj name="Equation" r:id="rId6" imgW="1409088" imgH="241195" progId="Equation.DSMT4">
                  <p:embed/>
                  <p:pic>
                    <p:nvPicPr>
                      <p:cNvPr id="0" name="对象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82788" y="3582988"/>
                        <a:ext cx="2879725" cy="49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6090" name="矩形 8"/>
          <p:cNvSpPr>
            <a:spLocks noChangeArrowheads="1"/>
          </p:cNvSpPr>
          <p:nvPr/>
        </p:nvSpPr>
        <p:spPr bwMode="auto">
          <a:xfrm>
            <a:off x="611188" y="4076700"/>
            <a:ext cx="37592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400" b="1">
                <a:solidFill>
                  <a:schemeClr val="bg1"/>
                </a:solidFill>
              </a:rPr>
              <a:t>穿过线圈</a:t>
            </a:r>
            <a:r>
              <a:rPr lang="en-US" altLang="zh-CN" sz="2400" b="1">
                <a:solidFill>
                  <a:schemeClr val="bg1"/>
                </a:solidFill>
              </a:rPr>
              <a:t>2</a:t>
            </a:r>
            <a:r>
              <a:rPr lang="zh-CN" altLang="zh-CN" sz="2400" b="1">
                <a:solidFill>
                  <a:schemeClr val="bg1"/>
                </a:solidFill>
              </a:rPr>
              <a:t>的总磁通量为：</a:t>
            </a:r>
          </a:p>
        </p:txBody>
      </p:sp>
      <p:sp>
        <p:nvSpPr>
          <p:cNvPr id="46091" name="Rectangle 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46092" name="对象 10"/>
          <p:cNvGraphicFramePr>
            <a:graphicFrameLocks noChangeAspect="1"/>
          </p:cNvGraphicFramePr>
          <p:nvPr/>
        </p:nvGraphicFramePr>
        <p:xfrm>
          <a:off x="1941513" y="4541838"/>
          <a:ext cx="5068887" cy="504825"/>
        </p:xfrm>
        <a:graphic>
          <a:graphicData uri="http://schemas.openxmlformats.org/presentationml/2006/ole">
            <mc:AlternateContent xmlns:mc="http://schemas.openxmlformats.org/markup-compatibility/2006">
              <mc:Choice xmlns:v="urn:schemas-microsoft-com:vml" Requires="v">
                <p:oleObj spid="_x0000_s46102" name="Equation" r:id="rId8" imgW="2425700" imgH="241300" progId="Equation.DSMT4">
                  <p:embed/>
                </p:oleObj>
              </mc:Choice>
              <mc:Fallback>
                <p:oleObj name="Equation" r:id="rId8" imgW="2425700" imgH="241300" progId="Equation.DSMT4">
                  <p:embed/>
                  <p:pic>
                    <p:nvPicPr>
                      <p:cNvPr id="0" name="对象 1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941513" y="4541838"/>
                        <a:ext cx="5068887"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6093" name="矩形 11"/>
          <p:cNvSpPr>
            <a:spLocks noChangeArrowheads="1"/>
          </p:cNvSpPr>
          <p:nvPr/>
        </p:nvSpPr>
        <p:spPr bwMode="auto">
          <a:xfrm>
            <a:off x="611188" y="5229225"/>
            <a:ext cx="26606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400" b="1">
                <a:solidFill>
                  <a:schemeClr val="bg1"/>
                </a:solidFill>
              </a:rPr>
              <a:t>根据互感的定义：</a:t>
            </a:r>
          </a:p>
        </p:txBody>
      </p:sp>
      <p:sp>
        <p:nvSpPr>
          <p:cNvPr id="46094" name="Rectangle 1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46095" name="对象 13"/>
          <p:cNvGraphicFramePr>
            <a:graphicFrameLocks noChangeAspect="1"/>
          </p:cNvGraphicFramePr>
          <p:nvPr/>
        </p:nvGraphicFramePr>
        <p:xfrm>
          <a:off x="3203575" y="5443538"/>
          <a:ext cx="4562475" cy="922337"/>
        </p:xfrm>
        <a:graphic>
          <a:graphicData uri="http://schemas.openxmlformats.org/presentationml/2006/ole">
            <mc:AlternateContent xmlns:mc="http://schemas.openxmlformats.org/markup-compatibility/2006">
              <mc:Choice xmlns:v="urn:schemas-microsoft-com:vml" Requires="v">
                <p:oleObj spid="_x0000_s46103" name="Equation" r:id="rId10" imgW="2146300" imgH="431800" progId="Equation.DSMT4">
                  <p:embed/>
                </p:oleObj>
              </mc:Choice>
              <mc:Fallback>
                <p:oleObj name="Equation" r:id="rId10" imgW="2146300" imgH="431800" progId="Equation.DSMT4">
                  <p:embed/>
                  <p:pic>
                    <p:nvPicPr>
                      <p:cNvPr id="0" name="对象 1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203575" y="5443538"/>
                        <a:ext cx="4562475" cy="922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spd="slow">
    <p:wipe dir="d"/>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矩形 1"/>
          <p:cNvSpPr>
            <a:spLocks noChangeArrowheads="1"/>
          </p:cNvSpPr>
          <p:nvPr/>
        </p:nvSpPr>
        <p:spPr bwMode="auto">
          <a:xfrm>
            <a:off x="635000" y="476250"/>
            <a:ext cx="70580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400" b="1">
                <a:solidFill>
                  <a:schemeClr val="bg1"/>
                </a:solidFill>
              </a:rPr>
              <a:t>螺线管</a:t>
            </a:r>
            <a:r>
              <a:rPr lang="en-US" altLang="zh-CN" sz="2400" b="1">
                <a:solidFill>
                  <a:schemeClr val="bg1"/>
                </a:solidFill>
              </a:rPr>
              <a:t>2</a:t>
            </a:r>
            <a:r>
              <a:rPr lang="zh-CN" altLang="zh-CN" sz="2400" b="1">
                <a:solidFill>
                  <a:schemeClr val="bg1"/>
                </a:solidFill>
              </a:rPr>
              <a:t>中通有电流</a:t>
            </a:r>
            <a:r>
              <a:rPr lang="en-US" altLang="zh-CN" sz="2400" b="1">
                <a:solidFill>
                  <a:schemeClr val="bg1"/>
                </a:solidFill>
              </a:rPr>
              <a:t>I</a:t>
            </a:r>
            <a:r>
              <a:rPr lang="en-US" altLang="zh-CN" sz="2400" b="1" baseline="-25000">
                <a:solidFill>
                  <a:schemeClr val="bg1"/>
                </a:solidFill>
              </a:rPr>
              <a:t>2</a:t>
            </a:r>
            <a:r>
              <a:rPr lang="zh-CN" altLang="zh-CN" sz="2400" b="1">
                <a:solidFill>
                  <a:schemeClr val="bg1"/>
                </a:solidFill>
              </a:rPr>
              <a:t>，它产生的磁感应强度为：</a:t>
            </a:r>
          </a:p>
        </p:txBody>
      </p:sp>
      <p:sp>
        <p:nvSpPr>
          <p:cNvPr id="47107" name="Rectangle 2"/>
          <p:cNvSpPr>
            <a:spLocks noChangeArrowheads="1"/>
          </p:cNvSpPr>
          <p:nvPr/>
        </p:nvSpPr>
        <p:spPr bwMode="auto">
          <a:xfrm>
            <a:off x="0" y="-230188"/>
            <a:ext cx="184150" cy="4603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400" b="1">
              <a:solidFill>
                <a:schemeClr val="bg1"/>
              </a:solidFill>
            </a:endParaRPr>
          </a:p>
        </p:txBody>
      </p:sp>
      <p:graphicFrame>
        <p:nvGraphicFramePr>
          <p:cNvPr id="47108" name="对象 3"/>
          <p:cNvGraphicFramePr>
            <a:graphicFrameLocks noChangeAspect="1"/>
          </p:cNvGraphicFramePr>
          <p:nvPr/>
        </p:nvGraphicFramePr>
        <p:xfrm>
          <a:off x="4284663" y="982663"/>
          <a:ext cx="1492250" cy="501650"/>
        </p:xfrm>
        <a:graphic>
          <a:graphicData uri="http://schemas.openxmlformats.org/presentationml/2006/ole">
            <mc:AlternateContent xmlns:mc="http://schemas.openxmlformats.org/markup-compatibility/2006">
              <mc:Choice xmlns:v="urn:schemas-microsoft-com:vml" Requires="v">
                <p:oleObj spid="_x0000_s47125" name="Equation" r:id="rId3" imgW="685800" imgH="228600" progId="Equation.DSMT4">
                  <p:embed/>
                </p:oleObj>
              </mc:Choice>
              <mc:Fallback>
                <p:oleObj name="Equation" r:id="rId3" imgW="685800" imgH="228600" progId="Equation.DSMT4">
                  <p:embed/>
                  <p:pic>
                    <p:nvPicPr>
                      <p:cNvPr id="0" name="对象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84663" y="982663"/>
                        <a:ext cx="1492250"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7109" name="矩形 4"/>
          <p:cNvSpPr>
            <a:spLocks noChangeArrowheads="1"/>
          </p:cNvSpPr>
          <p:nvPr/>
        </p:nvSpPr>
        <p:spPr bwMode="auto">
          <a:xfrm>
            <a:off x="609600" y="1609725"/>
            <a:ext cx="4357688"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400" b="1">
                <a:solidFill>
                  <a:schemeClr val="bg1"/>
                </a:solidFill>
              </a:rPr>
              <a:t>穿过线圈</a:t>
            </a:r>
            <a:r>
              <a:rPr lang="en-US" altLang="zh-CN" sz="2400" b="1">
                <a:solidFill>
                  <a:schemeClr val="bg1"/>
                </a:solidFill>
              </a:rPr>
              <a:t>1</a:t>
            </a:r>
            <a:r>
              <a:rPr lang="zh-CN" altLang="zh-CN" sz="2400" b="1">
                <a:solidFill>
                  <a:schemeClr val="bg1"/>
                </a:solidFill>
              </a:rPr>
              <a:t>每一匝的磁通量为：</a:t>
            </a:r>
          </a:p>
        </p:txBody>
      </p:sp>
      <p:sp>
        <p:nvSpPr>
          <p:cNvPr id="47110" name="Rectangle 4"/>
          <p:cNvSpPr>
            <a:spLocks noChangeArrowheads="1"/>
          </p:cNvSpPr>
          <p:nvPr/>
        </p:nvSpPr>
        <p:spPr bwMode="auto">
          <a:xfrm>
            <a:off x="0" y="-230188"/>
            <a:ext cx="184150" cy="4603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400" b="1">
              <a:solidFill>
                <a:schemeClr val="bg1"/>
              </a:solidFill>
            </a:endParaRPr>
          </a:p>
        </p:txBody>
      </p:sp>
      <p:graphicFrame>
        <p:nvGraphicFramePr>
          <p:cNvPr id="47111" name="对象 6"/>
          <p:cNvGraphicFramePr>
            <a:graphicFrameLocks noChangeAspect="1"/>
          </p:cNvGraphicFramePr>
          <p:nvPr/>
        </p:nvGraphicFramePr>
        <p:xfrm>
          <a:off x="3233738" y="2247900"/>
          <a:ext cx="3095625" cy="520700"/>
        </p:xfrm>
        <a:graphic>
          <a:graphicData uri="http://schemas.openxmlformats.org/presentationml/2006/ole">
            <mc:AlternateContent xmlns:mc="http://schemas.openxmlformats.org/markup-compatibility/2006">
              <mc:Choice xmlns:v="urn:schemas-microsoft-com:vml" Requires="v">
                <p:oleObj spid="_x0000_s47126" name="Equation" r:id="rId5" imgW="1435100" imgH="241300" progId="Equation.DSMT4">
                  <p:embed/>
                </p:oleObj>
              </mc:Choice>
              <mc:Fallback>
                <p:oleObj name="Equation" r:id="rId5" imgW="1435100" imgH="241300" progId="Equation.DSMT4">
                  <p:embed/>
                  <p:pic>
                    <p:nvPicPr>
                      <p:cNvPr id="0" name="对象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33738" y="2247900"/>
                        <a:ext cx="3095625"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7112" name="Rectangle 6"/>
          <p:cNvSpPr>
            <a:spLocks noChangeArrowheads="1"/>
          </p:cNvSpPr>
          <p:nvPr/>
        </p:nvSpPr>
        <p:spPr bwMode="auto">
          <a:xfrm>
            <a:off x="395288" y="2768600"/>
            <a:ext cx="8208962" cy="954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400" b="1">
                <a:solidFill>
                  <a:schemeClr val="bg1"/>
                </a:solidFill>
                <a:latin typeface="Times New Roman" panose="02020603050405020304" pitchFamily="18" charset="0"/>
                <a:cs typeface="Times New Roman" panose="02020603050405020304" pitchFamily="18" charset="0"/>
              </a:rPr>
              <a:t>螺线管端口外的磁场很快衰减为</a:t>
            </a:r>
            <a:r>
              <a:rPr lang="en-US" altLang="zh-CN" sz="2400" b="1">
                <a:solidFill>
                  <a:schemeClr val="bg1"/>
                </a:solidFill>
                <a:latin typeface="Times New Roman" panose="02020603050405020304" pitchFamily="18" charset="0"/>
                <a:cs typeface="Times New Roman" panose="02020603050405020304" pitchFamily="18" charset="0"/>
              </a:rPr>
              <a:t>0</a:t>
            </a:r>
            <a:r>
              <a:rPr lang="zh-CN" altLang="en-US" sz="2400" b="1">
                <a:solidFill>
                  <a:schemeClr val="bg1"/>
                </a:solidFill>
                <a:latin typeface="Times New Roman" panose="02020603050405020304" pitchFamily="18" charset="0"/>
                <a:cs typeface="Times New Roman" panose="02020603050405020304" pitchFamily="18" charset="0"/>
              </a:rPr>
              <a:t>，</a:t>
            </a:r>
            <a:r>
              <a:rPr lang="zh-CN" altLang="en-US" sz="2400" b="1">
                <a:solidFill>
                  <a:schemeClr val="bg1"/>
                </a:solidFill>
                <a:cs typeface="Times New Roman" panose="02020603050405020304" pitchFamily="18" charset="0"/>
              </a:rPr>
              <a:t>∴</a:t>
            </a:r>
            <a:r>
              <a:rPr lang="zh-CN" altLang="en-US" sz="2400" b="1">
                <a:solidFill>
                  <a:schemeClr val="bg1"/>
                </a:solidFill>
                <a:latin typeface="Times New Roman" panose="02020603050405020304" pitchFamily="18" charset="0"/>
                <a:cs typeface="Times New Roman" panose="02020603050405020304" pitchFamily="18" charset="0"/>
              </a:rPr>
              <a:t>磁场穿过线圈</a:t>
            </a:r>
            <a:r>
              <a:rPr lang="en-US" altLang="zh-CN" sz="2400" b="1">
                <a:solidFill>
                  <a:schemeClr val="bg1"/>
                </a:solidFill>
                <a:latin typeface="Times New Roman" panose="02020603050405020304" pitchFamily="18" charset="0"/>
                <a:cs typeface="Times New Roman" panose="02020603050405020304" pitchFamily="18" charset="0"/>
              </a:rPr>
              <a:t>1</a:t>
            </a:r>
            <a:r>
              <a:rPr lang="zh-CN" altLang="en-US" sz="2400" b="1">
                <a:solidFill>
                  <a:schemeClr val="bg1"/>
                </a:solidFill>
                <a:latin typeface="Times New Roman" panose="02020603050405020304" pitchFamily="18" charset="0"/>
                <a:cs typeface="Times New Roman" panose="02020603050405020304" pitchFamily="18" charset="0"/>
              </a:rPr>
              <a:t>的只有</a:t>
            </a:r>
            <a:r>
              <a:rPr lang="en-US" altLang="zh-CN" sz="2400" b="1">
                <a:solidFill>
                  <a:schemeClr val="bg1"/>
                </a:solidFill>
                <a:latin typeface="Times New Roman" panose="02020603050405020304" pitchFamily="18" charset="0"/>
                <a:cs typeface="Times New Roman" panose="02020603050405020304" pitchFamily="18" charset="0"/>
              </a:rPr>
              <a:t>n</a:t>
            </a:r>
            <a:r>
              <a:rPr lang="en-US" altLang="zh-CN" sz="2400" b="1" baseline="-30000">
                <a:solidFill>
                  <a:schemeClr val="bg1"/>
                </a:solidFill>
                <a:latin typeface="Times New Roman" panose="02020603050405020304" pitchFamily="18" charset="0"/>
                <a:cs typeface="Times New Roman" panose="02020603050405020304" pitchFamily="18" charset="0"/>
              </a:rPr>
              <a:t>1</a:t>
            </a:r>
            <a:r>
              <a:rPr lang="en-US" altLang="zh-CN" sz="2400" b="1">
                <a:solidFill>
                  <a:schemeClr val="bg1"/>
                </a:solidFill>
                <a:latin typeface="Times New Roman" panose="02020603050405020304" pitchFamily="18" charset="0"/>
                <a:cs typeface="Times New Roman" panose="02020603050405020304" pitchFamily="18" charset="0"/>
              </a:rPr>
              <a:t>l</a:t>
            </a:r>
            <a:r>
              <a:rPr lang="en-US" altLang="zh-CN" sz="2400" b="1" baseline="-30000">
                <a:solidFill>
                  <a:schemeClr val="bg1"/>
                </a:solidFill>
                <a:latin typeface="Times New Roman" panose="02020603050405020304" pitchFamily="18" charset="0"/>
                <a:cs typeface="Times New Roman" panose="02020603050405020304" pitchFamily="18" charset="0"/>
              </a:rPr>
              <a:t>2</a:t>
            </a:r>
            <a:r>
              <a:rPr lang="zh-CN" altLang="en-US" sz="2400" b="1">
                <a:solidFill>
                  <a:schemeClr val="bg1"/>
                </a:solidFill>
                <a:latin typeface="Times New Roman" panose="02020603050405020304" pitchFamily="18" charset="0"/>
                <a:cs typeface="Times New Roman" panose="02020603050405020304" pitchFamily="18" charset="0"/>
              </a:rPr>
              <a:t>匝，其总磁通量为</a:t>
            </a:r>
            <a:r>
              <a:rPr lang="zh-CN" altLang="en-US" sz="1000" b="1">
                <a:solidFill>
                  <a:schemeClr val="bg1"/>
                </a:solidFill>
              </a:rPr>
              <a:t> </a:t>
            </a:r>
            <a:r>
              <a:rPr lang="zh-CN" altLang="en-US" sz="3200" b="1">
                <a:solidFill>
                  <a:schemeClr val="bg1"/>
                </a:solidFill>
                <a:latin typeface="Times New Roman" panose="02020603050405020304" pitchFamily="18" charset="0"/>
                <a:cs typeface="Times New Roman" panose="02020603050405020304" pitchFamily="18" charset="0"/>
              </a:rPr>
              <a:t>：</a:t>
            </a:r>
            <a:endParaRPr lang="zh-CN" altLang="en-US" sz="3200" b="1">
              <a:solidFill>
                <a:schemeClr val="bg1"/>
              </a:solidFill>
            </a:endParaRPr>
          </a:p>
        </p:txBody>
      </p:sp>
      <p:sp>
        <p:nvSpPr>
          <p:cNvPr id="47113" name="Rectangle 8"/>
          <p:cNvSpPr>
            <a:spLocks noChangeArrowheads="1"/>
          </p:cNvSpPr>
          <p:nvPr/>
        </p:nvSpPr>
        <p:spPr bwMode="auto">
          <a:xfrm>
            <a:off x="0" y="-230188"/>
            <a:ext cx="184150" cy="4603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400" b="1">
              <a:solidFill>
                <a:schemeClr val="bg1"/>
              </a:solidFill>
            </a:endParaRPr>
          </a:p>
        </p:txBody>
      </p:sp>
      <p:graphicFrame>
        <p:nvGraphicFramePr>
          <p:cNvPr id="47114" name="对象 10"/>
          <p:cNvGraphicFramePr>
            <a:graphicFrameLocks noChangeAspect="1"/>
          </p:cNvGraphicFramePr>
          <p:nvPr/>
        </p:nvGraphicFramePr>
        <p:xfrm>
          <a:off x="2476500" y="3716338"/>
          <a:ext cx="4981575" cy="544512"/>
        </p:xfrm>
        <a:graphic>
          <a:graphicData uri="http://schemas.openxmlformats.org/presentationml/2006/ole">
            <mc:AlternateContent xmlns:mc="http://schemas.openxmlformats.org/markup-compatibility/2006">
              <mc:Choice xmlns:v="urn:schemas-microsoft-com:vml" Requires="v">
                <p:oleObj spid="_x0000_s47127" name="Equation" r:id="rId7" imgW="2209800" imgH="241300" progId="Equation.DSMT4">
                  <p:embed/>
                </p:oleObj>
              </mc:Choice>
              <mc:Fallback>
                <p:oleObj name="Equation" r:id="rId7" imgW="2209800" imgH="241300" progId="Equation.DSMT4">
                  <p:embed/>
                  <p:pic>
                    <p:nvPicPr>
                      <p:cNvPr id="0" name="对象 1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476500" y="3716338"/>
                        <a:ext cx="4981575" cy="544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7115" name="矩形 11"/>
          <p:cNvSpPr>
            <a:spLocks noChangeArrowheads="1"/>
          </p:cNvSpPr>
          <p:nvPr/>
        </p:nvSpPr>
        <p:spPr bwMode="auto">
          <a:xfrm>
            <a:off x="617538" y="4389438"/>
            <a:ext cx="2646362"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400" b="1">
                <a:solidFill>
                  <a:schemeClr val="bg1"/>
                </a:solidFill>
              </a:rPr>
              <a:t>根据互感的定义：</a:t>
            </a:r>
          </a:p>
        </p:txBody>
      </p:sp>
      <p:sp>
        <p:nvSpPr>
          <p:cNvPr id="47116" name="Rectangle 10"/>
          <p:cNvSpPr>
            <a:spLocks noChangeArrowheads="1"/>
          </p:cNvSpPr>
          <p:nvPr/>
        </p:nvSpPr>
        <p:spPr bwMode="auto">
          <a:xfrm>
            <a:off x="0" y="-230188"/>
            <a:ext cx="184150" cy="4603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400" b="1">
              <a:solidFill>
                <a:schemeClr val="bg1"/>
              </a:solidFill>
            </a:endParaRPr>
          </a:p>
        </p:txBody>
      </p:sp>
      <p:graphicFrame>
        <p:nvGraphicFramePr>
          <p:cNvPr id="47117" name="对象 13"/>
          <p:cNvGraphicFramePr>
            <a:graphicFrameLocks noChangeAspect="1"/>
          </p:cNvGraphicFramePr>
          <p:nvPr/>
        </p:nvGraphicFramePr>
        <p:xfrm>
          <a:off x="2700338" y="4849813"/>
          <a:ext cx="4256087" cy="865187"/>
        </p:xfrm>
        <a:graphic>
          <a:graphicData uri="http://schemas.openxmlformats.org/presentationml/2006/ole">
            <mc:AlternateContent xmlns:mc="http://schemas.openxmlformats.org/markup-compatibility/2006">
              <mc:Choice xmlns:v="urn:schemas-microsoft-com:vml" Requires="v">
                <p:oleObj spid="_x0000_s47128" name="Equation" r:id="rId9" imgW="2133600" imgH="431800" progId="Equation.DSMT4">
                  <p:embed/>
                </p:oleObj>
              </mc:Choice>
              <mc:Fallback>
                <p:oleObj name="Equation" r:id="rId9" imgW="2133600" imgH="431800" progId="Equation.DSMT4">
                  <p:embed/>
                  <p:pic>
                    <p:nvPicPr>
                      <p:cNvPr id="0" name="对象 1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700338" y="4849813"/>
                        <a:ext cx="4256087" cy="865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7118" name="Rectangle 12"/>
          <p:cNvSpPr>
            <a:spLocks noChangeArrowheads="1"/>
          </p:cNvSpPr>
          <p:nvPr/>
        </p:nvSpPr>
        <p:spPr bwMode="auto">
          <a:xfrm>
            <a:off x="0" y="-230188"/>
            <a:ext cx="184150" cy="4603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400" b="1">
              <a:solidFill>
                <a:schemeClr val="bg1"/>
              </a:solidFill>
            </a:endParaRPr>
          </a:p>
        </p:txBody>
      </p:sp>
      <p:graphicFrame>
        <p:nvGraphicFramePr>
          <p:cNvPr id="47119" name="对象 15"/>
          <p:cNvGraphicFramePr>
            <a:graphicFrameLocks noChangeAspect="1"/>
          </p:cNvGraphicFramePr>
          <p:nvPr/>
        </p:nvGraphicFramePr>
        <p:xfrm>
          <a:off x="3563938" y="5805488"/>
          <a:ext cx="2184400" cy="504825"/>
        </p:xfrm>
        <a:graphic>
          <a:graphicData uri="http://schemas.openxmlformats.org/presentationml/2006/ole">
            <mc:AlternateContent xmlns:mc="http://schemas.openxmlformats.org/markup-compatibility/2006">
              <mc:Choice xmlns:v="urn:schemas-microsoft-com:vml" Requires="v">
                <p:oleObj spid="_x0000_s47129" name="Equation" r:id="rId11" imgW="1002865" imgH="228501" progId="Equation.DSMT4">
                  <p:embed/>
                </p:oleObj>
              </mc:Choice>
              <mc:Fallback>
                <p:oleObj name="Equation" r:id="rId11" imgW="1002865" imgH="228501" progId="Equation.DSMT4">
                  <p:embed/>
                  <p:pic>
                    <p:nvPicPr>
                      <p:cNvPr id="0" name="对象 15"/>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563938" y="5805488"/>
                        <a:ext cx="2184400"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spd="slow">
    <p:wipe dir="d"/>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矩形 1"/>
          <p:cNvSpPr>
            <a:spLocks noChangeArrowheads="1"/>
          </p:cNvSpPr>
          <p:nvPr/>
        </p:nvSpPr>
        <p:spPr bwMode="auto">
          <a:xfrm>
            <a:off x="179388" y="188913"/>
            <a:ext cx="640873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400" b="1">
                <a:solidFill>
                  <a:schemeClr val="bg1"/>
                </a:solidFill>
              </a:rPr>
              <a:t>（</a:t>
            </a:r>
            <a:r>
              <a:rPr lang="en-US" altLang="zh-CN" sz="2400" b="1">
                <a:solidFill>
                  <a:schemeClr val="bg1"/>
                </a:solidFill>
              </a:rPr>
              <a:t>2</a:t>
            </a:r>
            <a:r>
              <a:rPr lang="zh-CN" altLang="zh-CN" sz="2400" b="1">
                <a:solidFill>
                  <a:schemeClr val="bg1"/>
                </a:solidFill>
              </a:rPr>
              <a:t>）两个线圈的自感</a:t>
            </a:r>
            <a:r>
              <a:rPr lang="en-US" altLang="zh-CN" sz="2400" b="1">
                <a:solidFill>
                  <a:schemeClr val="bg1"/>
                </a:solidFill>
              </a:rPr>
              <a:t>L</a:t>
            </a:r>
            <a:r>
              <a:rPr lang="en-US" altLang="zh-CN" sz="2400" b="1" baseline="-25000">
                <a:solidFill>
                  <a:schemeClr val="bg1"/>
                </a:solidFill>
              </a:rPr>
              <a:t>1</a:t>
            </a:r>
            <a:r>
              <a:rPr lang="zh-CN" altLang="zh-CN" sz="2400" b="1">
                <a:solidFill>
                  <a:schemeClr val="bg1"/>
                </a:solidFill>
              </a:rPr>
              <a:t>和</a:t>
            </a:r>
            <a:r>
              <a:rPr lang="en-US" altLang="zh-CN" sz="2400" b="1">
                <a:solidFill>
                  <a:schemeClr val="bg1"/>
                </a:solidFill>
              </a:rPr>
              <a:t>L</a:t>
            </a:r>
            <a:r>
              <a:rPr lang="en-US" altLang="zh-CN" sz="2400" b="1" baseline="-25000">
                <a:solidFill>
                  <a:schemeClr val="bg1"/>
                </a:solidFill>
              </a:rPr>
              <a:t>2</a:t>
            </a:r>
            <a:r>
              <a:rPr lang="zh-CN" altLang="zh-CN" sz="2400" b="1">
                <a:solidFill>
                  <a:schemeClr val="bg1"/>
                </a:solidFill>
              </a:rPr>
              <a:t>与</a:t>
            </a:r>
            <a:r>
              <a:rPr lang="en-US" altLang="zh-CN" sz="2400" b="1">
                <a:solidFill>
                  <a:schemeClr val="bg1"/>
                </a:solidFill>
              </a:rPr>
              <a:t>M</a:t>
            </a:r>
            <a:r>
              <a:rPr lang="zh-CN" altLang="zh-CN" sz="2400" b="1">
                <a:solidFill>
                  <a:schemeClr val="bg1"/>
                </a:solidFill>
              </a:rPr>
              <a:t>之间的关系。</a:t>
            </a:r>
          </a:p>
        </p:txBody>
      </p:sp>
      <p:sp>
        <p:nvSpPr>
          <p:cNvPr id="48131" name="矩形 2"/>
          <p:cNvSpPr>
            <a:spLocks noChangeArrowheads="1"/>
          </p:cNvSpPr>
          <p:nvPr/>
        </p:nvSpPr>
        <p:spPr bwMode="auto">
          <a:xfrm>
            <a:off x="755650" y="836613"/>
            <a:ext cx="295433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400" b="1">
                <a:solidFill>
                  <a:schemeClr val="bg1"/>
                </a:solidFill>
              </a:rPr>
              <a:t>长螺线管的自感为：</a:t>
            </a:r>
            <a:endParaRPr lang="zh-CN" altLang="en-US" sz="2400" b="1">
              <a:solidFill>
                <a:schemeClr val="bg1"/>
              </a:solidFill>
            </a:endParaRPr>
          </a:p>
        </p:txBody>
      </p:sp>
      <p:sp>
        <p:nvSpPr>
          <p:cNvPr id="4813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48133" name="对象 4"/>
          <p:cNvGraphicFramePr>
            <a:graphicFrameLocks noChangeAspect="1"/>
          </p:cNvGraphicFramePr>
          <p:nvPr/>
        </p:nvGraphicFramePr>
        <p:xfrm>
          <a:off x="3863975" y="962025"/>
          <a:ext cx="2940050" cy="493713"/>
        </p:xfrm>
        <a:graphic>
          <a:graphicData uri="http://schemas.openxmlformats.org/presentationml/2006/ole">
            <mc:AlternateContent xmlns:mc="http://schemas.openxmlformats.org/markup-compatibility/2006">
              <mc:Choice xmlns:v="urn:schemas-microsoft-com:vml" Requires="v">
                <p:oleObj spid="_x0000_s48153" name="Equation" r:id="rId3" imgW="1435100" imgH="241300" progId="Equation.DSMT4">
                  <p:embed/>
                </p:oleObj>
              </mc:Choice>
              <mc:Fallback>
                <p:oleObj name="Equation" r:id="rId3" imgW="1435100" imgH="241300" progId="Equation.DSMT4">
                  <p:embed/>
                  <p:pic>
                    <p:nvPicPr>
                      <p:cNvPr id="0" name="对象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63975" y="962025"/>
                        <a:ext cx="2940050" cy="49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8134"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48135" name="对象 6"/>
          <p:cNvGraphicFramePr>
            <a:graphicFrameLocks noChangeAspect="1"/>
          </p:cNvGraphicFramePr>
          <p:nvPr/>
        </p:nvGraphicFramePr>
        <p:xfrm>
          <a:off x="3851275" y="1674813"/>
          <a:ext cx="3001963" cy="473075"/>
        </p:xfrm>
        <a:graphic>
          <a:graphicData uri="http://schemas.openxmlformats.org/presentationml/2006/ole">
            <mc:AlternateContent xmlns:mc="http://schemas.openxmlformats.org/markup-compatibility/2006">
              <mc:Choice xmlns:v="urn:schemas-microsoft-com:vml" Requires="v">
                <p:oleObj spid="_x0000_s48154" name="Equation" r:id="rId5" imgW="1524000" imgH="241300" progId="Equation.DSMT4">
                  <p:embed/>
                </p:oleObj>
              </mc:Choice>
              <mc:Fallback>
                <p:oleObj name="Equation" r:id="rId5" imgW="1524000" imgH="241300" progId="Equation.DSMT4">
                  <p:embed/>
                  <p:pic>
                    <p:nvPicPr>
                      <p:cNvPr id="0" name="对象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51275" y="1674813"/>
                        <a:ext cx="3001963" cy="47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8136" name="矩形 7"/>
          <p:cNvSpPr>
            <a:spLocks noChangeArrowheads="1"/>
          </p:cNvSpPr>
          <p:nvPr/>
        </p:nvSpPr>
        <p:spPr bwMode="auto">
          <a:xfrm>
            <a:off x="900113" y="2378075"/>
            <a:ext cx="197961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400" b="1">
                <a:solidFill>
                  <a:schemeClr val="bg1"/>
                </a:solidFill>
              </a:rPr>
              <a:t>与</a:t>
            </a:r>
            <a:r>
              <a:rPr lang="en-US" altLang="zh-CN" sz="2400" b="1">
                <a:solidFill>
                  <a:schemeClr val="bg1"/>
                </a:solidFill>
              </a:rPr>
              <a:t>M</a:t>
            </a:r>
            <a:r>
              <a:rPr lang="zh-CN" altLang="zh-CN" sz="2400" b="1">
                <a:solidFill>
                  <a:schemeClr val="bg1"/>
                </a:solidFill>
              </a:rPr>
              <a:t>比较得：</a:t>
            </a:r>
          </a:p>
        </p:txBody>
      </p:sp>
      <p:sp>
        <p:nvSpPr>
          <p:cNvPr id="48137"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48138" name="对象 9"/>
          <p:cNvGraphicFramePr>
            <a:graphicFrameLocks noChangeAspect="1"/>
          </p:cNvGraphicFramePr>
          <p:nvPr/>
        </p:nvGraphicFramePr>
        <p:xfrm>
          <a:off x="3209925" y="2360613"/>
          <a:ext cx="1938338" cy="963612"/>
        </p:xfrm>
        <a:graphic>
          <a:graphicData uri="http://schemas.openxmlformats.org/presentationml/2006/ole">
            <mc:AlternateContent xmlns:mc="http://schemas.openxmlformats.org/markup-compatibility/2006">
              <mc:Choice xmlns:v="urn:schemas-microsoft-com:vml" Requires="v">
                <p:oleObj spid="_x0000_s48155" name="Equation" r:id="rId7" imgW="977476" imgH="482391" progId="Equation.DSMT4">
                  <p:embed/>
                </p:oleObj>
              </mc:Choice>
              <mc:Fallback>
                <p:oleObj name="Equation" r:id="rId7" imgW="977476" imgH="482391" progId="Equation.DSMT4">
                  <p:embed/>
                  <p:pic>
                    <p:nvPicPr>
                      <p:cNvPr id="0" name="对象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209925" y="2360613"/>
                        <a:ext cx="1938338"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8139" name="Rectangle 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48140" name="对象 12"/>
          <p:cNvGraphicFramePr>
            <a:graphicFrameLocks noChangeAspect="1"/>
          </p:cNvGraphicFramePr>
          <p:nvPr/>
        </p:nvGraphicFramePr>
        <p:xfrm>
          <a:off x="5853113" y="2552700"/>
          <a:ext cx="1743075" cy="576263"/>
        </p:xfrm>
        <a:graphic>
          <a:graphicData uri="http://schemas.openxmlformats.org/presentationml/2006/ole">
            <mc:AlternateContent xmlns:mc="http://schemas.openxmlformats.org/markup-compatibility/2006">
              <mc:Choice xmlns:v="urn:schemas-microsoft-com:vml" Requires="v">
                <p:oleObj spid="_x0000_s48156" name="Equation" r:id="rId9" imgW="812447" imgH="266584" progId="Equation.DSMT4">
                  <p:embed/>
                </p:oleObj>
              </mc:Choice>
              <mc:Fallback>
                <p:oleObj name="Equation" r:id="rId9" imgW="812447" imgH="266584" progId="Equation.DSMT4">
                  <p:embed/>
                  <p:pic>
                    <p:nvPicPr>
                      <p:cNvPr id="0" name="对象 1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853113" y="2552700"/>
                        <a:ext cx="1743075"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8141" name="矩形 13"/>
          <p:cNvSpPr>
            <a:spLocks noChangeArrowheads="1"/>
          </p:cNvSpPr>
          <p:nvPr/>
        </p:nvSpPr>
        <p:spPr bwMode="auto">
          <a:xfrm>
            <a:off x="5018088" y="3227388"/>
            <a:ext cx="31400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400" b="1">
                <a:solidFill>
                  <a:schemeClr val="bg1"/>
                </a:solidFill>
              </a:rPr>
              <a:t>其中</a:t>
            </a:r>
            <a:r>
              <a:rPr lang="en-US" altLang="zh-CN" sz="2400" b="1">
                <a:solidFill>
                  <a:schemeClr val="bg1"/>
                </a:solidFill>
              </a:rPr>
              <a:t>k</a:t>
            </a:r>
            <a:r>
              <a:rPr lang="zh-CN" altLang="zh-CN" sz="2400" b="1">
                <a:solidFill>
                  <a:schemeClr val="bg1"/>
                </a:solidFill>
              </a:rPr>
              <a:t>称为耦合系数。</a:t>
            </a:r>
            <a:endParaRPr lang="zh-CN" altLang="en-US" sz="2400" b="1">
              <a:solidFill>
                <a:schemeClr val="bg1"/>
              </a:solidFill>
            </a:endParaRPr>
          </a:p>
        </p:txBody>
      </p:sp>
      <p:sp>
        <p:nvSpPr>
          <p:cNvPr id="48142" name="Text Box 19"/>
          <p:cNvSpPr txBox="1">
            <a:spLocks noChangeArrowheads="1"/>
          </p:cNvSpPr>
          <p:nvPr/>
        </p:nvSpPr>
        <p:spPr bwMode="auto">
          <a:xfrm>
            <a:off x="660400" y="4551363"/>
            <a:ext cx="1438275" cy="53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tIns="82800" bIns="8280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spcBef>
                <a:spcPct val="50000"/>
              </a:spcBef>
            </a:pPr>
            <a:r>
              <a:rPr kumimoji="1" lang="zh-CN" altLang="en-US" sz="2400" b="1">
                <a:solidFill>
                  <a:schemeClr val="bg1"/>
                </a:solidFill>
                <a:latin typeface="Times New Roman" panose="02020603050405020304" pitchFamily="18" charset="0"/>
              </a:rPr>
              <a:t>耦合系数</a:t>
            </a:r>
          </a:p>
        </p:txBody>
      </p:sp>
      <p:graphicFrame>
        <p:nvGraphicFramePr>
          <p:cNvPr id="48143" name="Object 20"/>
          <p:cNvGraphicFramePr>
            <a:graphicFrameLocks/>
          </p:cNvGraphicFramePr>
          <p:nvPr/>
        </p:nvGraphicFramePr>
        <p:xfrm>
          <a:off x="2293938" y="4365625"/>
          <a:ext cx="1576387" cy="928688"/>
        </p:xfrm>
        <a:graphic>
          <a:graphicData uri="http://schemas.openxmlformats.org/presentationml/2006/ole">
            <mc:AlternateContent xmlns:mc="http://schemas.openxmlformats.org/markup-compatibility/2006">
              <mc:Choice xmlns:v="urn:schemas-microsoft-com:vml" Requires="v">
                <p:oleObj spid="_x0000_s48157" name="公式" r:id="rId11" imgW="1466822" imgH="819180" progId="Equation.3">
                  <p:embed/>
                </p:oleObj>
              </mc:Choice>
              <mc:Fallback>
                <p:oleObj name="公式" r:id="rId11" imgW="1466822" imgH="819180" progId="Equation.3">
                  <p:embed/>
                  <p:pic>
                    <p:nvPicPr>
                      <p:cNvPr id="0" name="Object 20"/>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293938" y="4365625"/>
                        <a:ext cx="1576387" cy="9286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99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8144" name="Rectangle 21"/>
          <p:cNvSpPr>
            <a:spLocks noChangeArrowheads="1"/>
          </p:cNvSpPr>
          <p:nvPr/>
        </p:nvSpPr>
        <p:spPr bwMode="auto">
          <a:xfrm>
            <a:off x="4765675" y="4278313"/>
            <a:ext cx="399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i="1">
                <a:solidFill>
                  <a:srgbClr val="66FFFF"/>
                </a:solidFill>
                <a:latin typeface="Times New Roman" panose="02020603050405020304" pitchFamily="18" charset="0"/>
              </a:rPr>
              <a:t>K</a:t>
            </a:r>
            <a:r>
              <a:rPr kumimoji="1" lang="en-US" altLang="zh-CN" sz="2400" b="1" i="1">
                <a:solidFill>
                  <a:schemeClr val="bg1"/>
                </a:solidFill>
                <a:latin typeface="Times New Roman" panose="02020603050405020304" pitchFamily="18" charset="0"/>
                <a:cs typeface="Times New Roman" panose="02020603050405020304" pitchFamily="18" charset="0"/>
              </a:rPr>
              <a:t>&lt;</a:t>
            </a:r>
            <a:r>
              <a:rPr kumimoji="1" lang="en-US" altLang="zh-CN" sz="2400" b="1" i="1">
                <a:solidFill>
                  <a:schemeClr val="bg1"/>
                </a:solidFill>
                <a:latin typeface="Times New Roman" panose="02020603050405020304" pitchFamily="18" charset="0"/>
              </a:rPr>
              <a:t> </a:t>
            </a:r>
            <a:r>
              <a:rPr kumimoji="1" lang="en-US" altLang="zh-CN" sz="2400" b="1" i="1">
                <a:solidFill>
                  <a:srgbClr val="66FFFF"/>
                </a:solidFill>
                <a:latin typeface="Times New Roman" panose="02020603050405020304" pitchFamily="18" charset="0"/>
              </a:rPr>
              <a:t>1 </a:t>
            </a:r>
            <a:r>
              <a:rPr kumimoji="1" lang="en-US" altLang="zh-CN" sz="2400" b="1">
                <a:solidFill>
                  <a:srgbClr val="66FFFF"/>
                </a:solidFill>
                <a:latin typeface="Times New Roman" panose="02020603050405020304" pitchFamily="18" charset="0"/>
              </a:rPr>
              <a:t>    </a:t>
            </a:r>
            <a:r>
              <a:rPr kumimoji="1" lang="zh-CN" altLang="en-US" sz="2400" b="1">
                <a:solidFill>
                  <a:schemeClr val="bg1"/>
                </a:solidFill>
                <a:latin typeface="Times New Roman" panose="02020603050405020304" pitchFamily="18" charset="0"/>
              </a:rPr>
              <a:t>有漏磁存在</a:t>
            </a:r>
          </a:p>
        </p:txBody>
      </p:sp>
      <p:sp>
        <p:nvSpPr>
          <p:cNvPr id="48145" name="Rectangle 22"/>
          <p:cNvSpPr>
            <a:spLocks noChangeArrowheads="1"/>
          </p:cNvSpPr>
          <p:nvPr/>
        </p:nvSpPr>
        <p:spPr bwMode="auto">
          <a:xfrm>
            <a:off x="4727575" y="4840288"/>
            <a:ext cx="399415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i="1">
                <a:solidFill>
                  <a:srgbClr val="66FFFF"/>
                </a:solidFill>
                <a:latin typeface="Times New Roman" panose="02020603050405020304" pitchFamily="18" charset="0"/>
              </a:rPr>
              <a:t>K</a:t>
            </a:r>
            <a:r>
              <a:rPr kumimoji="1" lang="en-US" altLang="zh-CN" sz="2800" b="1" i="1">
                <a:solidFill>
                  <a:srgbClr val="66FFFF"/>
                </a:solidFill>
                <a:latin typeface="Times New Roman" panose="02020603050405020304" pitchFamily="18" charset="0"/>
              </a:rPr>
              <a:t> </a:t>
            </a:r>
            <a:r>
              <a:rPr kumimoji="1" lang="en-US" altLang="zh-CN" sz="2400" b="1">
                <a:solidFill>
                  <a:schemeClr val="bg1"/>
                </a:solidFill>
                <a:latin typeface="Times New Roman" panose="02020603050405020304" pitchFamily="18" charset="0"/>
              </a:rPr>
              <a:t>= </a:t>
            </a:r>
            <a:r>
              <a:rPr kumimoji="1" lang="en-US" altLang="zh-CN" sz="2400" b="1">
                <a:solidFill>
                  <a:srgbClr val="66FFFF"/>
                </a:solidFill>
                <a:latin typeface="Times New Roman" panose="02020603050405020304" pitchFamily="18" charset="0"/>
              </a:rPr>
              <a:t>1     </a:t>
            </a:r>
            <a:r>
              <a:rPr kumimoji="1" lang="zh-CN" altLang="en-US" sz="2400" b="1">
                <a:solidFill>
                  <a:schemeClr val="bg1"/>
                </a:solidFill>
                <a:latin typeface="Times New Roman" panose="02020603050405020304" pitchFamily="18" charset="0"/>
              </a:rPr>
              <a:t>无漏磁存在</a:t>
            </a:r>
          </a:p>
        </p:txBody>
      </p:sp>
      <p:sp>
        <p:nvSpPr>
          <p:cNvPr id="48146" name="AutoShape 23"/>
          <p:cNvSpPr>
            <a:spLocks noChangeArrowheads="1"/>
          </p:cNvSpPr>
          <p:nvPr/>
        </p:nvSpPr>
        <p:spPr bwMode="auto">
          <a:xfrm>
            <a:off x="3933825" y="4667250"/>
            <a:ext cx="633413" cy="260350"/>
          </a:xfrm>
          <a:prstGeom prst="rightArrow">
            <a:avLst>
              <a:gd name="adj1" fmla="val 50000"/>
              <a:gd name="adj2" fmla="val 60823"/>
            </a:avLst>
          </a:prstGeom>
          <a:solidFill>
            <a:srgbClr val="FFCCFF"/>
          </a:solidFill>
          <a:ln w="9525" algn="ctr">
            <a:solidFill>
              <a:srgbClr val="FFCC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tIns="82800" bIns="82800"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8147" name="AutoShape 24"/>
          <p:cNvSpPr>
            <a:spLocks/>
          </p:cNvSpPr>
          <p:nvPr/>
        </p:nvSpPr>
        <p:spPr bwMode="auto">
          <a:xfrm>
            <a:off x="4624388" y="4448175"/>
            <a:ext cx="166687" cy="747713"/>
          </a:xfrm>
          <a:prstGeom prst="leftBrace">
            <a:avLst>
              <a:gd name="adj1" fmla="val 37381"/>
              <a:gd name="adj2" fmla="val 50000"/>
            </a:avLst>
          </a:prstGeom>
          <a:noFill/>
          <a:ln w="28575">
            <a:solidFill>
              <a:srgbClr val="FFCC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tIns="82800" bIns="82800"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Tree>
  </p:cSld>
  <p:clrMapOvr>
    <a:masterClrMapping/>
  </p:clrMapOvr>
  <p:transition spd="slow">
    <p:wipe dir="d"/>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ChangeArrowheads="1"/>
          </p:cNvSpPr>
          <p:nvPr/>
        </p:nvSpPr>
        <p:spPr bwMode="auto">
          <a:xfrm>
            <a:off x="742950" y="296863"/>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rgbClr val="FFFF00"/>
                </a:solidFill>
                <a:latin typeface="Times New Roman" panose="02020603050405020304" pitchFamily="18" charset="0"/>
              </a:rPr>
              <a:t>讨论</a:t>
            </a:r>
          </a:p>
        </p:txBody>
      </p:sp>
      <p:sp>
        <p:nvSpPr>
          <p:cNvPr id="49155" name="Rectangle 3"/>
          <p:cNvSpPr>
            <a:spLocks noChangeArrowheads="1"/>
          </p:cNvSpPr>
          <p:nvPr/>
        </p:nvSpPr>
        <p:spPr bwMode="auto">
          <a:xfrm>
            <a:off x="688975" y="868363"/>
            <a:ext cx="544513"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chemeClr val="bg1"/>
                </a:solidFill>
                <a:latin typeface="Times New Roman" panose="02020603050405020304" pitchFamily="18" charset="0"/>
                <a:ea typeface="楷体_GB2312" pitchFamily="49" charset="-122"/>
                <a:cs typeface="Times New Roman" panose="02020603050405020304" pitchFamily="18" charset="0"/>
              </a:rPr>
              <a:t>(1)</a:t>
            </a:r>
            <a:endParaRPr kumimoji="1" lang="zh-CN" altLang="en-US" sz="2400" b="1">
              <a:solidFill>
                <a:schemeClr val="bg1"/>
              </a:solidFill>
              <a:latin typeface="Times New Roman" panose="02020603050405020304" pitchFamily="18" charset="0"/>
              <a:ea typeface="楷体_GB2312" pitchFamily="49" charset="-122"/>
              <a:cs typeface="Times New Roman" panose="02020603050405020304" pitchFamily="18" charset="0"/>
            </a:endParaRPr>
          </a:p>
        </p:txBody>
      </p:sp>
      <p:graphicFrame>
        <p:nvGraphicFramePr>
          <p:cNvPr id="49156" name="Object 4"/>
          <p:cNvGraphicFramePr>
            <a:graphicFrameLocks/>
          </p:cNvGraphicFramePr>
          <p:nvPr/>
        </p:nvGraphicFramePr>
        <p:xfrm>
          <a:off x="1241425" y="909638"/>
          <a:ext cx="2255838" cy="420687"/>
        </p:xfrm>
        <a:graphic>
          <a:graphicData uri="http://schemas.openxmlformats.org/presentationml/2006/ole">
            <mc:AlternateContent xmlns:mc="http://schemas.openxmlformats.org/markup-compatibility/2006">
              <mc:Choice xmlns:v="urn:schemas-microsoft-com:vml" Requires="v">
                <p:oleObj spid="_x0000_s49222" name="公式" r:id="rId3" imgW="2152689" imgH="314280" progId="Equation.3">
                  <p:embed/>
                </p:oleObj>
              </mc:Choice>
              <mc:Fallback>
                <p:oleObj name="公式" r:id="rId3" imgW="2152689" imgH="314280" progId="Equation.3">
                  <p:embed/>
                  <p:pic>
                    <p:nvPicPr>
                      <p:cNvPr id="0" name="Object 4"/>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41425" y="909638"/>
                        <a:ext cx="2255838" cy="4206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99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9157" name="Rectangle 5"/>
          <p:cNvSpPr>
            <a:spLocks noChangeArrowheads="1"/>
          </p:cNvSpPr>
          <p:nvPr/>
        </p:nvSpPr>
        <p:spPr bwMode="auto">
          <a:xfrm>
            <a:off x="688975" y="1520825"/>
            <a:ext cx="52085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chemeClr val="bg1"/>
                </a:solidFill>
                <a:latin typeface="Times New Roman" panose="02020603050405020304" pitchFamily="18" charset="0"/>
                <a:ea typeface="楷体_GB2312" pitchFamily="49" charset="-122"/>
                <a:cs typeface="Times New Roman" panose="02020603050405020304" pitchFamily="18" charset="0"/>
                <a:sym typeface="Symbol" panose="05050102010706020507" pitchFamily="18" charset="2"/>
              </a:rPr>
              <a:t>(2) </a:t>
            </a:r>
            <a:r>
              <a:rPr kumimoji="1" lang="zh-CN" altLang="en-US" sz="2400" b="1">
                <a:solidFill>
                  <a:schemeClr val="bg1"/>
                </a:solidFill>
                <a:latin typeface="Times New Roman" panose="02020603050405020304" pitchFamily="18" charset="0"/>
                <a:ea typeface="楷体_GB2312" pitchFamily="49" charset="-122"/>
                <a:cs typeface="Times New Roman" panose="02020603050405020304" pitchFamily="18" charset="0"/>
                <a:sym typeface="Symbol" panose="05050102010706020507" pitchFamily="18" charset="2"/>
              </a:rPr>
              <a:t>互感同样反映了电磁惯性的性质</a:t>
            </a:r>
            <a:r>
              <a:rPr kumimoji="1" lang="zh-CN" altLang="en-US" sz="2400" b="1">
                <a:solidFill>
                  <a:schemeClr val="hlink"/>
                </a:solidFill>
                <a:latin typeface="Times New Roman" panose="02020603050405020304" pitchFamily="18" charset="0"/>
                <a:ea typeface="楷体_GB2312" pitchFamily="49" charset="-122"/>
                <a:cs typeface="Times New Roman" panose="02020603050405020304" pitchFamily="18" charset="0"/>
                <a:sym typeface="Symbol" panose="05050102010706020507" pitchFamily="18" charset="2"/>
              </a:rPr>
              <a:t>  </a:t>
            </a:r>
            <a:endParaRPr kumimoji="1" lang="zh-CN" altLang="en-US" sz="2400" b="1">
              <a:solidFill>
                <a:schemeClr val="bg1"/>
              </a:solidFill>
              <a:latin typeface="Times New Roman" panose="02020603050405020304" pitchFamily="18" charset="0"/>
              <a:ea typeface="楷体_GB2312" pitchFamily="49" charset="-122"/>
              <a:cs typeface="Times New Roman" panose="02020603050405020304" pitchFamily="18" charset="0"/>
            </a:endParaRPr>
          </a:p>
        </p:txBody>
      </p:sp>
      <p:sp>
        <p:nvSpPr>
          <p:cNvPr id="49158" name="Rectangle 6"/>
          <p:cNvSpPr>
            <a:spLocks noChangeArrowheads="1"/>
          </p:cNvSpPr>
          <p:nvPr/>
        </p:nvSpPr>
        <p:spPr bwMode="auto">
          <a:xfrm>
            <a:off x="688975" y="2090738"/>
            <a:ext cx="6396038"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5000"/>
              </a:lnSpc>
            </a:pPr>
            <a:r>
              <a:rPr kumimoji="1" lang="en-US" altLang="zh-CN" sz="2400" b="1">
                <a:solidFill>
                  <a:schemeClr val="bg1"/>
                </a:solidFill>
                <a:latin typeface="Times New Roman" panose="02020603050405020304" pitchFamily="18" charset="0"/>
                <a:ea typeface="楷体_GB2312" pitchFamily="49" charset="-122"/>
                <a:cs typeface="Times New Roman" panose="02020603050405020304" pitchFamily="18" charset="0"/>
                <a:sym typeface="Symbol" panose="05050102010706020507" pitchFamily="18" charset="2"/>
              </a:rPr>
              <a:t>(3) </a:t>
            </a:r>
            <a:r>
              <a:rPr kumimoji="1" lang="zh-CN" altLang="en-US" sz="2400" b="1">
                <a:solidFill>
                  <a:schemeClr val="bg1"/>
                </a:solidFill>
                <a:latin typeface="Times New Roman" panose="02020603050405020304" pitchFamily="18" charset="0"/>
                <a:ea typeface="楷体_GB2312" pitchFamily="49" charset="-122"/>
                <a:cs typeface="Times New Roman" panose="02020603050405020304" pitchFamily="18" charset="0"/>
                <a:sym typeface="Symbol" panose="05050102010706020507" pitchFamily="18" charset="2"/>
              </a:rPr>
              <a:t>线圈之间的连接 </a:t>
            </a:r>
            <a:r>
              <a:rPr kumimoji="1" lang="en-US" altLang="zh-CN" sz="2400" b="1">
                <a:solidFill>
                  <a:schemeClr val="bg1"/>
                </a:solidFill>
                <a:latin typeface="Times New Roman" panose="02020603050405020304" pitchFamily="18" charset="0"/>
                <a:ea typeface="楷体_GB2312" pitchFamily="49" charset="-122"/>
                <a:cs typeface="Times New Roman" panose="02020603050405020304" pitchFamily="18" charset="0"/>
                <a:sym typeface="Symbol" panose="05050102010706020507" pitchFamily="18" charset="2"/>
              </a:rPr>
              <a:t>—— </a:t>
            </a:r>
            <a:r>
              <a:rPr kumimoji="1" lang="zh-CN" altLang="en-US" sz="2400" b="1">
                <a:solidFill>
                  <a:schemeClr val="bg1"/>
                </a:solidFill>
                <a:latin typeface="Times New Roman" panose="02020603050405020304" pitchFamily="18" charset="0"/>
                <a:ea typeface="楷体_GB2312" pitchFamily="49" charset="-122"/>
                <a:cs typeface="Times New Roman" panose="02020603050405020304" pitchFamily="18" charset="0"/>
                <a:sym typeface="Symbol" panose="05050102010706020507" pitchFamily="18" charset="2"/>
              </a:rPr>
              <a:t>自感与互感的关系 </a:t>
            </a:r>
            <a:r>
              <a:rPr kumimoji="1" lang="zh-CN" altLang="en-US" sz="2400" b="1">
                <a:solidFill>
                  <a:schemeClr val="hlink"/>
                </a:solidFill>
                <a:latin typeface="Times New Roman" panose="02020603050405020304" pitchFamily="18" charset="0"/>
                <a:ea typeface="楷体_GB2312" pitchFamily="49" charset="-122"/>
                <a:cs typeface="Times New Roman" panose="02020603050405020304" pitchFamily="18" charset="0"/>
                <a:sym typeface="Symbol" panose="05050102010706020507" pitchFamily="18" charset="2"/>
              </a:rPr>
              <a:t>  </a:t>
            </a:r>
            <a:endParaRPr kumimoji="1" lang="zh-CN" altLang="en-US" sz="2400" b="1">
              <a:solidFill>
                <a:schemeClr val="bg1"/>
              </a:solidFill>
              <a:latin typeface="Times New Roman" panose="02020603050405020304" pitchFamily="18" charset="0"/>
              <a:ea typeface="楷体_GB2312" pitchFamily="49" charset="-122"/>
              <a:cs typeface="Times New Roman" panose="02020603050405020304" pitchFamily="18" charset="0"/>
            </a:endParaRPr>
          </a:p>
        </p:txBody>
      </p:sp>
      <p:graphicFrame>
        <p:nvGraphicFramePr>
          <p:cNvPr id="49159" name="Object 7"/>
          <p:cNvGraphicFramePr>
            <a:graphicFrameLocks/>
          </p:cNvGraphicFramePr>
          <p:nvPr/>
        </p:nvGraphicFramePr>
        <p:xfrm>
          <a:off x="6169025" y="2743200"/>
          <a:ext cx="2636838" cy="823913"/>
        </p:xfrm>
        <a:graphic>
          <a:graphicData uri="http://schemas.openxmlformats.org/presentationml/2006/ole">
            <mc:AlternateContent xmlns:mc="http://schemas.openxmlformats.org/markup-compatibility/2006">
              <mc:Choice xmlns:v="urn:schemas-microsoft-com:vml" Requires="v">
                <p:oleObj spid="_x0000_s49223" name="公式" r:id="rId5" imgW="2533577" imgH="733320" progId="Equation.3">
                  <p:embed/>
                </p:oleObj>
              </mc:Choice>
              <mc:Fallback>
                <p:oleObj name="公式" r:id="rId5" imgW="2533577" imgH="733320" progId="Equation.3">
                  <p:embed/>
                  <p:pic>
                    <p:nvPicPr>
                      <p:cNvPr id="0" name="Object 7"/>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69025" y="2743200"/>
                        <a:ext cx="2636838" cy="823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99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9160" name="Object 8"/>
          <p:cNvGraphicFramePr>
            <a:graphicFrameLocks/>
          </p:cNvGraphicFramePr>
          <p:nvPr/>
        </p:nvGraphicFramePr>
        <p:xfrm>
          <a:off x="1890713" y="5072063"/>
          <a:ext cx="2462212" cy="417512"/>
        </p:xfrm>
        <a:graphic>
          <a:graphicData uri="http://schemas.openxmlformats.org/presentationml/2006/ole">
            <mc:AlternateContent xmlns:mc="http://schemas.openxmlformats.org/markup-compatibility/2006">
              <mc:Choice xmlns:v="urn:schemas-microsoft-com:vml" Requires="v">
                <p:oleObj spid="_x0000_s49224" name="公式" r:id="rId7" imgW="2371767" imgH="314280" progId="Equation.3">
                  <p:embed/>
                </p:oleObj>
              </mc:Choice>
              <mc:Fallback>
                <p:oleObj name="公式" r:id="rId7" imgW="2371767" imgH="314280" progId="Equation.3">
                  <p:embed/>
                  <p:pic>
                    <p:nvPicPr>
                      <p:cNvPr id="0" name="Object 8"/>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90713" y="5072063"/>
                        <a:ext cx="2462212" cy="417512"/>
                      </a:xfrm>
                      <a:prstGeom prst="rect">
                        <a:avLst/>
                      </a:prstGeom>
                      <a:noFill/>
                      <a:ln w="19050">
                        <a:solidFill>
                          <a:srgbClr val="66FFFF"/>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9161" name="Object 9"/>
          <p:cNvGraphicFramePr>
            <a:graphicFrameLocks/>
          </p:cNvGraphicFramePr>
          <p:nvPr/>
        </p:nvGraphicFramePr>
        <p:xfrm>
          <a:off x="1963738" y="3821113"/>
          <a:ext cx="1460500" cy="420687"/>
        </p:xfrm>
        <a:graphic>
          <a:graphicData uri="http://schemas.openxmlformats.org/presentationml/2006/ole">
            <mc:AlternateContent xmlns:mc="http://schemas.openxmlformats.org/markup-compatibility/2006">
              <mc:Choice xmlns:v="urn:schemas-microsoft-com:vml" Requires="v">
                <p:oleObj spid="_x0000_s49225" name="公式" r:id="rId9" imgW="1352556" imgH="314280" progId="Equation.3">
                  <p:embed/>
                </p:oleObj>
              </mc:Choice>
              <mc:Fallback>
                <p:oleObj name="公式" r:id="rId9" imgW="1352556" imgH="314280" progId="Equation.3">
                  <p:embed/>
                  <p:pic>
                    <p:nvPicPr>
                      <p:cNvPr id="0" name="Object 9"/>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963738" y="3821113"/>
                        <a:ext cx="1460500" cy="4206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99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9162" name="Rectangle 10"/>
          <p:cNvSpPr>
            <a:spLocks noChangeArrowheads="1"/>
          </p:cNvSpPr>
          <p:nvPr/>
        </p:nvSpPr>
        <p:spPr bwMode="auto">
          <a:xfrm>
            <a:off x="1179513" y="295275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rgbClr val="66FFFF"/>
                </a:solidFill>
                <a:latin typeface="楷体_GB2312" pitchFamily="49" charset="-122"/>
                <a:ea typeface="楷体_GB2312" pitchFamily="49" charset="-122"/>
                <a:sym typeface="Symbol" panose="05050102010706020507" pitchFamily="18" charset="2"/>
              </a:rPr>
              <a:t>线圈的顺接</a:t>
            </a:r>
            <a:r>
              <a:rPr kumimoji="1" lang="zh-CN" altLang="en-US" sz="2400" b="1">
                <a:solidFill>
                  <a:srgbClr val="66FFFF"/>
                </a:solidFill>
                <a:latin typeface="楷体_GB2312" pitchFamily="49" charset="-122"/>
                <a:ea typeface="楷体_GB2312" pitchFamily="49" charset="-122"/>
                <a:cs typeface="Times New Roman" panose="02020603050405020304" pitchFamily="18" charset="0"/>
                <a:sym typeface="Symbol" panose="05050102010706020507" pitchFamily="18" charset="2"/>
              </a:rPr>
              <a:t> </a:t>
            </a:r>
            <a:r>
              <a:rPr kumimoji="1" lang="zh-CN" altLang="en-US" sz="2400" b="1">
                <a:solidFill>
                  <a:srgbClr val="66FFFF"/>
                </a:solidFill>
                <a:latin typeface="楷体_GB2312" pitchFamily="49" charset="-122"/>
                <a:ea typeface="楷体_GB2312" pitchFamily="49" charset="-122"/>
                <a:sym typeface="Symbol" panose="05050102010706020507" pitchFamily="18" charset="2"/>
              </a:rPr>
              <a:t>  </a:t>
            </a:r>
            <a:endParaRPr kumimoji="1" lang="zh-CN" altLang="en-US" sz="2400" b="1">
              <a:solidFill>
                <a:srgbClr val="66FFFF"/>
              </a:solidFill>
              <a:latin typeface="楷体_GB2312" pitchFamily="49" charset="-122"/>
              <a:ea typeface="楷体_GB2312" pitchFamily="49" charset="-122"/>
            </a:endParaRPr>
          </a:p>
        </p:txBody>
      </p:sp>
      <p:graphicFrame>
        <p:nvGraphicFramePr>
          <p:cNvPr id="49163" name="Object 11"/>
          <p:cNvGraphicFramePr>
            <a:graphicFrameLocks/>
          </p:cNvGraphicFramePr>
          <p:nvPr/>
        </p:nvGraphicFramePr>
        <p:xfrm>
          <a:off x="2998788" y="2755900"/>
          <a:ext cx="2733675" cy="823913"/>
        </p:xfrm>
        <a:graphic>
          <a:graphicData uri="http://schemas.openxmlformats.org/presentationml/2006/ole">
            <mc:AlternateContent xmlns:mc="http://schemas.openxmlformats.org/markup-compatibility/2006">
              <mc:Choice xmlns:v="urn:schemas-microsoft-com:vml" Requires="v">
                <p:oleObj spid="_x0000_s49226" name="公式" r:id="rId11" imgW="2638388" imgH="733320" progId="Equation.3">
                  <p:embed/>
                </p:oleObj>
              </mc:Choice>
              <mc:Fallback>
                <p:oleObj name="公式" r:id="rId11" imgW="2638388" imgH="733320" progId="Equation.3">
                  <p:embed/>
                  <p:pic>
                    <p:nvPicPr>
                      <p:cNvPr id="0" name="Object 11"/>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998788" y="2755900"/>
                        <a:ext cx="2733675" cy="823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99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9164" name="Object 12"/>
          <p:cNvGraphicFramePr>
            <a:graphicFrameLocks/>
          </p:cNvGraphicFramePr>
          <p:nvPr/>
        </p:nvGraphicFramePr>
        <p:xfrm>
          <a:off x="3422650" y="3635375"/>
          <a:ext cx="4197350" cy="823913"/>
        </p:xfrm>
        <a:graphic>
          <a:graphicData uri="http://schemas.openxmlformats.org/presentationml/2006/ole">
            <mc:AlternateContent xmlns:mc="http://schemas.openxmlformats.org/markup-compatibility/2006">
              <mc:Choice xmlns:v="urn:schemas-microsoft-com:vml" Requires="v">
                <p:oleObj spid="_x0000_s49227" name="公式" r:id="rId13" imgW="4086301" imgH="733320" progId="Equation.3">
                  <p:embed/>
                </p:oleObj>
              </mc:Choice>
              <mc:Fallback>
                <p:oleObj name="公式" r:id="rId13" imgW="4086301" imgH="733320" progId="Equation.3">
                  <p:embed/>
                  <p:pic>
                    <p:nvPicPr>
                      <p:cNvPr id="0" name="Object 12"/>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422650" y="3635375"/>
                        <a:ext cx="4197350" cy="823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99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9165" name="Rectangle 13"/>
          <p:cNvSpPr>
            <a:spLocks noChangeArrowheads="1"/>
          </p:cNvSpPr>
          <p:nvPr/>
        </p:nvSpPr>
        <p:spPr bwMode="auto">
          <a:xfrm>
            <a:off x="1108075" y="4422775"/>
            <a:ext cx="38258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楷体_GB2312" pitchFamily="49" charset="-122"/>
                <a:ea typeface="楷体_GB2312" pitchFamily="49" charset="-122"/>
                <a:sym typeface="Symbol" panose="05050102010706020507" pitchFamily="18" charset="2"/>
              </a:rPr>
              <a:t>线圈顺接的等效总自感</a:t>
            </a:r>
            <a:r>
              <a:rPr kumimoji="1" lang="zh-CN" altLang="en-US" sz="2400" b="1">
                <a:solidFill>
                  <a:schemeClr val="bg1"/>
                </a:solidFill>
                <a:latin typeface="楷体_GB2312" pitchFamily="49" charset="-122"/>
                <a:ea typeface="楷体_GB2312" pitchFamily="49" charset="-122"/>
                <a:cs typeface="Times New Roman" panose="02020603050405020304" pitchFamily="18" charset="0"/>
                <a:sym typeface="Symbol" panose="05050102010706020507" pitchFamily="18" charset="2"/>
              </a:rPr>
              <a:t> </a:t>
            </a:r>
            <a:r>
              <a:rPr kumimoji="1" lang="zh-CN" altLang="en-US" sz="2400" b="1">
                <a:solidFill>
                  <a:schemeClr val="hlink"/>
                </a:solidFill>
                <a:latin typeface="楷体_GB2312" pitchFamily="49" charset="-122"/>
                <a:ea typeface="楷体_GB2312" pitchFamily="49" charset="-122"/>
                <a:sym typeface="Symbol" panose="05050102010706020507" pitchFamily="18" charset="2"/>
              </a:rPr>
              <a:t>  </a:t>
            </a:r>
            <a:endParaRPr kumimoji="1" lang="zh-CN" altLang="en-US" sz="2400" b="1">
              <a:solidFill>
                <a:schemeClr val="bg1"/>
              </a:solidFill>
              <a:latin typeface="楷体_GB2312" pitchFamily="49" charset="-122"/>
              <a:ea typeface="楷体_GB2312" pitchFamily="49" charset="-122"/>
            </a:endParaRPr>
          </a:p>
        </p:txBody>
      </p:sp>
      <p:sp>
        <p:nvSpPr>
          <p:cNvPr id="49166" name="Rectangle 14"/>
          <p:cNvSpPr>
            <a:spLocks noChangeArrowheads="1"/>
          </p:cNvSpPr>
          <p:nvPr/>
        </p:nvSpPr>
        <p:spPr bwMode="auto">
          <a:xfrm>
            <a:off x="5697538" y="533400"/>
            <a:ext cx="3133725" cy="838200"/>
          </a:xfrm>
          <a:prstGeom prst="rect">
            <a:avLst/>
          </a:prstGeom>
          <a:gradFill rotWithShape="0">
            <a:gsLst>
              <a:gs pos="0">
                <a:srgbClr val="185E5E"/>
              </a:gs>
              <a:gs pos="50000">
                <a:srgbClr val="33CCCC"/>
              </a:gs>
              <a:gs pos="100000">
                <a:srgbClr val="185E5E"/>
              </a:gs>
            </a:gsLst>
            <a:lin ang="5400000" scaled="1"/>
          </a:gra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9167" name="Line 15"/>
          <p:cNvSpPr>
            <a:spLocks noChangeShapeType="1"/>
          </p:cNvSpPr>
          <p:nvPr/>
        </p:nvSpPr>
        <p:spPr bwMode="auto">
          <a:xfrm>
            <a:off x="6305550" y="533400"/>
            <a:ext cx="76200" cy="838200"/>
          </a:xfrm>
          <a:prstGeom prst="line">
            <a:avLst/>
          </a:prstGeom>
          <a:noFill/>
          <a:ln w="222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9168" name="Line 16"/>
          <p:cNvSpPr>
            <a:spLocks noChangeShapeType="1"/>
          </p:cNvSpPr>
          <p:nvPr/>
        </p:nvSpPr>
        <p:spPr bwMode="auto">
          <a:xfrm>
            <a:off x="6534150" y="533400"/>
            <a:ext cx="76200" cy="838200"/>
          </a:xfrm>
          <a:prstGeom prst="line">
            <a:avLst/>
          </a:prstGeom>
          <a:noFill/>
          <a:ln w="222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9169" name="Line 17"/>
          <p:cNvSpPr>
            <a:spLocks noChangeShapeType="1"/>
          </p:cNvSpPr>
          <p:nvPr/>
        </p:nvSpPr>
        <p:spPr bwMode="auto">
          <a:xfrm>
            <a:off x="6762750" y="533400"/>
            <a:ext cx="76200" cy="838200"/>
          </a:xfrm>
          <a:prstGeom prst="line">
            <a:avLst/>
          </a:prstGeom>
          <a:noFill/>
          <a:ln w="222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9170" name="Line 18"/>
          <p:cNvSpPr>
            <a:spLocks noChangeShapeType="1"/>
          </p:cNvSpPr>
          <p:nvPr/>
        </p:nvSpPr>
        <p:spPr bwMode="auto">
          <a:xfrm>
            <a:off x="8667750" y="533400"/>
            <a:ext cx="76200" cy="838200"/>
          </a:xfrm>
          <a:prstGeom prst="line">
            <a:avLst/>
          </a:prstGeom>
          <a:noFill/>
          <a:ln w="222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9171" name="Line 19"/>
          <p:cNvSpPr>
            <a:spLocks noChangeShapeType="1"/>
          </p:cNvSpPr>
          <p:nvPr/>
        </p:nvSpPr>
        <p:spPr bwMode="auto">
          <a:xfrm>
            <a:off x="7753350" y="533400"/>
            <a:ext cx="76200" cy="838200"/>
          </a:xfrm>
          <a:prstGeom prst="line">
            <a:avLst/>
          </a:prstGeom>
          <a:noFill/>
          <a:ln w="222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9172" name="Line 20"/>
          <p:cNvSpPr>
            <a:spLocks noChangeShapeType="1"/>
          </p:cNvSpPr>
          <p:nvPr/>
        </p:nvSpPr>
        <p:spPr bwMode="auto">
          <a:xfrm>
            <a:off x="7981950" y="533400"/>
            <a:ext cx="76200" cy="838200"/>
          </a:xfrm>
          <a:prstGeom prst="line">
            <a:avLst/>
          </a:prstGeom>
          <a:noFill/>
          <a:ln w="222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9173" name="Line 21"/>
          <p:cNvSpPr>
            <a:spLocks noChangeShapeType="1"/>
          </p:cNvSpPr>
          <p:nvPr/>
        </p:nvSpPr>
        <p:spPr bwMode="auto">
          <a:xfrm>
            <a:off x="8210550" y="533400"/>
            <a:ext cx="76200" cy="838200"/>
          </a:xfrm>
          <a:prstGeom prst="line">
            <a:avLst/>
          </a:prstGeom>
          <a:noFill/>
          <a:ln w="222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9174" name="Line 22"/>
          <p:cNvSpPr>
            <a:spLocks noChangeShapeType="1"/>
          </p:cNvSpPr>
          <p:nvPr/>
        </p:nvSpPr>
        <p:spPr bwMode="auto">
          <a:xfrm>
            <a:off x="8439150" y="533400"/>
            <a:ext cx="76200" cy="838200"/>
          </a:xfrm>
          <a:prstGeom prst="line">
            <a:avLst/>
          </a:prstGeom>
          <a:noFill/>
          <a:ln w="222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9175" name="Line 23"/>
          <p:cNvSpPr>
            <a:spLocks noChangeShapeType="1"/>
          </p:cNvSpPr>
          <p:nvPr/>
        </p:nvSpPr>
        <p:spPr bwMode="auto">
          <a:xfrm>
            <a:off x="6838950" y="1371600"/>
            <a:ext cx="0" cy="304800"/>
          </a:xfrm>
          <a:prstGeom prst="line">
            <a:avLst/>
          </a:prstGeom>
          <a:noFill/>
          <a:ln w="222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9176" name="Line 24"/>
          <p:cNvSpPr>
            <a:spLocks noChangeShapeType="1"/>
          </p:cNvSpPr>
          <p:nvPr/>
        </p:nvSpPr>
        <p:spPr bwMode="auto">
          <a:xfrm>
            <a:off x="7677150" y="1371600"/>
            <a:ext cx="0" cy="304800"/>
          </a:xfrm>
          <a:prstGeom prst="line">
            <a:avLst/>
          </a:prstGeom>
          <a:noFill/>
          <a:ln w="222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9177" name="Line 25"/>
          <p:cNvSpPr>
            <a:spLocks noChangeShapeType="1"/>
          </p:cNvSpPr>
          <p:nvPr/>
        </p:nvSpPr>
        <p:spPr bwMode="auto">
          <a:xfrm>
            <a:off x="6838950" y="1676400"/>
            <a:ext cx="838200" cy="0"/>
          </a:xfrm>
          <a:prstGeom prst="line">
            <a:avLst/>
          </a:prstGeom>
          <a:noFill/>
          <a:ln w="222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9178" name="Line 26"/>
          <p:cNvSpPr>
            <a:spLocks noChangeShapeType="1"/>
          </p:cNvSpPr>
          <p:nvPr/>
        </p:nvSpPr>
        <p:spPr bwMode="auto">
          <a:xfrm>
            <a:off x="5772150" y="1371600"/>
            <a:ext cx="0" cy="533400"/>
          </a:xfrm>
          <a:prstGeom prst="line">
            <a:avLst/>
          </a:prstGeom>
          <a:noFill/>
          <a:ln w="222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9179" name="Line 27"/>
          <p:cNvSpPr>
            <a:spLocks noChangeShapeType="1"/>
          </p:cNvSpPr>
          <p:nvPr/>
        </p:nvSpPr>
        <p:spPr bwMode="auto">
          <a:xfrm>
            <a:off x="8743950" y="1371600"/>
            <a:ext cx="0" cy="457200"/>
          </a:xfrm>
          <a:prstGeom prst="line">
            <a:avLst/>
          </a:prstGeom>
          <a:noFill/>
          <a:ln w="222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49180" name="Object 28"/>
          <p:cNvGraphicFramePr>
            <a:graphicFrameLocks noChangeAspect="1"/>
          </p:cNvGraphicFramePr>
          <p:nvPr/>
        </p:nvGraphicFramePr>
        <p:xfrm>
          <a:off x="6096000" y="609600"/>
          <a:ext cx="635000" cy="641350"/>
        </p:xfrm>
        <a:graphic>
          <a:graphicData uri="http://schemas.openxmlformats.org/presentationml/2006/ole">
            <mc:AlternateContent xmlns:mc="http://schemas.openxmlformats.org/markup-compatibility/2006">
              <mc:Choice xmlns:v="urn:schemas-microsoft-com:vml" Requires="v">
                <p:oleObj spid="_x0000_s49228" name="Equation" r:id="rId15" imgW="57268" imgH="123930" progId="Equation.3">
                  <p:embed/>
                </p:oleObj>
              </mc:Choice>
              <mc:Fallback>
                <p:oleObj name="Equation" r:id="rId15" imgW="57268" imgH="123930" progId="Equation.3">
                  <p:embed/>
                  <p:pic>
                    <p:nvPicPr>
                      <p:cNvPr id="0" name="Object 28"/>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096000" y="609600"/>
                        <a:ext cx="635000" cy="641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99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9181" name="Object 29"/>
          <p:cNvGraphicFramePr>
            <a:graphicFrameLocks noChangeAspect="1"/>
          </p:cNvGraphicFramePr>
          <p:nvPr/>
        </p:nvGraphicFramePr>
        <p:xfrm>
          <a:off x="8001000" y="609600"/>
          <a:ext cx="684213" cy="641350"/>
        </p:xfrm>
        <a:graphic>
          <a:graphicData uri="http://schemas.openxmlformats.org/presentationml/2006/ole">
            <mc:AlternateContent xmlns:mc="http://schemas.openxmlformats.org/markup-compatibility/2006">
              <mc:Choice xmlns:v="urn:schemas-microsoft-com:vml" Requires="v">
                <p:oleObj spid="_x0000_s49229" name="Equation" r:id="rId17" imgW="85632" imgH="123930" progId="Equation.3">
                  <p:embed/>
                </p:oleObj>
              </mc:Choice>
              <mc:Fallback>
                <p:oleObj name="Equation" r:id="rId17" imgW="85632" imgH="123930" progId="Equation.3">
                  <p:embed/>
                  <p:pic>
                    <p:nvPicPr>
                      <p:cNvPr id="0" name="Object 29"/>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8001000" y="609600"/>
                        <a:ext cx="684213" cy="641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99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9182" name="Line 30"/>
          <p:cNvSpPr>
            <a:spLocks noChangeShapeType="1"/>
          </p:cNvSpPr>
          <p:nvPr/>
        </p:nvSpPr>
        <p:spPr bwMode="auto">
          <a:xfrm flipV="1">
            <a:off x="5772150" y="1447800"/>
            <a:ext cx="0" cy="304800"/>
          </a:xfrm>
          <a:prstGeom prst="line">
            <a:avLst/>
          </a:prstGeom>
          <a:noFill/>
          <a:ln w="476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9183" name="Line 31"/>
          <p:cNvSpPr>
            <a:spLocks noChangeShapeType="1"/>
          </p:cNvSpPr>
          <p:nvPr/>
        </p:nvSpPr>
        <p:spPr bwMode="auto">
          <a:xfrm>
            <a:off x="8743950" y="1371600"/>
            <a:ext cx="0" cy="304800"/>
          </a:xfrm>
          <a:prstGeom prst="line">
            <a:avLst/>
          </a:prstGeom>
          <a:noFill/>
          <a:ln w="476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9184" name="Line 32"/>
          <p:cNvSpPr>
            <a:spLocks noChangeShapeType="1"/>
          </p:cNvSpPr>
          <p:nvPr/>
        </p:nvSpPr>
        <p:spPr bwMode="auto">
          <a:xfrm>
            <a:off x="5848350" y="533400"/>
            <a:ext cx="76200" cy="838200"/>
          </a:xfrm>
          <a:prstGeom prst="line">
            <a:avLst/>
          </a:prstGeom>
          <a:noFill/>
          <a:ln w="222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9185" name="Line 33"/>
          <p:cNvSpPr>
            <a:spLocks noChangeShapeType="1"/>
          </p:cNvSpPr>
          <p:nvPr/>
        </p:nvSpPr>
        <p:spPr bwMode="auto">
          <a:xfrm>
            <a:off x="6076950" y="533400"/>
            <a:ext cx="76200" cy="838200"/>
          </a:xfrm>
          <a:prstGeom prst="line">
            <a:avLst/>
          </a:prstGeom>
          <a:noFill/>
          <a:ln w="222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9186" name="Rectangle 34"/>
          <p:cNvSpPr>
            <a:spLocks noChangeArrowheads="1"/>
          </p:cNvSpPr>
          <p:nvPr/>
        </p:nvSpPr>
        <p:spPr bwMode="auto">
          <a:xfrm>
            <a:off x="5630863" y="4800600"/>
            <a:ext cx="2982912" cy="838200"/>
          </a:xfrm>
          <a:prstGeom prst="rect">
            <a:avLst/>
          </a:prstGeom>
          <a:gradFill rotWithShape="0">
            <a:gsLst>
              <a:gs pos="0">
                <a:srgbClr val="5E4776"/>
              </a:gs>
              <a:gs pos="50000">
                <a:srgbClr val="CC99FF"/>
              </a:gs>
              <a:gs pos="100000">
                <a:srgbClr val="5E4776"/>
              </a:gs>
            </a:gsLst>
            <a:lin ang="5400000" scaled="1"/>
          </a:gradFill>
          <a:ln>
            <a:noFill/>
          </a:ln>
          <a:effectLst/>
          <a:extLst>
            <a:ext uri="{91240B29-F687-4F45-9708-019B960494DF}">
              <a14:hiddenLine xmlns:a14="http://schemas.microsoft.com/office/drawing/2010/main" w="9525">
                <a:solidFill>
                  <a:srgbClr val="6666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9187" name="Line 35"/>
          <p:cNvSpPr>
            <a:spLocks noChangeShapeType="1"/>
          </p:cNvSpPr>
          <p:nvPr/>
        </p:nvSpPr>
        <p:spPr bwMode="auto">
          <a:xfrm>
            <a:off x="5772150" y="4800600"/>
            <a:ext cx="76200" cy="838200"/>
          </a:xfrm>
          <a:prstGeom prst="line">
            <a:avLst/>
          </a:prstGeom>
          <a:noFill/>
          <a:ln w="222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9188" name="Line 36"/>
          <p:cNvSpPr>
            <a:spLocks noChangeShapeType="1"/>
          </p:cNvSpPr>
          <p:nvPr/>
        </p:nvSpPr>
        <p:spPr bwMode="auto">
          <a:xfrm>
            <a:off x="7981950" y="4800600"/>
            <a:ext cx="76200" cy="838200"/>
          </a:xfrm>
          <a:prstGeom prst="line">
            <a:avLst/>
          </a:prstGeom>
          <a:noFill/>
          <a:ln w="222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9189" name="Line 37"/>
          <p:cNvSpPr>
            <a:spLocks noChangeShapeType="1"/>
          </p:cNvSpPr>
          <p:nvPr/>
        </p:nvSpPr>
        <p:spPr bwMode="auto">
          <a:xfrm>
            <a:off x="7753350" y="4800600"/>
            <a:ext cx="76200" cy="838200"/>
          </a:xfrm>
          <a:prstGeom prst="line">
            <a:avLst/>
          </a:prstGeom>
          <a:noFill/>
          <a:ln w="222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9190" name="Line 38"/>
          <p:cNvSpPr>
            <a:spLocks noChangeShapeType="1"/>
          </p:cNvSpPr>
          <p:nvPr/>
        </p:nvSpPr>
        <p:spPr bwMode="auto">
          <a:xfrm>
            <a:off x="6686550" y="4800600"/>
            <a:ext cx="76200" cy="838200"/>
          </a:xfrm>
          <a:prstGeom prst="line">
            <a:avLst/>
          </a:prstGeom>
          <a:noFill/>
          <a:ln w="222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9191" name="Line 39"/>
          <p:cNvSpPr>
            <a:spLocks noChangeShapeType="1"/>
          </p:cNvSpPr>
          <p:nvPr/>
        </p:nvSpPr>
        <p:spPr bwMode="auto">
          <a:xfrm>
            <a:off x="6229350" y="4800600"/>
            <a:ext cx="76200" cy="838200"/>
          </a:xfrm>
          <a:prstGeom prst="line">
            <a:avLst/>
          </a:prstGeom>
          <a:noFill/>
          <a:ln w="222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9192" name="Line 40"/>
          <p:cNvSpPr>
            <a:spLocks noChangeShapeType="1"/>
          </p:cNvSpPr>
          <p:nvPr/>
        </p:nvSpPr>
        <p:spPr bwMode="auto">
          <a:xfrm>
            <a:off x="6000750" y="4800600"/>
            <a:ext cx="76200" cy="838200"/>
          </a:xfrm>
          <a:prstGeom prst="line">
            <a:avLst/>
          </a:prstGeom>
          <a:noFill/>
          <a:ln w="222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9193" name="Line 41"/>
          <p:cNvSpPr>
            <a:spLocks noChangeShapeType="1"/>
          </p:cNvSpPr>
          <p:nvPr/>
        </p:nvSpPr>
        <p:spPr bwMode="auto">
          <a:xfrm>
            <a:off x="8439150" y="4800600"/>
            <a:ext cx="76200" cy="838200"/>
          </a:xfrm>
          <a:prstGeom prst="line">
            <a:avLst/>
          </a:prstGeom>
          <a:noFill/>
          <a:ln w="222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9194" name="Line 42"/>
          <p:cNvSpPr>
            <a:spLocks noChangeShapeType="1"/>
          </p:cNvSpPr>
          <p:nvPr/>
        </p:nvSpPr>
        <p:spPr bwMode="auto">
          <a:xfrm>
            <a:off x="8210550" y="4800600"/>
            <a:ext cx="76200" cy="838200"/>
          </a:xfrm>
          <a:prstGeom prst="line">
            <a:avLst/>
          </a:prstGeom>
          <a:noFill/>
          <a:ln w="222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9195" name="Line 43"/>
          <p:cNvSpPr>
            <a:spLocks noChangeShapeType="1"/>
          </p:cNvSpPr>
          <p:nvPr/>
        </p:nvSpPr>
        <p:spPr bwMode="auto">
          <a:xfrm>
            <a:off x="5695950" y="5638800"/>
            <a:ext cx="0" cy="609600"/>
          </a:xfrm>
          <a:prstGeom prst="line">
            <a:avLst/>
          </a:prstGeom>
          <a:noFill/>
          <a:ln w="222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9196" name="Line 44"/>
          <p:cNvSpPr>
            <a:spLocks noChangeShapeType="1"/>
          </p:cNvSpPr>
          <p:nvPr/>
        </p:nvSpPr>
        <p:spPr bwMode="auto">
          <a:xfrm>
            <a:off x="8515350" y="5638800"/>
            <a:ext cx="0" cy="381000"/>
          </a:xfrm>
          <a:prstGeom prst="line">
            <a:avLst/>
          </a:prstGeom>
          <a:noFill/>
          <a:ln w="222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9197" name="Line 45"/>
          <p:cNvSpPr>
            <a:spLocks noChangeShapeType="1"/>
          </p:cNvSpPr>
          <p:nvPr/>
        </p:nvSpPr>
        <p:spPr bwMode="auto">
          <a:xfrm>
            <a:off x="7677150" y="5638800"/>
            <a:ext cx="0" cy="609600"/>
          </a:xfrm>
          <a:prstGeom prst="line">
            <a:avLst/>
          </a:prstGeom>
          <a:noFill/>
          <a:ln w="222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9198" name="Line 46"/>
          <p:cNvSpPr>
            <a:spLocks noChangeShapeType="1"/>
          </p:cNvSpPr>
          <p:nvPr/>
        </p:nvSpPr>
        <p:spPr bwMode="auto">
          <a:xfrm>
            <a:off x="6762750" y="5638800"/>
            <a:ext cx="0" cy="381000"/>
          </a:xfrm>
          <a:prstGeom prst="line">
            <a:avLst/>
          </a:prstGeom>
          <a:noFill/>
          <a:ln w="222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49199" name="Object 47"/>
          <p:cNvGraphicFramePr>
            <a:graphicFrameLocks noChangeAspect="1"/>
          </p:cNvGraphicFramePr>
          <p:nvPr/>
        </p:nvGraphicFramePr>
        <p:xfrm>
          <a:off x="5964238" y="4876800"/>
          <a:ext cx="635000" cy="641350"/>
        </p:xfrm>
        <a:graphic>
          <a:graphicData uri="http://schemas.openxmlformats.org/presentationml/2006/ole">
            <mc:AlternateContent xmlns:mc="http://schemas.openxmlformats.org/markup-compatibility/2006">
              <mc:Choice xmlns:v="urn:schemas-microsoft-com:vml" Requires="v">
                <p:oleObj spid="_x0000_s49230" name="Equation" r:id="rId19" imgW="57268" imgH="123930" progId="Equation.3">
                  <p:embed/>
                </p:oleObj>
              </mc:Choice>
              <mc:Fallback>
                <p:oleObj name="Equation" r:id="rId19" imgW="57268" imgH="123930" progId="Equation.3">
                  <p:embed/>
                  <p:pic>
                    <p:nvPicPr>
                      <p:cNvPr id="0" name="Object 47"/>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5964238" y="4876800"/>
                        <a:ext cx="635000" cy="641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99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9200" name="Object 48"/>
          <p:cNvGraphicFramePr>
            <a:graphicFrameLocks noChangeAspect="1"/>
          </p:cNvGraphicFramePr>
          <p:nvPr/>
        </p:nvGraphicFramePr>
        <p:xfrm>
          <a:off x="7823200" y="4913313"/>
          <a:ext cx="682625" cy="641350"/>
        </p:xfrm>
        <a:graphic>
          <a:graphicData uri="http://schemas.openxmlformats.org/presentationml/2006/ole">
            <mc:AlternateContent xmlns:mc="http://schemas.openxmlformats.org/markup-compatibility/2006">
              <mc:Choice xmlns:v="urn:schemas-microsoft-com:vml" Requires="v">
                <p:oleObj spid="_x0000_s49231" name="Equation" r:id="rId21" imgW="85632" imgH="123930" progId="Equation.3">
                  <p:embed/>
                </p:oleObj>
              </mc:Choice>
              <mc:Fallback>
                <p:oleObj name="Equation" r:id="rId21" imgW="85632" imgH="123930" progId="Equation.3">
                  <p:embed/>
                  <p:pic>
                    <p:nvPicPr>
                      <p:cNvPr id="0" name="Object 48"/>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7823200" y="4913313"/>
                        <a:ext cx="682625" cy="641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99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9201" name="Line 49"/>
          <p:cNvSpPr>
            <a:spLocks noChangeShapeType="1"/>
          </p:cNvSpPr>
          <p:nvPr/>
        </p:nvSpPr>
        <p:spPr bwMode="auto">
          <a:xfrm flipV="1">
            <a:off x="5695950" y="5791200"/>
            <a:ext cx="0" cy="304800"/>
          </a:xfrm>
          <a:prstGeom prst="line">
            <a:avLst/>
          </a:prstGeom>
          <a:noFill/>
          <a:ln w="476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9202" name="Line 50"/>
          <p:cNvSpPr>
            <a:spLocks noChangeShapeType="1"/>
          </p:cNvSpPr>
          <p:nvPr/>
        </p:nvSpPr>
        <p:spPr bwMode="auto">
          <a:xfrm flipV="1">
            <a:off x="8515350" y="5638800"/>
            <a:ext cx="0" cy="304800"/>
          </a:xfrm>
          <a:prstGeom prst="line">
            <a:avLst/>
          </a:prstGeom>
          <a:noFill/>
          <a:ln w="476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9203" name="Line 51"/>
          <p:cNvSpPr>
            <a:spLocks noChangeShapeType="1"/>
          </p:cNvSpPr>
          <p:nvPr/>
        </p:nvSpPr>
        <p:spPr bwMode="auto">
          <a:xfrm>
            <a:off x="7677150" y="5638800"/>
            <a:ext cx="0" cy="304800"/>
          </a:xfrm>
          <a:prstGeom prst="line">
            <a:avLst/>
          </a:prstGeom>
          <a:noFill/>
          <a:ln w="476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9204" name="Line 52"/>
          <p:cNvSpPr>
            <a:spLocks noChangeShapeType="1"/>
          </p:cNvSpPr>
          <p:nvPr/>
        </p:nvSpPr>
        <p:spPr bwMode="auto">
          <a:xfrm flipV="1">
            <a:off x="6762750" y="6019800"/>
            <a:ext cx="1752600" cy="0"/>
          </a:xfrm>
          <a:prstGeom prst="line">
            <a:avLst/>
          </a:prstGeom>
          <a:noFill/>
          <a:ln w="222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49205" name="Object 53"/>
          <p:cNvGraphicFramePr>
            <a:graphicFrameLocks/>
          </p:cNvGraphicFramePr>
          <p:nvPr/>
        </p:nvGraphicFramePr>
        <p:xfrm>
          <a:off x="2932113" y="5937250"/>
          <a:ext cx="2451100" cy="417513"/>
        </p:xfrm>
        <a:graphic>
          <a:graphicData uri="http://schemas.openxmlformats.org/presentationml/2006/ole">
            <mc:AlternateContent xmlns:mc="http://schemas.openxmlformats.org/markup-compatibility/2006">
              <mc:Choice xmlns:v="urn:schemas-microsoft-com:vml" Requires="v">
                <p:oleObj spid="_x0000_s49232" name="公式" r:id="rId23" imgW="2343133" imgH="314280" progId="Equation.3">
                  <p:embed/>
                </p:oleObj>
              </mc:Choice>
              <mc:Fallback>
                <p:oleObj name="公式" r:id="rId23" imgW="2343133" imgH="314280" progId="Equation.3">
                  <p:embed/>
                  <p:pic>
                    <p:nvPicPr>
                      <p:cNvPr id="0" name="Object 53"/>
                      <p:cNvPicPr>
                        <a:picLocks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2932113" y="5937250"/>
                        <a:ext cx="2451100" cy="417513"/>
                      </a:xfrm>
                      <a:prstGeom prst="rect">
                        <a:avLst/>
                      </a:prstGeom>
                      <a:noFill/>
                      <a:ln w="19050">
                        <a:solidFill>
                          <a:srgbClr val="66FFFF"/>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9206" name="Rectangle 54"/>
          <p:cNvSpPr>
            <a:spLocks noChangeArrowheads="1"/>
          </p:cNvSpPr>
          <p:nvPr/>
        </p:nvSpPr>
        <p:spPr bwMode="auto">
          <a:xfrm>
            <a:off x="973138" y="5910263"/>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rgbClr val="66FFFF"/>
                </a:solidFill>
                <a:latin typeface="楷体_GB2312" pitchFamily="49" charset="-122"/>
                <a:ea typeface="楷体_GB2312" pitchFamily="49" charset="-122"/>
                <a:cs typeface="Times New Roman" panose="02020603050405020304" pitchFamily="18" charset="0"/>
                <a:sym typeface="Symbol" panose="05050102010706020507" pitchFamily="18" charset="2"/>
              </a:rPr>
              <a:t> 线圈的反接   </a:t>
            </a:r>
            <a:endParaRPr kumimoji="1" lang="zh-CN" altLang="en-US" sz="2400" b="1">
              <a:solidFill>
                <a:srgbClr val="66FFFF"/>
              </a:solidFill>
              <a:latin typeface="楷体_GB2312" pitchFamily="49" charset="-122"/>
              <a:ea typeface="楷体_GB2312" pitchFamily="49" charset="-122"/>
              <a:cs typeface="Times New Roman" panose="02020603050405020304" pitchFamily="18" charset="0"/>
            </a:endParaRPr>
          </a:p>
        </p:txBody>
      </p:sp>
      <p:sp>
        <p:nvSpPr>
          <p:cNvPr id="49207" name="Line 55"/>
          <p:cNvSpPr>
            <a:spLocks noChangeShapeType="1"/>
          </p:cNvSpPr>
          <p:nvPr/>
        </p:nvSpPr>
        <p:spPr bwMode="auto">
          <a:xfrm>
            <a:off x="6457950" y="4800600"/>
            <a:ext cx="76200" cy="838200"/>
          </a:xfrm>
          <a:prstGeom prst="line">
            <a:avLst/>
          </a:prstGeom>
          <a:noFill/>
          <a:ln w="222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9208" name="Rectangle 56"/>
          <p:cNvSpPr>
            <a:spLocks noChangeArrowheads="1"/>
          </p:cNvSpPr>
          <p:nvPr/>
        </p:nvSpPr>
        <p:spPr bwMode="auto">
          <a:xfrm>
            <a:off x="879475" y="5786438"/>
            <a:ext cx="36195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4000" b="1">
                <a:solidFill>
                  <a:srgbClr val="FFFF66"/>
                </a:solidFill>
                <a:latin typeface="Times New Roman" panose="02020603050405020304" pitchFamily="18" charset="0"/>
              </a:rPr>
              <a:t>•</a:t>
            </a:r>
          </a:p>
        </p:txBody>
      </p:sp>
      <p:sp>
        <p:nvSpPr>
          <p:cNvPr id="49209" name="Rectangle 57"/>
          <p:cNvSpPr>
            <a:spLocks noChangeArrowheads="1"/>
          </p:cNvSpPr>
          <p:nvPr/>
        </p:nvSpPr>
        <p:spPr bwMode="auto">
          <a:xfrm>
            <a:off x="917575" y="2838450"/>
            <a:ext cx="36195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4000" b="1">
                <a:solidFill>
                  <a:srgbClr val="FFFF66"/>
                </a:solidFill>
                <a:latin typeface="Times New Roman" panose="02020603050405020304" pitchFamily="18" charset="0"/>
              </a:rPr>
              <a:t>•</a:t>
            </a:r>
          </a:p>
        </p:txBody>
      </p:sp>
      <p:sp>
        <p:nvSpPr>
          <p:cNvPr id="49210" name="AutoShape 58"/>
          <p:cNvSpPr>
            <a:spLocks noChangeArrowheads="1"/>
          </p:cNvSpPr>
          <p:nvPr/>
        </p:nvSpPr>
        <p:spPr bwMode="auto">
          <a:xfrm>
            <a:off x="395288" y="257175"/>
            <a:ext cx="360362" cy="576263"/>
          </a:xfrm>
          <a:prstGeom prst="star4">
            <a:avLst>
              <a:gd name="adj" fmla="val 18519"/>
            </a:avLst>
          </a:prstGeom>
          <a:gradFill rotWithShape="0">
            <a:gsLst>
              <a:gs pos="0">
                <a:srgbClr val="99FF99"/>
              </a:gs>
              <a:gs pos="100000">
                <a:srgbClr val="477647"/>
              </a:gs>
            </a:gsLst>
            <a:path path="shape">
              <a:fillToRect l="50000" t="50000" r="50000" b="50000"/>
            </a:path>
          </a:gradFill>
          <a:ln>
            <a:noFill/>
          </a:ln>
          <a:effectLst/>
          <a:extLst>
            <a:ext uri="{91240B29-F687-4F45-9708-019B960494DF}">
              <a14:hiddenLine xmlns:a14="http://schemas.microsoft.com/office/drawing/2010/main" w="9525">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Tree>
  </p:cSld>
  <p:clrMapOvr>
    <a:masterClrMapping/>
  </p:clrMapOvr>
  <p:transition spd="slow">
    <p:wipe dir="d"/>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矩形 1"/>
          <p:cNvSpPr>
            <a:spLocks noChangeArrowheads="1"/>
          </p:cNvSpPr>
          <p:nvPr/>
        </p:nvSpPr>
        <p:spPr bwMode="auto">
          <a:xfrm>
            <a:off x="115888" y="96838"/>
            <a:ext cx="8424862" cy="1570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400" b="1">
                <a:solidFill>
                  <a:srgbClr val="FFC000"/>
                </a:solidFill>
              </a:rPr>
              <a:t>书中例题</a:t>
            </a:r>
            <a:r>
              <a:rPr lang="en-US" altLang="zh-CN" sz="2400" b="1">
                <a:solidFill>
                  <a:srgbClr val="FFC000"/>
                </a:solidFill>
              </a:rPr>
              <a:t>10.15(p.469)</a:t>
            </a:r>
            <a:r>
              <a:rPr lang="zh-CN" altLang="zh-CN" sz="2400" b="1">
                <a:solidFill>
                  <a:srgbClr val="FFC000"/>
                </a:solidFill>
              </a:rPr>
              <a:t>（重点）</a:t>
            </a:r>
          </a:p>
          <a:p>
            <a:pPr eaLnBrk="1" hangingPunct="1"/>
            <a:r>
              <a:rPr lang="zh-CN" altLang="zh-CN" sz="2400" b="1">
                <a:solidFill>
                  <a:schemeClr val="bg1"/>
                </a:solidFill>
              </a:rPr>
              <a:t>矩形线圈</a:t>
            </a:r>
            <a:r>
              <a:rPr lang="en-US" altLang="zh-CN" sz="2400" b="1">
                <a:solidFill>
                  <a:schemeClr val="bg1"/>
                </a:solidFill>
              </a:rPr>
              <a:t>ABCD</a:t>
            </a:r>
            <a:r>
              <a:rPr lang="zh-CN" altLang="zh-CN" sz="2400" b="1">
                <a:solidFill>
                  <a:schemeClr val="bg1"/>
                </a:solidFill>
              </a:rPr>
              <a:t>，长为</a:t>
            </a:r>
            <a:r>
              <a:rPr lang="en-US" altLang="zh-CN" sz="2400" b="1">
                <a:solidFill>
                  <a:schemeClr val="bg1"/>
                </a:solidFill>
              </a:rPr>
              <a:t>l</a:t>
            </a:r>
            <a:r>
              <a:rPr lang="zh-CN" altLang="zh-CN" sz="2400" b="1">
                <a:solidFill>
                  <a:schemeClr val="bg1"/>
                </a:solidFill>
              </a:rPr>
              <a:t>，宽为</a:t>
            </a:r>
            <a:r>
              <a:rPr lang="en-US" altLang="zh-CN" sz="2400" b="1">
                <a:solidFill>
                  <a:schemeClr val="bg1"/>
                </a:solidFill>
              </a:rPr>
              <a:t>a</a:t>
            </a:r>
            <a:r>
              <a:rPr lang="zh-CN" altLang="zh-CN" sz="2400" b="1">
                <a:solidFill>
                  <a:schemeClr val="bg1"/>
                </a:solidFill>
              </a:rPr>
              <a:t>，匝数为</a:t>
            </a:r>
            <a:r>
              <a:rPr lang="en-US" altLang="zh-CN" sz="2400" b="1">
                <a:solidFill>
                  <a:schemeClr val="bg1"/>
                </a:solidFill>
              </a:rPr>
              <a:t>N</a:t>
            </a:r>
            <a:r>
              <a:rPr lang="zh-CN" altLang="zh-CN" sz="2400" b="1">
                <a:solidFill>
                  <a:schemeClr val="bg1"/>
                </a:solidFill>
              </a:rPr>
              <a:t>，放在一长直导线旁边与之共面，长直导线是很大的回路的一部分，矩形线圈中通有电流</a:t>
            </a:r>
            <a:r>
              <a:rPr lang="en-US" altLang="zh-CN" sz="2400" b="1">
                <a:solidFill>
                  <a:schemeClr val="bg1"/>
                </a:solidFill>
              </a:rPr>
              <a:t>i</a:t>
            </a:r>
            <a:r>
              <a:rPr lang="zh-CN" altLang="zh-CN" sz="2400" b="1">
                <a:solidFill>
                  <a:schemeClr val="bg1"/>
                </a:solidFill>
              </a:rPr>
              <a:t>＝</a:t>
            </a:r>
            <a:r>
              <a:rPr lang="en-US" altLang="zh-CN" sz="2400" b="1">
                <a:solidFill>
                  <a:schemeClr val="bg1"/>
                </a:solidFill>
              </a:rPr>
              <a:t>I</a:t>
            </a:r>
            <a:r>
              <a:rPr lang="en-US" altLang="zh-CN" sz="2400" b="1" baseline="-25000">
                <a:solidFill>
                  <a:schemeClr val="bg1"/>
                </a:solidFill>
              </a:rPr>
              <a:t>0</a:t>
            </a:r>
            <a:r>
              <a:rPr lang="en-US" altLang="zh-CN" sz="2400" b="1">
                <a:solidFill>
                  <a:schemeClr val="bg1"/>
                </a:solidFill>
              </a:rPr>
              <a:t>cosωt</a:t>
            </a:r>
            <a:r>
              <a:rPr lang="zh-CN" altLang="zh-CN" sz="2400" b="1">
                <a:solidFill>
                  <a:schemeClr val="bg1"/>
                </a:solidFill>
              </a:rPr>
              <a:t>。求：矩形线圈对直导线的互感电动势</a:t>
            </a:r>
            <a:r>
              <a:rPr lang="en-US" altLang="zh-CN" sz="2400" b="1">
                <a:solidFill>
                  <a:schemeClr val="bg1"/>
                </a:solidFill>
              </a:rPr>
              <a:t>.</a:t>
            </a:r>
            <a:endParaRPr lang="zh-CN" altLang="en-US" sz="2400" b="1">
              <a:solidFill>
                <a:schemeClr val="bg1"/>
              </a:solidFill>
            </a:endParaRPr>
          </a:p>
        </p:txBody>
      </p:sp>
      <p:sp>
        <p:nvSpPr>
          <p:cNvPr id="50179" name="矩形 3"/>
          <p:cNvSpPr>
            <a:spLocks noChangeArrowheads="1"/>
          </p:cNvSpPr>
          <p:nvPr/>
        </p:nvSpPr>
        <p:spPr bwMode="auto">
          <a:xfrm>
            <a:off x="323850" y="1773238"/>
            <a:ext cx="264636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400">
                <a:solidFill>
                  <a:schemeClr val="bg1"/>
                </a:solidFill>
              </a:rPr>
              <a:t>解：由互感电动势</a:t>
            </a:r>
            <a:endParaRPr lang="zh-CN" altLang="en-US" sz="2400">
              <a:solidFill>
                <a:schemeClr val="bg1"/>
              </a:solidFill>
            </a:endParaRPr>
          </a:p>
        </p:txBody>
      </p:sp>
      <p:sp>
        <p:nvSpPr>
          <p:cNvPr id="50180" name="Rectangle 49"/>
          <p:cNvSpPr>
            <a:spLocks noChangeArrowheads="1"/>
          </p:cNvSpPr>
          <p:nvPr/>
        </p:nvSpPr>
        <p:spPr bwMode="auto">
          <a:xfrm>
            <a:off x="0" y="-230188"/>
            <a:ext cx="184150" cy="4603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400">
              <a:solidFill>
                <a:schemeClr val="bg1"/>
              </a:solidFill>
            </a:endParaRPr>
          </a:p>
        </p:txBody>
      </p:sp>
      <p:graphicFrame>
        <p:nvGraphicFramePr>
          <p:cNvPr id="50181" name="对象 5"/>
          <p:cNvGraphicFramePr>
            <a:graphicFrameLocks noChangeAspect="1"/>
          </p:cNvGraphicFramePr>
          <p:nvPr/>
        </p:nvGraphicFramePr>
        <p:xfrm>
          <a:off x="3175000" y="1687513"/>
          <a:ext cx="1493838" cy="733425"/>
        </p:xfrm>
        <a:graphic>
          <a:graphicData uri="http://schemas.openxmlformats.org/presentationml/2006/ole">
            <mc:AlternateContent xmlns:mc="http://schemas.openxmlformats.org/markup-compatibility/2006">
              <mc:Choice xmlns:v="urn:schemas-microsoft-com:vml" Requires="v">
                <p:oleObj spid="_x0000_s50199" name="Equation" r:id="rId3" imgW="812447" imgH="393529" progId="Equation.DSMT4">
                  <p:embed/>
                </p:oleObj>
              </mc:Choice>
              <mc:Fallback>
                <p:oleObj name="Equation" r:id="rId3" imgW="812447" imgH="393529" progId="Equation.DSMT4">
                  <p:embed/>
                  <p:pic>
                    <p:nvPicPr>
                      <p:cNvPr id="0" name="对象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75000" y="1687513"/>
                        <a:ext cx="1493838" cy="733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0182" name="矩形 6"/>
          <p:cNvSpPr>
            <a:spLocks noChangeArrowheads="1"/>
          </p:cNvSpPr>
          <p:nvPr/>
        </p:nvSpPr>
        <p:spPr bwMode="auto">
          <a:xfrm>
            <a:off x="323850" y="2420938"/>
            <a:ext cx="6186488"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400">
                <a:solidFill>
                  <a:schemeClr val="bg1"/>
                </a:solidFill>
              </a:rPr>
              <a:t>只要知道</a:t>
            </a:r>
            <a:r>
              <a:rPr lang="en-US" altLang="zh-CN" sz="2400">
                <a:solidFill>
                  <a:schemeClr val="bg1"/>
                </a:solidFill>
              </a:rPr>
              <a:t>M</a:t>
            </a:r>
            <a:r>
              <a:rPr lang="zh-CN" altLang="zh-CN" sz="2400">
                <a:solidFill>
                  <a:schemeClr val="bg1"/>
                </a:solidFill>
              </a:rPr>
              <a:t>就能求出</a:t>
            </a:r>
            <a:r>
              <a:rPr lang="en-US" altLang="zh-CN" sz="2400">
                <a:solidFill>
                  <a:schemeClr val="bg1"/>
                </a:solidFill>
              </a:rPr>
              <a:t>ε</a:t>
            </a:r>
            <a:r>
              <a:rPr lang="en-US" altLang="zh-CN" sz="2400" baseline="-25000">
                <a:solidFill>
                  <a:schemeClr val="bg1"/>
                </a:solidFill>
              </a:rPr>
              <a:t>M</a:t>
            </a:r>
            <a:r>
              <a:rPr lang="en-US" altLang="zh-CN" sz="2400">
                <a:solidFill>
                  <a:schemeClr val="bg1"/>
                </a:solidFill>
              </a:rPr>
              <a:t>. </a:t>
            </a:r>
            <a:r>
              <a:rPr lang="zh-CN" altLang="zh-CN" sz="2400">
                <a:solidFill>
                  <a:schemeClr val="bg1"/>
                </a:solidFill>
              </a:rPr>
              <a:t>矩形线圈对直导线的互感不好计算，但</a:t>
            </a:r>
            <a:r>
              <a:rPr lang="en-US" altLang="zh-CN" sz="2400">
                <a:solidFill>
                  <a:srgbClr val="FFFF00"/>
                </a:solidFill>
              </a:rPr>
              <a:t>M</a:t>
            </a:r>
            <a:r>
              <a:rPr lang="en-US" altLang="zh-CN" sz="2400" baseline="-25000">
                <a:solidFill>
                  <a:srgbClr val="FFFF00"/>
                </a:solidFill>
              </a:rPr>
              <a:t>12</a:t>
            </a:r>
            <a:r>
              <a:rPr lang="zh-CN" altLang="zh-CN" sz="2400">
                <a:solidFill>
                  <a:srgbClr val="FFFF00"/>
                </a:solidFill>
              </a:rPr>
              <a:t>＝</a:t>
            </a:r>
            <a:r>
              <a:rPr lang="en-US" altLang="zh-CN" sz="2400">
                <a:solidFill>
                  <a:srgbClr val="FFFF00"/>
                </a:solidFill>
              </a:rPr>
              <a:t>M</a:t>
            </a:r>
            <a:r>
              <a:rPr lang="en-US" altLang="zh-CN" sz="2400" baseline="-25000">
                <a:solidFill>
                  <a:srgbClr val="FFFF00"/>
                </a:solidFill>
              </a:rPr>
              <a:t>21</a:t>
            </a:r>
            <a:r>
              <a:rPr lang="zh-CN" altLang="zh-CN" sz="2400">
                <a:solidFill>
                  <a:srgbClr val="FFFF00"/>
                </a:solidFill>
              </a:rPr>
              <a:t>＝</a:t>
            </a:r>
            <a:r>
              <a:rPr lang="en-US" altLang="zh-CN" sz="2400">
                <a:solidFill>
                  <a:srgbClr val="FFFF00"/>
                </a:solidFill>
              </a:rPr>
              <a:t>M</a:t>
            </a:r>
            <a:r>
              <a:rPr lang="zh-CN" altLang="zh-CN" sz="2400">
                <a:solidFill>
                  <a:schemeClr val="bg1"/>
                </a:solidFill>
              </a:rPr>
              <a:t>，可计算长直导线对矩形线圈的互感。</a:t>
            </a:r>
          </a:p>
        </p:txBody>
      </p:sp>
      <p:pic>
        <p:nvPicPr>
          <p:cNvPr id="50183" name="Picture 5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72225" y="1704975"/>
            <a:ext cx="2714625" cy="300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0184" name="矩形 7"/>
          <p:cNvSpPr>
            <a:spLocks noChangeArrowheads="1"/>
          </p:cNvSpPr>
          <p:nvPr/>
        </p:nvSpPr>
        <p:spPr bwMode="auto">
          <a:xfrm>
            <a:off x="358775" y="3789363"/>
            <a:ext cx="5942013"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400">
                <a:solidFill>
                  <a:schemeClr val="bg1"/>
                </a:solidFill>
              </a:rPr>
              <a:t>在距长直导线为</a:t>
            </a:r>
            <a:r>
              <a:rPr lang="en-US" altLang="zh-CN" sz="2400">
                <a:solidFill>
                  <a:schemeClr val="bg1"/>
                </a:solidFill>
              </a:rPr>
              <a:t>r</a:t>
            </a:r>
            <a:r>
              <a:rPr lang="zh-CN" altLang="zh-CN" sz="2400">
                <a:solidFill>
                  <a:schemeClr val="bg1"/>
                </a:solidFill>
              </a:rPr>
              <a:t>的矩形面积元</a:t>
            </a:r>
            <a:r>
              <a:rPr lang="en-US" altLang="zh-CN" sz="2400">
                <a:solidFill>
                  <a:schemeClr val="bg1"/>
                </a:solidFill>
              </a:rPr>
              <a:t>ds</a:t>
            </a:r>
            <a:r>
              <a:rPr lang="zh-CN" altLang="zh-CN" sz="2400">
                <a:solidFill>
                  <a:schemeClr val="bg1"/>
                </a:solidFill>
              </a:rPr>
              <a:t>＝</a:t>
            </a:r>
            <a:r>
              <a:rPr lang="en-US" altLang="zh-CN" sz="2400">
                <a:solidFill>
                  <a:schemeClr val="bg1"/>
                </a:solidFill>
              </a:rPr>
              <a:t>Ldr</a:t>
            </a:r>
            <a:r>
              <a:rPr lang="zh-CN" altLang="zh-CN" sz="2400">
                <a:solidFill>
                  <a:schemeClr val="bg1"/>
                </a:solidFill>
              </a:rPr>
              <a:t>，磁感应强度</a:t>
            </a:r>
            <a:endParaRPr lang="zh-CN" altLang="en-US" sz="2400">
              <a:solidFill>
                <a:schemeClr val="bg1"/>
              </a:solidFill>
            </a:endParaRPr>
          </a:p>
        </p:txBody>
      </p:sp>
      <p:sp>
        <p:nvSpPr>
          <p:cNvPr id="50185" name="Rectangle 52"/>
          <p:cNvSpPr>
            <a:spLocks noChangeArrowheads="1"/>
          </p:cNvSpPr>
          <p:nvPr/>
        </p:nvSpPr>
        <p:spPr bwMode="auto">
          <a:xfrm>
            <a:off x="0" y="-230188"/>
            <a:ext cx="184150" cy="4603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400">
              <a:solidFill>
                <a:schemeClr val="bg1"/>
              </a:solidFill>
            </a:endParaRPr>
          </a:p>
        </p:txBody>
      </p:sp>
      <p:graphicFrame>
        <p:nvGraphicFramePr>
          <p:cNvPr id="50186" name="对象 9"/>
          <p:cNvGraphicFramePr>
            <a:graphicFrameLocks noChangeAspect="1"/>
          </p:cNvGraphicFramePr>
          <p:nvPr/>
        </p:nvGraphicFramePr>
        <p:xfrm>
          <a:off x="2814638" y="4249738"/>
          <a:ext cx="1077912" cy="741362"/>
        </p:xfrm>
        <a:graphic>
          <a:graphicData uri="http://schemas.openxmlformats.org/presentationml/2006/ole">
            <mc:AlternateContent xmlns:mc="http://schemas.openxmlformats.org/markup-compatibility/2006">
              <mc:Choice xmlns:v="urn:schemas-microsoft-com:vml" Requires="v">
                <p:oleObj spid="_x0000_s50200" name="Equation" r:id="rId6" imgW="571252" imgH="393529" progId="Equation.DSMT4">
                  <p:embed/>
                </p:oleObj>
              </mc:Choice>
              <mc:Fallback>
                <p:oleObj name="Equation" r:id="rId6" imgW="571252" imgH="393529" progId="Equation.DSMT4">
                  <p:embed/>
                  <p:pic>
                    <p:nvPicPr>
                      <p:cNvPr id="0" name="对象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14638" y="4249738"/>
                        <a:ext cx="1077912" cy="741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0187" name="矩形 10"/>
          <p:cNvSpPr>
            <a:spLocks noChangeArrowheads="1"/>
          </p:cNvSpPr>
          <p:nvPr/>
        </p:nvSpPr>
        <p:spPr bwMode="auto">
          <a:xfrm>
            <a:off x="358775" y="5092700"/>
            <a:ext cx="38957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400">
                <a:solidFill>
                  <a:schemeClr val="bg1"/>
                </a:solidFill>
              </a:rPr>
              <a:t>穿过面积元</a:t>
            </a:r>
            <a:r>
              <a:rPr lang="en-US" altLang="zh-CN" sz="2400">
                <a:solidFill>
                  <a:schemeClr val="bg1"/>
                </a:solidFill>
              </a:rPr>
              <a:t>ds</a:t>
            </a:r>
            <a:r>
              <a:rPr lang="zh-CN" altLang="zh-CN" sz="2400">
                <a:solidFill>
                  <a:schemeClr val="bg1"/>
                </a:solidFill>
              </a:rPr>
              <a:t>的磁通量为：</a:t>
            </a:r>
          </a:p>
        </p:txBody>
      </p:sp>
      <p:sp>
        <p:nvSpPr>
          <p:cNvPr id="50188" name="Rectangle 54"/>
          <p:cNvSpPr>
            <a:spLocks noChangeArrowheads="1"/>
          </p:cNvSpPr>
          <p:nvPr/>
        </p:nvSpPr>
        <p:spPr bwMode="auto">
          <a:xfrm>
            <a:off x="0" y="-230188"/>
            <a:ext cx="184150" cy="4603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400">
              <a:solidFill>
                <a:schemeClr val="bg1"/>
              </a:solidFill>
            </a:endParaRPr>
          </a:p>
        </p:txBody>
      </p:sp>
      <p:graphicFrame>
        <p:nvGraphicFramePr>
          <p:cNvPr id="50189" name="对象 12"/>
          <p:cNvGraphicFramePr>
            <a:graphicFrameLocks noChangeAspect="1"/>
          </p:cNvGraphicFramePr>
          <p:nvPr/>
        </p:nvGraphicFramePr>
        <p:xfrm>
          <a:off x="4067175" y="4951413"/>
          <a:ext cx="2705100" cy="742950"/>
        </p:xfrm>
        <a:graphic>
          <a:graphicData uri="http://schemas.openxmlformats.org/presentationml/2006/ole">
            <mc:AlternateContent xmlns:mc="http://schemas.openxmlformats.org/markup-compatibility/2006">
              <mc:Choice xmlns:v="urn:schemas-microsoft-com:vml" Requires="v">
                <p:oleObj spid="_x0000_s50201" name="Equation" r:id="rId8" imgW="1435100" imgH="393700" progId="Equation.DSMT4">
                  <p:embed/>
                </p:oleObj>
              </mc:Choice>
              <mc:Fallback>
                <p:oleObj name="Equation" r:id="rId8" imgW="1435100" imgH="393700" progId="Equation.DSMT4">
                  <p:embed/>
                  <p:pic>
                    <p:nvPicPr>
                      <p:cNvPr id="0" name="对象 1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067175" y="4951413"/>
                        <a:ext cx="2705100" cy="74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0190" name="矩形 13"/>
          <p:cNvSpPr>
            <a:spLocks noChangeArrowheads="1"/>
          </p:cNvSpPr>
          <p:nvPr/>
        </p:nvSpPr>
        <p:spPr bwMode="auto">
          <a:xfrm>
            <a:off x="296863" y="5805488"/>
            <a:ext cx="3878262"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400">
                <a:solidFill>
                  <a:schemeClr val="bg1"/>
                </a:solidFill>
              </a:rPr>
              <a:t>穿过矩形线圈的磁通量为：</a:t>
            </a:r>
          </a:p>
        </p:txBody>
      </p:sp>
      <p:sp>
        <p:nvSpPr>
          <p:cNvPr id="50191" name="Rectangle 56"/>
          <p:cNvSpPr>
            <a:spLocks noChangeArrowheads="1"/>
          </p:cNvSpPr>
          <p:nvPr/>
        </p:nvSpPr>
        <p:spPr bwMode="auto">
          <a:xfrm>
            <a:off x="0" y="-230188"/>
            <a:ext cx="184150" cy="4603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400">
              <a:solidFill>
                <a:schemeClr val="bg1"/>
              </a:solidFill>
            </a:endParaRPr>
          </a:p>
        </p:txBody>
      </p:sp>
      <p:graphicFrame>
        <p:nvGraphicFramePr>
          <p:cNvPr id="50192" name="对象 15"/>
          <p:cNvGraphicFramePr>
            <a:graphicFrameLocks noChangeAspect="1"/>
          </p:cNvGraphicFramePr>
          <p:nvPr/>
        </p:nvGraphicFramePr>
        <p:xfrm>
          <a:off x="4089400" y="5792788"/>
          <a:ext cx="4011613" cy="709612"/>
        </p:xfrm>
        <a:graphic>
          <a:graphicData uri="http://schemas.openxmlformats.org/presentationml/2006/ole">
            <mc:AlternateContent xmlns:mc="http://schemas.openxmlformats.org/markup-compatibility/2006">
              <mc:Choice xmlns:v="urn:schemas-microsoft-com:vml" Requires="v">
                <p:oleObj spid="_x0000_s50202" name="Equation" r:id="rId10" imgW="2235200" imgH="393700" progId="Equation.DSMT4">
                  <p:embed/>
                </p:oleObj>
              </mc:Choice>
              <mc:Fallback>
                <p:oleObj name="Equation" r:id="rId10" imgW="2235200" imgH="393700" progId="Equation.DSMT4">
                  <p:embed/>
                  <p:pic>
                    <p:nvPicPr>
                      <p:cNvPr id="0" name="对象 1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089400" y="5792788"/>
                        <a:ext cx="4011613" cy="709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0193" name="Rectangle 58"/>
          <p:cNvSpPr>
            <a:spLocks noChangeArrowheads="1"/>
          </p:cNvSpPr>
          <p:nvPr/>
        </p:nvSpPr>
        <p:spPr bwMode="auto">
          <a:xfrm>
            <a:off x="0" y="-230188"/>
            <a:ext cx="184150" cy="4603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400">
              <a:solidFill>
                <a:schemeClr val="bg1"/>
              </a:solidFill>
            </a:endParaRPr>
          </a:p>
        </p:txBody>
      </p:sp>
      <p:sp>
        <p:nvSpPr>
          <p:cNvPr id="50194" name="Rectangle 60"/>
          <p:cNvSpPr>
            <a:spLocks noChangeArrowheads="1"/>
          </p:cNvSpPr>
          <p:nvPr/>
        </p:nvSpPr>
        <p:spPr bwMode="auto">
          <a:xfrm>
            <a:off x="0" y="-230188"/>
            <a:ext cx="184150" cy="4603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400">
              <a:solidFill>
                <a:schemeClr val="bg1"/>
              </a:solidFill>
            </a:endParaRPr>
          </a:p>
        </p:txBody>
      </p:sp>
    </p:spTree>
  </p:cSld>
  <p:clrMapOvr>
    <a:masterClrMapping/>
  </p:clrMapOvr>
  <p:transition spd="slow">
    <p:wipe dir="d"/>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矩形 1"/>
          <p:cNvSpPr>
            <a:spLocks noChangeArrowheads="1"/>
          </p:cNvSpPr>
          <p:nvPr/>
        </p:nvSpPr>
        <p:spPr bwMode="auto">
          <a:xfrm>
            <a:off x="323850" y="260350"/>
            <a:ext cx="51085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400">
                <a:solidFill>
                  <a:schemeClr val="bg1"/>
                </a:solidFill>
              </a:rPr>
              <a:t>长直导线与矩形线圈之间的互感为：</a:t>
            </a:r>
          </a:p>
        </p:txBody>
      </p:sp>
      <p:sp>
        <p:nvSpPr>
          <p:cNvPr id="5120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51204" name="对象 3"/>
          <p:cNvGraphicFramePr>
            <a:graphicFrameLocks noChangeAspect="1"/>
          </p:cNvGraphicFramePr>
          <p:nvPr/>
        </p:nvGraphicFramePr>
        <p:xfrm>
          <a:off x="3348038" y="836613"/>
          <a:ext cx="2716212" cy="830262"/>
        </p:xfrm>
        <a:graphic>
          <a:graphicData uri="http://schemas.openxmlformats.org/presentationml/2006/ole">
            <mc:AlternateContent xmlns:mc="http://schemas.openxmlformats.org/markup-compatibility/2006">
              <mc:Choice xmlns:v="urn:schemas-microsoft-com:vml" Requires="v">
                <p:oleObj spid="_x0000_s51210" name="Equation" r:id="rId3" imgW="1295400" imgH="393700" progId="Equation.DSMT4">
                  <p:embed/>
                </p:oleObj>
              </mc:Choice>
              <mc:Fallback>
                <p:oleObj name="Equation" r:id="rId3" imgW="1295400" imgH="393700" progId="Equation.DSMT4">
                  <p:embed/>
                  <p:pic>
                    <p:nvPicPr>
                      <p:cNvPr id="0" name="对象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48038" y="836613"/>
                        <a:ext cx="2716212"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1205" name="矩形 4"/>
          <p:cNvSpPr>
            <a:spLocks noChangeArrowheads="1"/>
          </p:cNvSpPr>
          <p:nvPr/>
        </p:nvSpPr>
        <p:spPr bwMode="auto">
          <a:xfrm>
            <a:off x="541338" y="1844675"/>
            <a:ext cx="7612062"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400">
                <a:solidFill>
                  <a:schemeClr val="bg1"/>
                </a:solidFill>
              </a:rPr>
              <a:t>矩形线圈中的电流</a:t>
            </a:r>
            <a:r>
              <a:rPr lang="en-US" altLang="zh-CN" sz="2400">
                <a:solidFill>
                  <a:srgbClr val="FFFF00"/>
                </a:solidFill>
              </a:rPr>
              <a:t>i</a:t>
            </a:r>
            <a:r>
              <a:rPr lang="zh-CN" altLang="zh-CN" sz="2400">
                <a:solidFill>
                  <a:srgbClr val="FFFF00"/>
                </a:solidFill>
              </a:rPr>
              <a:t>＝</a:t>
            </a:r>
            <a:r>
              <a:rPr lang="en-US" altLang="zh-CN" sz="2400">
                <a:solidFill>
                  <a:srgbClr val="FFFF00"/>
                </a:solidFill>
              </a:rPr>
              <a:t>I</a:t>
            </a:r>
            <a:r>
              <a:rPr lang="en-US" altLang="zh-CN" sz="1200">
                <a:solidFill>
                  <a:srgbClr val="FFFF00"/>
                </a:solidFill>
              </a:rPr>
              <a:t>0</a:t>
            </a:r>
            <a:r>
              <a:rPr lang="en-US" altLang="zh-CN" sz="2400">
                <a:solidFill>
                  <a:srgbClr val="FFFF00"/>
                </a:solidFill>
              </a:rPr>
              <a:t>cosωt</a:t>
            </a:r>
            <a:r>
              <a:rPr lang="zh-CN" altLang="zh-CN" sz="2400">
                <a:solidFill>
                  <a:schemeClr val="bg1"/>
                </a:solidFill>
              </a:rPr>
              <a:t>在长直导线中产生的互感电动势为：</a:t>
            </a:r>
          </a:p>
        </p:txBody>
      </p:sp>
      <p:sp>
        <p:nvSpPr>
          <p:cNvPr id="51206"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51207" name="对象 6"/>
          <p:cNvGraphicFramePr>
            <a:graphicFrameLocks noChangeAspect="1"/>
          </p:cNvGraphicFramePr>
          <p:nvPr/>
        </p:nvGraphicFramePr>
        <p:xfrm>
          <a:off x="2124075" y="2708275"/>
          <a:ext cx="5080000" cy="1657350"/>
        </p:xfrm>
        <a:graphic>
          <a:graphicData uri="http://schemas.openxmlformats.org/presentationml/2006/ole">
            <mc:AlternateContent xmlns:mc="http://schemas.openxmlformats.org/markup-compatibility/2006">
              <mc:Choice xmlns:v="urn:schemas-microsoft-com:vml" Requires="v">
                <p:oleObj spid="_x0000_s51211" name="Equation" r:id="rId5" imgW="2501900" imgH="812800" progId="Equation.DSMT4">
                  <p:embed/>
                </p:oleObj>
              </mc:Choice>
              <mc:Fallback>
                <p:oleObj name="Equation" r:id="rId5" imgW="2501900" imgH="812800" progId="Equation.DSMT4">
                  <p:embed/>
                  <p:pic>
                    <p:nvPicPr>
                      <p:cNvPr id="0" name="对象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24075" y="2708275"/>
                        <a:ext cx="5080000" cy="165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spd="slow">
    <p:wipe dir="d"/>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矩形 1"/>
          <p:cNvSpPr>
            <a:spLocks noChangeArrowheads="1"/>
          </p:cNvSpPr>
          <p:nvPr/>
        </p:nvSpPr>
        <p:spPr bwMode="auto">
          <a:xfrm>
            <a:off x="26988" y="9525"/>
            <a:ext cx="6632575" cy="1938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400" b="1">
                <a:solidFill>
                  <a:schemeClr val="bg1"/>
                </a:solidFill>
              </a:rPr>
              <a:t>书中例题</a:t>
            </a:r>
            <a:r>
              <a:rPr lang="en-US" altLang="zh-CN" sz="2400" b="1">
                <a:solidFill>
                  <a:schemeClr val="bg1"/>
                </a:solidFill>
              </a:rPr>
              <a:t>10.16(p.470)</a:t>
            </a:r>
            <a:endParaRPr lang="zh-CN" altLang="zh-CN" sz="2400" b="1">
              <a:solidFill>
                <a:schemeClr val="bg1"/>
              </a:solidFill>
            </a:endParaRPr>
          </a:p>
          <a:p>
            <a:pPr eaLnBrk="1" hangingPunct="1"/>
            <a:r>
              <a:rPr lang="zh-CN" altLang="zh-CN" sz="2400" b="1">
                <a:solidFill>
                  <a:schemeClr val="bg1"/>
                </a:solidFill>
              </a:rPr>
              <a:t>半径分别为</a:t>
            </a:r>
            <a:r>
              <a:rPr lang="en-US" altLang="zh-CN" sz="2400" b="1">
                <a:solidFill>
                  <a:schemeClr val="bg1"/>
                </a:solidFill>
              </a:rPr>
              <a:t>R</a:t>
            </a:r>
            <a:r>
              <a:rPr lang="zh-CN" altLang="zh-CN" sz="2400" b="1">
                <a:solidFill>
                  <a:schemeClr val="bg1"/>
                </a:solidFill>
              </a:rPr>
              <a:t>和</a:t>
            </a:r>
            <a:r>
              <a:rPr lang="en-US" altLang="zh-CN" sz="2400" b="1">
                <a:solidFill>
                  <a:schemeClr val="bg1"/>
                </a:solidFill>
              </a:rPr>
              <a:t>r</a:t>
            </a:r>
            <a:r>
              <a:rPr lang="zh-CN" altLang="zh-CN" sz="2400" b="1">
                <a:solidFill>
                  <a:schemeClr val="bg1"/>
                </a:solidFill>
              </a:rPr>
              <a:t>（</a:t>
            </a:r>
            <a:r>
              <a:rPr lang="en-US" altLang="zh-CN" sz="2400" b="1">
                <a:solidFill>
                  <a:schemeClr val="bg1"/>
                </a:solidFill>
              </a:rPr>
              <a:t>R&gt;&gt;r</a:t>
            </a:r>
            <a:r>
              <a:rPr lang="zh-CN" altLang="zh-CN" sz="2400" b="1">
                <a:solidFill>
                  <a:schemeClr val="bg1"/>
                </a:solidFill>
              </a:rPr>
              <a:t>）的两个同轴线圈，相距为</a:t>
            </a:r>
            <a:r>
              <a:rPr lang="en-US" altLang="zh-CN" sz="2400" b="1">
                <a:solidFill>
                  <a:schemeClr val="bg1"/>
                </a:solidFill>
              </a:rPr>
              <a:t>d</a:t>
            </a:r>
            <a:r>
              <a:rPr lang="zh-CN" altLang="zh-CN" sz="2400" b="1">
                <a:solidFill>
                  <a:schemeClr val="bg1"/>
                </a:solidFill>
              </a:rPr>
              <a:t>，且</a:t>
            </a:r>
            <a:r>
              <a:rPr lang="en-US" altLang="zh-CN" sz="2400" b="1">
                <a:solidFill>
                  <a:schemeClr val="bg1"/>
                </a:solidFill>
              </a:rPr>
              <a:t>d&gt;&gt;R</a:t>
            </a:r>
            <a:r>
              <a:rPr lang="zh-CN" altLang="zh-CN" sz="2400" b="1">
                <a:solidFill>
                  <a:schemeClr val="bg1"/>
                </a:solidFill>
              </a:rPr>
              <a:t>，大线圈中通有电流</a:t>
            </a:r>
            <a:r>
              <a:rPr lang="en-US" altLang="zh-CN" sz="2400" b="1">
                <a:solidFill>
                  <a:schemeClr val="bg1"/>
                </a:solidFill>
              </a:rPr>
              <a:t>I</a:t>
            </a:r>
            <a:r>
              <a:rPr lang="zh-CN" altLang="zh-CN" sz="2400" b="1">
                <a:solidFill>
                  <a:schemeClr val="bg1"/>
                </a:solidFill>
              </a:rPr>
              <a:t>＝</a:t>
            </a:r>
            <a:r>
              <a:rPr lang="en-US" altLang="zh-CN" sz="2400" b="1">
                <a:solidFill>
                  <a:schemeClr val="bg1"/>
                </a:solidFill>
              </a:rPr>
              <a:t>I</a:t>
            </a:r>
            <a:r>
              <a:rPr lang="en-US" altLang="zh-CN" sz="2400" b="1" baseline="-25000">
                <a:solidFill>
                  <a:schemeClr val="bg1"/>
                </a:solidFill>
              </a:rPr>
              <a:t>0</a:t>
            </a:r>
            <a:r>
              <a:rPr lang="en-US" altLang="zh-CN" sz="2400" b="1">
                <a:solidFill>
                  <a:schemeClr val="bg1"/>
                </a:solidFill>
              </a:rPr>
              <a:t>sint</a:t>
            </a:r>
            <a:r>
              <a:rPr lang="zh-CN" altLang="zh-CN" sz="2400" b="1">
                <a:solidFill>
                  <a:schemeClr val="bg1"/>
                </a:solidFill>
              </a:rPr>
              <a:t>。</a:t>
            </a:r>
          </a:p>
          <a:p>
            <a:pPr eaLnBrk="1" hangingPunct="1"/>
            <a:r>
              <a:rPr lang="zh-CN" altLang="zh-CN" sz="2400" b="1">
                <a:solidFill>
                  <a:schemeClr val="bg1"/>
                </a:solidFill>
              </a:rPr>
              <a:t>求：（</a:t>
            </a:r>
            <a:r>
              <a:rPr lang="en-US" altLang="zh-CN" sz="2400" b="1">
                <a:solidFill>
                  <a:schemeClr val="bg1"/>
                </a:solidFill>
              </a:rPr>
              <a:t>1</a:t>
            </a:r>
            <a:r>
              <a:rPr lang="zh-CN" altLang="zh-CN" sz="2400" b="1">
                <a:solidFill>
                  <a:schemeClr val="bg1"/>
                </a:solidFill>
              </a:rPr>
              <a:t>）两线圈的互感系数；</a:t>
            </a:r>
            <a:endParaRPr lang="en-US" altLang="zh-CN" sz="2400" b="1">
              <a:solidFill>
                <a:schemeClr val="bg1"/>
              </a:solidFill>
            </a:endParaRPr>
          </a:p>
          <a:p>
            <a:pPr eaLnBrk="1" hangingPunct="1"/>
            <a:r>
              <a:rPr lang="zh-CN" altLang="zh-CN" sz="2400" b="1">
                <a:solidFill>
                  <a:schemeClr val="bg1"/>
                </a:solidFill>
              </a:rPr>
              <a:t>（</a:t>
            </a:r>
            <a:r>
              <a:rPr lang="en-US" altLang="zh-CN" sz="2400" b="1">
                <a:solidFill>
                  <a:schemeClr val="bg1"/>
                </a:solidFill>
              </a:rPr>
              <a:t>2</a:t>
            </a:r>
            <a:r>
              <a:rPr lang="zh-CN" altLang="zh-CN" sz="2400" b="1">
                <a:solidFill>
                  <a:schemeClr val="bg1"/>
                </a:solidFill>
              </a:rPr>
              <a:t>）小线圈中的互感电动势。</a:t>
            </a:r>
          </a:p>
        </p:txBody>
      </p:sp>
      <p:pic>
        <p:nvPicPr>
          <p:cNvPr id="5222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6363" y="115888"/>
            <a:ext cx="2547937" cy="307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2228" name="矩形 2"/>
          <p:cNvSpPr>
            <a:spLocks noChangeArrowheads="1"/>
          </p:cNvSpPr>
          <p:nvPr/>
        </p:nvSpPr>
        <p:spPr bwMode="auto">
          <a:xfrm>
            <a:off x="139700" y="1925638"/>
            <a:ext cx="6119813"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400">
                <a:solidFill>
                  <a:schemeClr val="bg1"/>
                </a:solidFill>
              </a:rPr>
              <a:t>解：（</a:t>
            </a:r>
            <a:r>
              <a:rPr lang="en-US" altLang="zh-CN" sz="2400">
                <a:solidFill>
                  <a:schemeClr val="bg1"/>
                </a:solidFill>
              </a:rPr>
              <a:t>1</a:t>
            </a:r>
            <a:r>
              <a:rPr lang="zh-CN" altLang="zh-CN" sz="2400">
                <a:solidFill>
                  <a:schemeClr val="bg1"/>
                </a:solidFill>
              </a:rPr>
              <a:t>）大线圈中的电流在小线圈中心处产生的磁感应强度的大小为：</a:t>
            </a:r>
          </a:p>
        </p:txBody>
      </p:sp>
      <p:sp>
        <p:nvSpPr>
          <p:cNvPr id="52229"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52230" name="对象 4"/>
          <p:cNvGraphicFramePr>
            <a:graphicFrameLocks noChangeAspect="1"/>
          </p:cNvGraphicFramePr>
          <p:nvPr/>
        </p:nvGraphicFramePr>
        <p:xfrm>
          <a:off x="4067175" y="2389188"/>
          <a:ext cx="2084388" cy="846137"/>
        </p:xfrm>
        <a:graphic>
          <a:graphicData uri="http://schemas.openxmlformats.org/presentationml/2006/ole">
            <mc:AlternateContent xmlns:mc="http://schemas.openxmlformats.org/markup-compatibility/2006">
              <mc:Choice xmlns:v="urn:schemas-microsoft-com:vml" Requires="v">
                <p:oleObj spid="_x0000_s52244" name="Equation" r:id="rId4" imgW="1218671" imgH="495085" progId="Equation.DSMT4">
                  <p:embed/>
                </p:oleObj>
              </mc:Choice>
              <mc:Fallback>
                <p:oleObj name="Equation" r:id="rId4" imgW="1218671" imgH="495085" progId="Equation.DSMT4">
                  <p:embed/>
                  <p:pic>
                    <p:nvPicPr>
                      <p:cNvPr id="0" name="对象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67175" y="2389188"/>
                        <a:ext cx="2084388" cy="846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2231" name="矩形 5"/>
          <p:cNvSpPr>
            <a:spLocks noChangeArrowheads="1"/>
          </p:cNvSpPr>
          <p:nvPr/>
        </p:nvSpPr>
        <p:spPr bwMode="auto">
          <a:xfrm>
            <a:off x="395288" y="3357563"/>
            <a:ext cx="8569325"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400">
                <a:solidFill>
                  <a:schemeClr val="bg1"/>
                </a:solidFill>
              </a:rPr>
              <a:t>由于两线圈相距很远，小线圈又小，故可认为小线圈中的磁场是均匀分布的，因此小线圈的磁通量为：</a:t>
            </a:r>
          </a:p>
        </p:txBody>
      </p:sp>
      <p:sp>
        <p:nvSpPr>
          <p:cNvPr id="52232"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52233" name="对象 7"/>
          <p:cNvGraphicFramePr>
            <a:graphicFrameLocks noChangeAspect="1"/>
          </p:cNvGraphicFramePr>
          <p:nvPr/>
        </p:nvGraphicFramePr>
        <p:xfrm>
          <a:off x="4830763" y="3941763"/>
          <a:ext cx="3290887" cy="855662"/>
        </p:xfrm>
        <a:graphic>
          <a:graphicData uri="http://schemas.openxmlformats.org/presentationml/2006/ole">
            <mc:AlternateContent xmlns:mc="http://schemas.openxmlformats.org/markup-compatibility/2006">
              <mc:Choice xmlns:v="urn:schemas-microsoft-com:vml" Requires="v">
                <p:oleObj spid="_x0000_s52245" name="Equation" r:id="rId6" imgW="1904174" imgH="495085" progId="Equation.DSMT4">
                  <p:embed/>
                </p:oleObj>
              </mc:Choice>
              <mc:Fallback>
                <p:oleObj name="Equation" r:id="rId6" imgW="1904174" imgH="495085" progId="Equation.DSMT4">
                  <p:embed/>
                  <p:pic>
                    <p:nvPicPr>
                      <p:cNvPr id="0" name="对象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30763" y="3941763"/>
                        <a:ext cx="3290887" cy="855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2234" name="矩形 8"/>
          <p:cNvSpPr>
            <a:spLocks noChangeArrowheads="1"/>
          </p:cNvSpPr>
          <p:nvPr/>
        </p:nvSpPr>
        <p:spPr bwMode="auto">
          <a:xfrm>
            <a:off x="539750" y="4797425"/>
            <a:ext cx="26590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400">
                <a:solidFill>
                  <a:schemeClr val="bg1"/>
                </a:solidFill>
              </a:rPr>
              <a:t>根据互感的定义：</a:t>
            </a:r>
          </a:p>
        </p:txBody>
      </p:sp>
      <p:sp>
        <p:nvSpPr>
          <p:cNvPr id="52235" name="Rectangle 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52236" name="对象 10"/>
          <p:cNvGraphicFramePr>
            <a:graphicFrameLocks noChangeAspect="1"/>
          </p:cNvGraphicFramePr>
          <p:nvPr/>
        </p:nvGraphicFramePr>
        <p:xfrm>
          <a:off x="3106738" y="4797425"/>
          <a:ext cx="4240212" cy="895350"/>
        </p:xfrm>
        <a:graphic>
          <a:graphicData uri="http://schemas.openxmlformats.org/presentationml/2006/ole">
            <mc:AlternateContent xmlns:mc="http://schemas.openxmlformats.org/markup-compatibility/2006">
              <mc:Choice xmlns:v="urn:schemas-microsoft-com:vml" Requires="v">
                <p:oleObj spid="_x0000_s52246" name="Equation" r:id="rId8" imgW="2349500" imgH="495300" progId="Equation.DSMT4">
                  <p:embed/>
                </p:oleObj>
              </mc:Choice>
              <mc:Fallback>
                <p:oleObj name="Equation" r:id="rId8" imgW="2349500" imgH="495300" progId="Equation.DSMT4">
                  <p:embed/>
                  <p:pic>
                    <p:nvPicPr>
                      <p:cNvPr id="0" name="对象 1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106738" y="4797425"/>
                        <a:ext cx="4240212"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2237" name="矩形 11"/>
          <p:cNvSpPr>
            <a:spLocks noChangeArrowheads="1"/>
          </p:cNvSpPr>
          <p:nvPr/>
        </p:nvSpPr>
        <p:spPr bwMode="auto">
          <a:xfrm>
            <a:off x="539750" y="5732463"/>
            <a:ext cx="468788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400">
                <a:solidFill>
                  <a:schemeClr val="bg1"/>
                </a:solidFill>
              </a:rPr>
              <a:t>（</a:t>
            </a:r>
            <a:r>
              <a:rPr lang="en-US" altLang="zh-CN" sz="2400">
                <a:solidFill>
                  <a:schemeClr val="bg1"/>
                </a:solidFill>
              </a:rPr>
              <a:t>2</a:t>
            </a:r>
            <a:r>
              <a:rPr lang="zh-CN" altLang="zh-CN" sz="2400">
                <a:solidFill>
                  <a:schemeClr val="bg1"/>
                </a:solidFill>
              </a:rPr>
              <a:t>）小线圈中的互感电动势为：</a:t>
            </a:r>
          </a:p>
        </p:txBody>
      </p:sp>
      <p:sp>
        <p:nvSpPr>
          <p:cNvPr id="52238" name="Rectangle 1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52239" name="对象 13"/>
          <p:cNvGraphicFramePr>
            <a:graphicFrameLocks noChangeAspect="1"/>
          </p:cNvGraphicFramePr>
          <p:nvPr/>
        </p:nvGraphicFramePr>
        <p:xfrm>
          <a:off x="4859338" y="5808663"/>
          <a:ext cx="3881437" cy="771525"/>
        </p:xfrm>
        <a:graphic>
          <a:graphicData uri="http://schemas.openxmlformats.org/presentationml/2006/ole">
            <mc:AlternateContent xmlns:mc="http://schemas.openxmlformats.org/markup-compatibility/2006">
              <mc:Choice xmlns:v="urn:schemas-microsoft-com:vml" Requires="v">
                <p:oleObj spid="_x0000_s52247" name="Equation" r:id="rId10" imgW="2095500" imgH="419100" progId="Equation.DSMT4">
                  <p:embed/>
                </p:oleObj>
              </mc:Choice>
              <mc:Fallback>
                <p:oleObj name="Equation" r:id="rId10" imgW="2095500" imgH="419100" progId="Equation.DSMT4">
                  <p:embed/>
                  <p:pic>
                    <p:nvPicPr>
                      <p:cNvPr id="0" name="对象 1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859338" y="5808663"/>
                        <a:ext cx="3881437" cy="77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spd="slow">
    <p:wipe dir="d"/>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ext Box 2"/>
          <p:cNvSpPr txBox="1">
            <a:spLocks noChangeArrowheads="1"/>
          </p:cNvSpPr>
          <p:nvPr/>
        </p:nvSpPr>
        <p:spPr bwMode="auto">
          <a:xfrm>
            <a:off x="1031875" y="1211263"/>
            <a:ext cx="15684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Times New Roman" panose="02020603050405020304" pitchFamily="18" charset="0"/>
              </a:rPr>
              <a:t>实验分析</a:t>
            </a:r>
            <a:r>
              <a:rPr kumimoji="1" lang="zh-CN" altLang="en-US" sz="2400" b="1">
                <a:solidFill>
                  <a:srgbClr val="FFFF00"/>
                </a:solidFill>
                <a:latin typeface="Times New Roman" panose="02020603050405020304" pitchFamily="18" charset="0"/>
                <a:cs typeface="Times New Roman" panose="02020603050405020304" pitchFamily="18" charset="0"/>
              </a:rPr>
              <a:t>  </a:t>
            </a:r>
            <a:endParaRPr kumimoji="1" lang="zh-CN" altLang="en-US" sz="2400" b="1">
              <a:solidFill>
                <a:srgbClr val="FFFF00"/>
              </a:solidFill>
              <a:latin typeface="Times New Roman" panose="02020603050405020304" pitchFamily="18" charset="0"/>
            </a:endParaRPr>
          </a:p>
        </p:txBody>
      </p:sp>
      <p:grpSp>
        <p:nvGrpSpPr>
          <p:cNvPr id="53251" name="Group 3"/>
          <p:cNvGrpSpPr>
            <a:grpSpLocks/>
          </p:cNvGrpSpPr>
          <p:nvPr/>
        </p:nvGrpSpPr>
        <p:grpSpPr bwMode="auto">
          <a:xfrm>
            <a:off x="882650" y="1543050"/>
            <a:ext cx="3232150" cy="1800225"/>
            <a:chOff x="556" y="524"/>
            <a:chExt cx="2256" cy="1436"/>
          </a:xfrm>
        </p:grpSpPr>
        <p:grpSp>
          <p:nvGrpSpPr>
            <p:cNvPr id="53304" name="Group 4"/>
            <p:cNvGrpSpPr>
              <a:grpSpLocks/>
            </p:cNvGrpSpPr>
            <p:nvPr/>
          </p:nvGrpSpPr>
          <p:grpSpPr bwMode="auto">
            <a:xfrm>
              <a:off x="556" y="524"/>
              <a:ext cx="2256" cy="1436"/>
              <a:chOff x="556" y="524"/>
              <a:chExt cx="2256" cy="1436"/>
            </a:xfrm>
          </p:grpSpPr>
          <p:sp>
            <p:nvSpPr>
              <p:cNvPr id="53306" name="Line 5"/>
              <p:cNvSpPr>
                <a:spLocks noChangeShapeType="1"/>
              </p:cNvSpPr>
              <p:nvPr/>
            </p:nvSpPr>
            <p:spPr bwMode="auto">
              <a:xfrm>
                <a:off x="556" y="856"/>
                <a:ext cx="864" cy="0"/>
              </a:xfrm>
              <a:prstGeom prst="line">
                <a:avLst/>
              </a:prstGeom>
              <a:noFill/>
              <a:ln w="222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3307" name="Line 6"/>
              <p:cNvSpPr>
                <a:spLocks noChangeShapeType="1"/>
              </p:cNvSpPr>
              <p:nvPr/>
            </p:nvSpPr>
            <p:spPr bwMode="auto">
              <a:xfrm>
                <a:off x="556" y="1336"/>
                <a:ext cx="624" cy="0"/>
              </a:xfrm>
              <a:prstGeom prst="line">
                <a:avLst/>
              </a:prstGeom>
              <a:noFill/>
              <a:ln w="222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3308" name="Freeform 7"/>
              <p:cNvSpPr>
                <a:spLocks/>
              </p:cNvSpPr>
              <p:nvPr/>
            </p:nvSpPr>
            <p:spPr bwMode="auto">
              <a:xfrm>
                <a:off x="940" y="1672"/>
                <a:ext cx="1104" cy="240"/>
              </a:xfrm>
              <a:custGeom>
                <a:avLst/>
                <a:gdLst>
                  <a:gd name="T0" fmla="*/ 0 w 2112"/>
                  <a:gd name="T1" fmla="*/ 1 h 392"/>
                  <a:gd name="T2" fmla="*/ 1 w 2112"/>
                  <a:gd name="T3" fmla="*/ 1 h 392"/>
                  <a:gd name="T4" fmla="*/ 1 w 2112"/>
                  <a:gd name="T5" fmla="*/ 1 h 392"/>
                  <a:gd name="T6" fmla="*/ 1 w 2112"/>
                  <a:gd name="T7" fmla="*/ 1 h 392"/>
                  <a:gd name="T8" fmla="*/ 1 w 2112"/>
                  <a:gd name="T9" fmla="*/ 1 h 392"/>
                  <a:gd name="T10" fmla="*/ 1 w 2112"/>
                  <a:gd name="T11" fmla="*/ 1 h 392"/>
                  <a:gd name="T12" fmla="*/ 1 w 2112"/>
                  <a:gd name="T13" fmla="*/ 1 h 392"/>
                  <a:gd name="T14" fmla="*/ 1 w 2112"/>
                  <a:gd name="T15" fmla="*/ 1 h 392"/>
                  <a:gd name="T16" fmla="*/ 1 w 2112"/>
                  <a:gd name="T17" fmla="*/ 1 h 392"/>
                  <a:gd name="T18" fmla="*/ 1 w 2112"/>
                  <a:gd name="T19" fmla="*/ 1 h 392"/>
                  <a:gd name="T20" fmla="*/ 1 w 2112"/>
                  <a:gd name="T21" fmla="*/ 1 h 392"/>
                  <a:gd name="T22" fmla="*/ 1 w 2112"/>
                  <a:gd name="T23" fmla="*/ 1 h 392"/>
                  <a:gd name="T24" fmla="*/ 1 w 2112"/>
                  <a:gd name="T25" fmla="*/ 1 h 392"/>
                  <a:gd name="T26" fmla="*/ 1 w 2112"/>
                  <a:gd name="T27" fmla="*/ 1 h 392"/>
                  <a:gd name="T28" fmla="*/ 1 w 2112"/>
                  <a:gd name="T29" fmla="*/ 1 h 392"/>
                  <a:gd name="T30" fmla="*/ 1 w 2112"/>
                  <a:gd name="T31" fmla="*/ 1 h 39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112" h="392">
                    <a:moveTo>
                      <a:pt x="0" y="216"/>
                    </a:moveTo>
                    <a:cubicBezTo>
                      <a:pt x="48" y="232"/>
                      <a:pt x="96" y="248"/>
                      <a:pt x="144" y="216"/>
                    </a:cubicBezTo>
                    <a:cubicBezTo>
                      <a:pt x="192" y="184"/>
                      <a:pt x="248" y="0"/>
                      <a:pt x="288" y="24"/>
                    </a:cubicBezTo>
                    <a:cubicBezTo>
                      <a:pt x="328" y="48"/>
                      <a:pt x="344" y="360"/>
                      <a:pt x="384" y="360"/>
                    </a:cubicBezTo>
                    <a:cubicBezTo>
                      <a:pt x="424" y="360"/>
                      <a:pt x="480" y="24"/>
                      <a:pt x="528" y="24"/>
                    </a:cubicBezTo>
                    <a:cubicBezTo>
                      <a:pt x="576" y="24"/>
                      <a:pt x="624" y="360"/>
                      <a:pt x="672" y="360"/>
                    </a:cubicBezTo>
                    <a:cubicBezTo>
                      <a:pt x="720" y="360"/>
                      <a:pt x="768" y="24"/>
                      <a:pt x="816" y="24"/>
                    </a:cubicBezTo>
                    <a:cubicBezTo>
                      <a:pt x="864" y="24"/>
                      <a:pt x="912" y="360"/>
                      <a:pt x="960" y="360"/>
                    </a:cubicBezTo>
                    <a:cubicBezTo>
                      <a:pt x="1008" y="360"/>
                      <a:pt x="1056" y="24"/>
                      <a:pt x="1104" y="24"/>
                    </a:cubicBezTo>
                    <a:cubicBezTo>
                      <a:pt x="1152" y="24"/>
                      <a:pt x="1200" y="360"/>
                      <a:pt x="1248" y="360"/>
                    </a:cubicBezTo>
                    <a:cubicBezTo>
                      <a:pt x="1296" y="360"/>
                      <a:pt x="1344" y="24"/>
                      <a:pt x="1392" y="24"/>
                    </a:cubicBezTo>
                    <a:cubicBezTo>
                      <a:pt x="1440" y="24"/>
                      <a:pt x="1488" y="360"/>
                      <a:pt x="1536" y="360"/>
                    </a:cubicBezTo>
                    <a:cubicBezTo>
                      <a:pt x="1584" y="360"/>
                      <a:pt x="1632" y="24"/>
                      <a:pt x="1680" y="24"/>
                    </a:cubicBezTo>
                    <a:cubicBezTo>
                      <a:pt x="1728" y="24"/>
                      <a:pt x="1784" y="328"/>
                      <a:pt x="1824" y="360"/>
                    </a:cubicBezTo>
                    <a:cubicBezTo>
                      <a:pt x="1864" y="392"/>
                      <a:pt x="1872" y="240"/>
                      <a:pt x="1920" y="216"/>
                    </a:cubicBezTo>
                    <a:cubicBezTo>
                      <a:pt x="1968" y="192"/>
                      <a:pt x="2040" y="204"/>
                      <a:pt x="2112" y="216"/>
                    </a:cubicBezTo>
                  </a:path>
                </a:pathLst>
              </a:custGeom>
              <a:noFill/>
              <a:ln w="41275">
                <a:solidFill>
                  <a:srgbClr val="FF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3309" name="Line 8"/>
              <p:cNvSpPr>
                <a:spLocks noChangeShapeType="1"/>
              </p:cNvSpPr>
              <p:nvPr/>
            </p:nvSpPr>
            <p:spPr bwMode="auto">
              <a:xfrm>
                <a:off x="1516" y="856"/>
                <a:ext cx="672" cy="0"/>
              </a:xfrm>
              <a:prstGeom prst="line">
                <a:avLst/>
              </a:prstGeom>
              <a:noFill/>
              <a:ln w="254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3310" name="Rectangle 9"/>
              <p:cNvSpPr>
                <a:spLocks noChangeArrowheads="1"/>
              </p:cNvSpPr>
              <p:nvPr/>
            </p:nvSpPr>
            <p:spPr bwMode="auto">
              <a:xfrm>
                <a:off x="1180" y="1240"/>
                <a:ext cx="576" cy="14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3311" name="Line 10"/>
              <p:cNvSpPr>
                <a:spLocks noChangeShapeType="1"/>
              </p:cNvSpPr>
              <p:nvPr/>
            </p:nvSpPr>
            <p:spPr bwMode="auto">
              <a:xfrm>
                <a:off x="556" y="856"/>
                <a:ext cx="0" cy="576"/>
              </a:xfrm>
              <a:prstGeom prst="line">
                <a:avLst/>
              </a:prstGeom>
              <a:noFill/>
              <a:ln w="222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3312" name="Line 11"/>
              <p:cNvSpPr>
                <a:spLocks noChangeShapeType="1"/>
              </p:cNvSpPr>
              <p:nvPr/>
            </p:nvSpPr>
            <p:spPr bwMode="auto">
              <a:xfrm>
                <a:off x="1516" y="664"/>
                <a:ext cx="0" cy="384"/>
              </a:xfrm>
              <a:prstGeom prst="line">
                <a:avLst/>
              </a:prstGeom>
              <a:noFill/>
              <a:ln w="222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3313" name="Line 12"/>
              <p:cNvSpPr>
                <a:spLocks noChangeShapeType="1"/>
              </p:cNvSpPr>
              <p:nvPr/>
            </p:nvSpPr>
            <p:spPr bwMode="auto">
              <a:xfrm>
                <a:off x="1420" y="760"/>
                <a:ext cx="0" cy="192"/>
              </a:xfrm>
              <a:prstGeom prst="line">
                <a:avLst/>
              </a:prstGeom>
              <a:noFill/>
              <a:ln w="222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3314" name="Line 13"/>
              <p:cNvSpPr>
                <a:spLocks noChangeShapeType="1"/>
              </p:cNvSpPr>
              <p:nvPr/>
            </p:nvSpPr>
            <p:spPr bwMode="auto">
              <a:xfrm>
                <a:off x="2044" y="1816"/>
                <a:ext cx="768" cy="0"/>
              </a:xfrm>
              <a:prstGeom prst="line">
                <a:avLst/>
              </a:prstGeom>
              <a:noFill/>
              <a:ln w="222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3315" name="Line 14"/>
              <p:cNvSpPr>
                <a:spLocks noChangeShapeType="1"/>
              </p:cNvSpPr>
              <p:nvPr/>
            </p:nvSpPr>
            <p:spPr bwMode="auto">
              <a:xfrm flipV="1">
                <a:off x="556" y="1816"/>
                <a:ext cx="432" cy="0"/>
              </a:xfrm>
              <a:prstGeom prst="line">
                <a:avLst/>
              </a:prstGeom>
              <a:noFill/>
              <a:ln w="222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3316" name="Line 15"/>
              <p:cNvSpPr>
                <a:spLocks noChangeShapeType="1"/>
              </p:cNvSpPr>
              <p:nvPr/>
            </p:nvSpPr>
            <p:spPr bwMode="auto">
              <a:xfrm>
                <a:off x="556" y="1432"/>
                <a:ext cx="0" cy="384"/>
              </a:xfrm>
              <a:prstGeom prst="line">
                <a:avLst/>
              </a:prstGeom>
              <a:noFill/>
              <a:ln w="222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3317" name="Line 16"/>
              <p:cNvSpPr>
                <a:spLocks noChangeShapeType="1"/>
              </p:cNvSpPr>
              <p:nvPr/>
            </p:nvSpPr>
            <p:spPr bwMode="auto">
              <a:xfrm>
                <a:off x="2524" y="856"/>
                <a:ext cx="288" cy="0"/>
              </a:xfrm>
              <a:prstGeom prst="line">
                <a:avLst/>
              </a:prstGeom>
              <a:noFill/>
              <a:ln w="254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3318" name="Line 17"/>
              <p:cNvSpPr>
                <a:spLocks noChangeShapeType="1"/>
              </p:cNvSpPr>
              <p:nvPr/>
            </p:nvSpPr>
            <p:spPr bwMode="auto">
              <a:xfrm>
                <a:off x="2812" y="856"/>
                <a:ext cx="0" cy="480"/>
              </a:xfrm>
              <a:prstGeom prst="line">
                <a:avLst/>
              </a:prstGeom>
              <a:noFill/>
              <a:ln w="222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3319" name="Line 18"/>
              <p:cNvSpPr>
                <a:spLocks noChangeShapeType="1"/>
              </p:cNvSpPr>
              <p:nvPr/>
            </p:nvSpPr>
            <p:spPr bwMode="auto">
              <a:xfrm>
                <a:off x="1756" y="1336"/>
                <a:ext cx="1056" cy="0"/>
              </a:xfrm>
              <a:prstGeom prst="line">
                <a:avLst/>
              </a:prstGeom>
              <a:noFill/>
              <a:ln w="222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3320" name="Oval 19"/>
              <p:cNvSpPr>
                <a:spLocks noChangeArrowheads="1"/>
              </p:cNvSpPr>
              <p:nvPr/>
            </p:nvSpPr>
            <p:spPr bwMode="auto">
              <a:xfrm>
                <a:off x="2188" y="808"/>
                <a:ext cx="96" cy="96"/>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3321" name="Line 20"/>
              <p:cNvSpPr>
                <a:spLocks noChangeShapeType="1"/>
              </p:cNvSpPr>
              <p:nvPr/>
            </p:nvSpPr>
            <p:spPr bwMode="auto">
              <a:xfrm flipV="1">
                <a:off x="2236" y="712"/>
                <a:ext cx="288" cy="144"/>
              </a:xfrm>
              <a:prstGeom prst="line">
                <a:avLst/>
              </a:prstGeom>
              <a:noFill/>
              <a:ln w="254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3322" name="Line 21"/>
              <p:cNvSpPr>
                <a:spLocks noChangeShapeType="1"/>
              </p:cNvSpPr>
              <p:nvPr/>
            </p:nvSpPr>
            <p:spPr bwMode="auto">
              <a:xfrm>
                <a:off x="2812" y="1336"/>
                <a:ext cx="0" cy="480"/>
              </a:xfrm>
              <a:prstGeom prst="line">
                <a:avLst/>
              </a:prstGeom>
              <a:noFill/>
              <a:ln w="222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53323" name="Object 22"/>
              <p:cNvGraphicFramePr>
                <a:graphicFrameLocks/>
              </p:cNvGraphicFramePr>
              <p:nvPr/>
            </p:nvGraphicFramePr>
            <p:xfrm>
              <a:off x="2117" y="524"/>
              <a:ext cx="193" cy="184"/>
            </p:xfrm>
            <a:graphic>
              <a:graphicData uri="http://schemas.openxmlformats.org/presentationml/2006/ole">
                <mc:AlternateContent xmlns:mc="http://schemas.openxmlformats.org/markup-compatibility/2006">
                  <mc:Choice xmlns:v="urn:schemas-microsoft-com:vml" Requires="v">
                    <p:oleObj spid="_x0000_s53354" name="公式" r:id="rId3" imgW="199898" imgH="200070" progId="Equation.3">
                      <p:embed/>
                    </p:oleObj>
                  </mc:Choice>
                  <mc:Fallback>
                    <p:oleObj name="公式" r:id="rId3" imgW="199898" imgH="200070" progId="Equation.3">
                      <p:embed/>
                      <p:pic>
                        <p:nvPicPr>
                          <p:cNvPr id="0" name="Object 22"/>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17" y="524"/>
                            <a:ext cx="193" cy="1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3324" name="Object 23"/>
              <p:cNvGraphicFramePr>
                <a:graphicFrameLocks/>
              </p:cNvGraphicFramePr>
              <p:nvPr/>
            </p:nvGraphicFramePr>
            <p:xfrm>
              <a:off x="1216" y="655"/>
              <a:ext cx="136" cy="152"/>
            </p:xfrm>
            <a:graphic>
              <a:graphicData uri="http://schemas.openxmlformats.org/presentationml/2006/ole">
                <mc:AlternateContent xmlns:mc="http://schemas.openxmlformats.org/markup-compatibility/2006">
                  <mc:Choice xmlns:v="urn:schemas-microsoft-com:vml" Requires="v">
                    <p:oleObj spid="_x0000_s53355" name="公式" r:id="rId5" imgW="123721" imgH="133380" progId="Equation.3">
                      <p:embed/>
                    </p:oleObj>
                  </mc:Choice>
                  <mc:Fallback>
                    <p:oleObj name="公式" r:id="rId5" imgW="123721" imgH="133380" progId="Equation.3">
                      <p:embed/>
                      <p:pic>
                        <p:nvPicPr>
                          <p:cNvPr id="0" name="Object 23"/>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16" y="655"/>
                            <a:ext cx="136" cy="1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3325" name="Object 24"/>
              <p:cNvGraphicFramePr>
                <a:graphicFrameLocks/>
              </p:cNvGraphicFramePr>
              <p:nvPr/>
            </p:nvGraphicFramePr>
            <p:xfrm>
              <a:off x="725" y="1052"/>
              <a:ext cx="177" cy="184"/>
            </p:xfrm>
            <a:graphic>
              <a:graphicData uri="http://schemas.openxmlformats.org/presentationml/2006/ole">
                <mc:AlternateContent xmlns:mc="http://schemas.openxmlformats.org/markup-compatibility/2006">
                  <mc:Choice xmlns:v="urn:schemas-microsoft-com:vml" Requires="v">
                    <p:oleObj spid="_x0000_s53356" name="公式" r:id="rId7" imgW="171534" imgH="200070" progId="Equation.3">
                      <p:embed/>
                    </p:oleObj>
                  </mc:Choice>
                  <mc:Fallback>
                    <p:oleObj name="公式" r:id="rId7" imgW="171534" imgH="200070" progId="Equation.3">
                      <p:embed/>
                      <p:pic>
                        <p:nvPicPr>
                          <p:cNvPr id="0" name="Object 24"/>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25" y="1052"/>
                            <a:ext cx="177" cy="1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3326" name="Object 25"/>
              <p:cNvGraphicFramePr>
                <a:graphicFrameLocks/>
              </p:cNvGraphicFramePr>
              <p:nvPr/>
            </p:nvGraphicFramePr>
            <p:xfrm>
              <a:off x="689" y="1532"/>
              <a:ext cx="161" cy="184"/>
            </p:xfrm>
            <a:graphic>
              <a:graphicData uri="http://schemas.openxmlformats.org/presentationml/2006/ole">
                <mc:AlternateContent xmlns:mc="http://schemas.openxmlformats.org/markup-compatibility/2006">
                  <mc:Choice xmlns:v="urn:schemas-microsoft-com:vml" Requires="v">
                    <p:oleObj spid="_x0000_s53357" name="公式" r:id="rId9" imgW="161810" imgH="200070" progId="Equation.3">
                      <p:embed/>
                    </p:oleObj>
                  </mc:Choice>
                  <mc:Fallback>
                    <p:oleObj name="公式" r:id="rId9" imgW="161810" imgH="200070" progId="Equation.3">
                      <p:embed/>
                      <p:pic>
                        <p:nvPicPr>
                          <p:cNvPr id="0" name="Object 25"/>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89" y="1532"/>
                            <a:ext cx="161" cy="1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53327" name="Group 26"/>
              <p:cNvGrpSpPr>
                <a:grpSpLocks/>
              </p:cNvGrpSpPr>
              <p:nvPr/>
            </p:nvGrpSpPr>
            <p:grpSpPr bwMode="auto">
              <a:xfrm>
                <a:off x="2236" y="1144"/>
                <a:ext cx="336" cy="336"/>
                <a:chOff x="3216" y="3072"/>
                <a:chExt cx="336" cy="336"/>
              </a:xfrm>
            </p:grpSpPr>
            <p:sp>
              <p:nvSpPr>
                <p:cNvPr id="53334" name="Oval 27"/>
                <p:cNvSpPr>
                  <a:spLocks noChangeArrowheads="1"/>
                </p:cNvSpPr>
                <p:nvPr/>
              </p:nvSpPr>
              <p:spPr bwMode="auto">
                <a:xfrm>
                  <a:off x="3216" y="3072"/>
                  <a:ext cx="336" cy="336"/>
                </a:xfrm>
                <a:prstGeom prst="ellipse">
                  <a:avLst/>
                </a:prstGeom>
                <a:solidFill>
                  <a:srgbClr val="FFCC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3335" name="Line 28"/>
                <p:cNvSpPr>
                  <a:spLocks noChangeShapeType="1"/>
                </p:cNvSpPr>
                <p:nvPr/>
              </p:nvSpPr>
              <p:spPr bwMode="auto">
                <a:xfrm>
                  <a:off x="3264" y="3120"/>
                  <a:ext cx="240"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3336" name="Line 29"/>
                <p:cNvSpPr>
                  <a:spLocks noChangeShapeType="1"/>
                </p:cNvSpPr>
                <p:nvPr/>
              </p:nvSpPr>
              <p:spPr bwMode="auto">
                <a:xfrm flipH="1">
                  <a:off x="3264" y="3120"/>
                  <a:ext cx="240"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53328" name="Group 30"/>
              <p:cNvGrpSpPr>
                <a:grpSpLocks/>
              </p:cNvGrpSpPr>
              <p:nvPr/>
            </p:nvGrpSpPr>
            <p:grpSpPr bwMode="auto">
              <a:xfrm>
                <a:off x="2236" y="1624"/>
                <a:ext cx="336" cy="336"/>
                <a:chOff x="3216" y="3072"/>
                <a:chExt cx="336" cy="336"/>
              </a:xfrm>
            </p:grpSpPr>
            <p:sp>
              <p:nvSpPr>
                <p:cNvPr id="53331" name="Oval 31"/>
                <p:cNvSpPr>
                  <a:spLocks noChangeArrowheads="1"/>
                </p:cNvSpPr>
                <p:nvPr/>
              </p:nvSpPr>
              <p:spPr bwMode="auto">
                <a:xfrm>
                  <a:off x="3216" y="3072"/>
                  <a:ext cx="336" cy="336"/>
                </a:xfrm>
                <a:prstGeom prst="ellipse">
                  <a:avLst/>
                </a:prstGeom>
                <a:solidFill>
                  <a:srgbClr val="FFCC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3332" name="Line 32"/>
                <p:cNvSpPr>
                  <a:spLocks noChangeShapeType="1"/>
                </p:cNvSpPr>
                <p:nvPr/>
              </p:nvSpPr>
              <p:spPr bwMode="auto">
                <a:xfrm>
                  <a:off x="3264" y="3120"/>
                  <a:ext cx="240"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3333" name="Line 33"/>
                <p:cNvSpPr>
                  <a:spLocks noChangeShapeType="1"/>
                </p:cNvSpPr>
                <p:nvPr/>
              </p:nvSpPr>
              <p:spPr bwMode="auto">
                <a:xfrm flipH="1">
                  <a:off x="3264" y="3120"/>
                  <a:ext cx="240"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aphicFrame>
            <p:nvGraphicFramePr>
              <p:cNvPr id="53329" name="Object 34"/>
              <p:cNvGraphicFramePr>
                <a:graphicFrameLocks/>
              </p:cNvGraphicFramePr>
              <p:nvPr/>
            </p:nvGraphicFramePr>
            <p:xfrm>
              <a:off x="2009" y="1040"/>
              <a:ext cx="193" cy="193"/>
            </p:xfrm>
            <a:graphic>
              <a:graphicData uri="http://schemas.openxmlformats.org/presentationml/2006/ole">
                <mc:AlternateContent xmlns:mc="http://schemas.openxmlformats.org/markup-compatibility/2006">
                  <mc:Choice xmlns:v="urn:schemas-microsoft-com:vml" Requires="v">
                    <p:oleObj spid="_x0000_s53358" name="公式" r:id="rId11" imgW="199898" imgH="200070" progId="Equation.3">
                      <p:embed/>
                    </p:oleObj>
                  </mc:Choice>
                  <mc:Fallback>
                    <p:oleObj name="公式" r:id="rId11" imgW="199898" imgH="200070" progId="Equation.3">
                      <p:embed/>
                      <p:pic>
                        <p:nvPicPr>
                          <p:cNvPr id="0" name="Object 34"/>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009" y="1040"/>
                            <a:ext cx="193" cy="1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3330" name="Object 35"/>
              <p:cNvGraphicFramePr>
                <a:graphicFrameLocks/>
              </p:cNvGraphicFramePr>
              <p:nvPr/>
            </p:nvGraphicFramePr>
            <p:xfrm>
              <a:off x="2009" y="1519"/>
              <a:ext cx="168" cy="184"/>
            </p:xfrm>
            <a:graphic>
              <a:graphicData uri="http://schemas.openxmlformats.org/presentationml/2006/ole">
                <mc:AlternateContent xmlns:mc="http://schemas.openxmlformats.org/markup-compatibility/2006">
                  <mc:Choice xmlns:v="urn:schemas-microsoft-com:vml" Requires="v">
                    <p:oleObj spid="_x0000_s53359" name="公式" r:id="rId13" imgW="161810" imgH="200070" progId="Equation.3">
                      <p:embed/>
                    </p:oleObj>
                  </mc:Choice>
                  <mc:Fallback>
                    <p:oleObj name="公式" r:id="rId13" imgW="161810" imgH="200070" progId="Equation.3">
                      <p:embed/>
                      <p:pic>
                        <p:nvPicPr>
                          <p:cNvPr id="0" name="Object 35"/>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009" y="1519"/>
                            <a:ext cx="168" cy="1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53305" name="Oval 36"/>
            <p:cNvSpPr>
              <a:spLocks noChangeArrowheads="1"/>
            </p:cNvSpPr>
            <p:nvPr/>
          </p:nvSpPr>
          <p:spPr bwMode="auto">
            <a:xfrm>
              <a:off x="2476" y="808"/>
              <a:ext cx="96" cy="96"/>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sp>
        <p:nvSpPr>
          <p:cNvPr id="53252" name="Line 37"/>
          <p:cNvSpPr>
            <a:spLocks noChangeShapeType="1"/>
          </p:cNvSpPr>
          <p:nvPr/>
        </p:nvSpPr>
        <p:spPr bwMode="auto">
          <a:xfrm>
            <a:off x="3625850" y="1638300"/>
            <a:ext cx="171450" cy="517525"/>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53253" name="Group 38"/>
          <p:cNvGrpSpPr>
            <a:grpSpLocks/>
          </p:cNvGrpSpPr>
          <p:nvPr/>
        </p:nvGrpSpPr>
        <p:grpSpPr bwMode="auto">
          <a:xfrm>
            <a:off x="5111750" y="1617663"/>
            <a:ext cx="3170238" cy="1795462"/>
            <a:chOff x="3256" y="548"/>
            <a:chExt cx="2256" cy="1412"/>
          </a:xfrm>
        </p:grpSpPr>
        <p:grpSp>
          <p:nvGrpSpPr>
            <p:cNvPr id="53271" name="Group 39"/>
            <p:cNvGrpSpPr>
              <a:grpSpLocks/>
            </p:cNvGrpSpPr>
            <p:nvPr/>
          </p:nvGrpSpPr>
          <p:grpSpPr bwMode="auto">
            <a:xfrm>
              <a:off x="3256" y="548"/>
              <a:ext cx="2256" cy="1412"/>
              <a:chOff x="3256" y="548"/>
              <a:chExt cx="2256" cy="1412"/>
            </a:xfrm>
          </p:grpSpPr>
          <p:sp>
            <p:nvSpPr>
              <p:cNvPr id="53273" name="Line 40"/>
              <p:cNvSpPr>
                <a:spLocks noChangeShapeType="1"/>
              </p:cNvSpPr>
              <p:nvPr/>
            </p:nvSpPr>
            <p:spPr bwMode="auto">
              <a:xfrm>
                <a:off x="3256" y="856"/>
                <a:ext cx="864" cy="0"/>
              </a:xfrm>
              <a:prstGeom prst="line">
                <a:avLst/>
              </a:prstGeom>
              <a:noFill/>
              <a:ln w="222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3274" name="Line 41"/>
              <p:cNvSpPr>
                <a:spLocks noChangeShapeType="1"/>
              </p:cNvSpPr>
              <p:nvPr/>
            </p:nvSpPr>
            <p:spPr bwMode="auto">
              <a:xfrm>
                <a:off x="3256" y="1336"/>
                <a:ext cx="624" cy="0"/>
              </a:xfrm>
              <a:prstGeom prst="line">
                <a:avLst/>
              </a:prstGeom>
              <a:noFill/>
              <a:ln w="222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3275" name="Freeform 42"/>
              <p:cNvSpPr>
                <a:spLocks/>
              </p:cNvSpPr>
              <p:nvPr/>
            </p:nvSpPr>
            <p:spPr bwMode="auto">
              <a:xfrm>
                <a:off x="3640" y="1672"/>
                <a:ext cx="1104" cy="240"/>
              </a:xfrm>
              <a:custGeom>
                <a:avLst/>
                <a:gdLst>
                  <a:gd name="T0" fmla="*/ 0 w 2112"/>
                  <a:gd name="T1" fmla="*/ 1 h 392"/>
                  <a:gd name="T2" fmla="*/ 1 w 2112"/>
                  <a:gd name="T3" fmla="*/ 1 h 392"/>
                  <a:gd name="T4" fmla="*/ 1 w 2112"/>
                  <a:gd name="T5" fmla="*/ 1 h 392"/>
                  <a:gd name="T6" fmla="*/ 1 w 2112"/>
                  <a:gd name="T7" fmla="*/ 1 h 392"/>
                  <a:gd name="T8" fmla="*/ 1 w 2112"/>
                  <a:gd name="T9" fmla="*/ 1 h 392"/>
                  <a:gd name="T10" fmla="*/ 1 w 2112"/>
                  <a:gd name="T11" fmla="*/ 1 h 392"/>
                  <a:gd name="T12" fmla="*/ 1 w 2112"/>
                  <a:gd name="T13" fmla="*/ 1 h 392"/>
                  <a:gd name="T14" fmla="*/ 1 w 2112"/>
                  <a:gd name="T15" fmla="*/ 1 h 392"/>
                  <a:gd name="T16" fmla="*/ 1 w 2112"/>
                  <a:gd name="T17" fmla="*/ 1 h 392"/>
                  <a:gd name="T18" fmla="*/ 1 w 2112"/>
                  <a:gd name="T19" fmla="*/ 1 h 392"/>
                  <a:gd name="T20" fmla="*/ 1 w 2112"/>
                  <a:gd name="T21" fmla="*/ 1 h 392"/>
                  <a:gd name="T22" fmla="*/ 1 w 2112"/>
                  <a:gd name="T23" fmla="*/ 1 h 392"/>
                  <a:gd name="T24" fmla="*/ 1 w 2112"/>
                  <a:gd name="T25" fmla="*/ 1 h 392"/>
                  <a:gd name="T26" fmla="*/ 1 w 2112"/>
                  <a:gd name="T27" fmla="*/ 1 h 392"/>
                  <a:gd name="T28" fmla="*/ 1 w 2112"/>
                  <a:gd name="T29" fmla="*/ 1 h 392"/>
                  <a:gd name="T30" fmla="*/ 1 w 2112"/>
                  <a:gd name="T31" fmla="*/ 1 h 39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112" h="392">
                    <a:moveTo>
                      <a:pt x="0" y="216"/>
                    </a:moveTo>
                    <a:cubicBezTo>
                      <a:pt x="48" y="232"/>
                      <a:pt x="96" y="248"/>
                      <a:pt x="144" y="216"/>
                    </a:cubicBezTo>
                    <a:cubicBezTo>
                      <a:pt x="192" y="184"/>
                      <a:pt x="248" y="0"/>
                      <a:pt x="288" y="24"/>
                    </a:cubicBezTo>
                    <a:cubicBezTo>
                      <a:pt x="328" y="48"/>
                      <a:pt x="344" y="360"/>
                      <a:pt x="384" y="360"/>
                    </a:cubicBezTo>
                    <a:cubicBezTo>
                      <a:pt x="424" y="360"/>
                      <a:pt x="480" y="24"/>
                      <a:pt x="528" y="24"/>
                    </a:cubicBezTo>
                    <a:cubicBezTo>
                      <a:pt x="576" y="24"/>
                      <a:pt x="624" y="360"/>
                      <a:pt x="672" y="360"/>
                    </a:cubicBezTo>
                    <a:cubicBezTo>
                      <a:pt x="720" y="360"/>
                      <a:pt x="768" y="24"/>
                      <a:pt x="816" y="24"/>
                    </a:cubicBezTo>
                    <a:cubicBezTo>
                      <a:pt x="864" y="24"/>
                      <a:pt x="912" y="360"/>
                      <a:pt x="960" y="360"/>
                    </a:cubicBezTo>
                    <a:cubicBezTo>
                      <a:pt x="1008" y="360"/>
                      <a:pt x="1056" y="24"/>
                      <a:pt x="1104" y="24"/>
                    </a:cubicBezTo>
                    <a:cubicBezTo>
                      <a:pt x="1152" y="24"/>
                      <a:pt x="1200" y="360"/>
                      <a:pt x="1248" y="360"/>
                    </a:cubicBezTo>
                    <a:cubicBezTo>
                      <a:pt x="1296" y="360"/>
                      <a:pt x="1344" y="24"/>
                      <a:pt x="1392" y="24"/>
                    </a:cubicBezTo>
                    <a:cubicBezTo>
                      <a:pt x="1440" y="24"/>
                      <a:pt x="1488" y="360"/>
                      <a:pt x="1536" y="360"/>
                    </a:cubicBezTo>
                    <a:cubicBezTo>
                      <a:pt x="1584" y="360"/>
                      <a:pt x="1632" y="24"/>
                      <a:pt x="1680" y="24"/>
                    </a:cubicBezTo>
                    <a:cubicBezTo>
                      <a:pt x="1728" y="24"/>
                      <a:pt x="1784" y="328"/>
                      <a:pt x="1824" y="360"/>
                    </a:cubicBezTo>
                    <a:cubicBezTo>
                      <a:pt x="1864" y="392"/>
                      <a:pt x="1872" y="240"/>
                      <a:pt x="1920" y="216"/>
                    </a:cubicBezTo>
                    <a:cubicBezTo>
                      <a:pt x="1968" y="192"/>
                      <a:pt x="2040" y="204"/>
                      <a:pt x="2112" y="216"/>
                    </a:cubicBezTo>
                  </a:path>
                </a:pathLst>
              </a:custGeom>
              <a:noFill/>
              <a:ln w="41275">
                <a:solidFill>
                  <a:srgbClr val="FF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3276" name="Line 43"/>
              <p:cNvSpPr>
                <a:spLocks noChangeShapeType="1"/>
              </p:cNvSpPr>
              <p:nvPr/>
            </p:nvSpPr>
            <p:spPr bwMode="auto">
              <a:xfrm>
                <a:off x="4216" y="856"/>
                <a:ext cx="672" cy="0"/>
              </a:xfrm>
              <a:prstGeom prst="line">
                <a:avLst/>
              </a:prstGeom>
              <a:noFill/>
              <a:ln w="254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3277" name="Rectangle 44"/>
              <p:cNvSpPr>
                <a:spLocks noChangeArrowheads="1"/>
              </p:cNvSpPr>
              <p:nvPr/>
            </p:nvSpPr>
            <p:spPr bwMode="auto">
              <a:xfrm>
                <a:off x="3880" y="1240"/>
                <a:ext cx="576" cy="14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3278" name="Line 45"/>
              <p:cNvSpPr>
                <a:spLocks noChangeShapeType="1"/>
              </p:cNvSpPr>
              <p:nvPr/>
            </p:nvSpPr>
            <p:spPr bwMode="auto">
              <a:xfrm>
                <a:off x="3256" y="856"/>
                <a:ext cx="0" cy="576"/>
              </a:xfrm>
              <a:prstGeom prst="line">
                <a:avLst/>
              </a:prstGeom>
              <a:noFill/>
              <a:ln w="222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3279" name="Line 46"/>
              <p:cNvSpPr>
                <a:spLocks noChangeShapeType="1"/>
              </p:cNvSpPr>
              <p:nvPr/>
            </p:nvSpPr>
            <p:spPr bwMode="auto">
              <a:xfrm>
                <a:off x="4216" y="664"/>
                <a:ext cx="0" cy="384"/>
              </a:xfrm>
              <a:prstGeom prst="line">
                <a:avLst/>
              </a:prstGeom>
              <a:noFill/>
              <a:ln w="222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3280" name="Line 47"/>
              <p:cNvSpPr>
                <a:spLocks noChangeShapeType="1"/>
              </p:cNvSpPr>
              <p:nvPr/>
            </p:nvSpPr>
            <p:spPr bwMode="auto">
              <a:xfrm>
                <a:off x="4120" y="760"/>
                <a:ext cx="0" cy="192"/>
              </a:xfrm>
              <a:prstGeom prst="line">
                <a:avLst/>
              </a:prstGeom>
              <a:noFill/>
              <a:ln w="222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3281" name="Line 48"/>
              <p:cNvSpPr>
                <a:spLocks noChangeShapeType="1"/>
              </p:cNvSpPr>
              <p:nvPr/>
            </p:nvSpPr>
            <p:spPr bwMode="auto">
              <a:xfrm>
                <a:off x="4744" y="1816"/>
                <a:ext cx="768" cy="0"/>
              </a:xfrm>
              <a:prstGeom prst="line">
                <a:avLst/>
              </a:prstGeom>
              <a:noFill/>
              <a:ln w="222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3282" name="Line 49"/>
              <p:cNvSpPr>
                <a:spLocks noChangeShapeType="1"/>
              </p:cNvSpPr>
              <p:nvPr/>
            </p:nvSpPr>
            <p:spPr bwMode="auto">
              <a:xfrm flipV="1">
                <a:off x="3256" y="1816"/>
                <a:ext cx="432" cy="0"/>
              </a:xfrm>
              <a:prstGeom prst="line">
                <a:avLst/>
              </a:prstGeom>
              <a:noFill/>
              <a:ln w="222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3283" name="Line 50"/>
              <p:cNvSpPr>
                <a:spLocks noChangeShapeType="1"/>
              </p:cNvSpPr>
              <p:nvPr/>
            </p:nvSpPr>
            <p:spPr bwMode="auto">
              <a:xfrm>
                <a:off x="3256" y="1432"/>
                <a:ext cx="0" cy="384"/>
              </a:xfrm>
              <a:prstGeom prst="line">
                <a:avLst/>
              </a:prstGeom>
              <a:noFill/>
              <a:ln w="222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3284" name="Line 51"/>
              <p:cNvSpPr>
                <a:spLocks noChangeShapeType="1"/>
              </p:cNvSpPr>
              <p:nvPr/>
            </p:nvSpPr>
            <p:spPr bwMode="auto">
              <a:xfrm>
                <a:off x="5224" y="856"/>
                <a:ext cx="288" cy="0"/>
              </a:xfrm>
              <a:prstGeom prst="line">
                <a:avLst/>
              </a:prstGeom>
              <a:noFill/>
              <a:ln w="254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3285" name="Line 52"/>
              <p:cNvSpPr>
                <a:spLocks noChangeShapeType="1"/>
              </p:cNvSpPr>
              <p:nvPr/>
            </p:nvSpPr>
            <p:spPr bwMode="auto">
              <a:xfrm>
                <a:off x="5512" y="856"/>
                <a:ext cx="0" cy="480"/>
              </a:xfrm>
              <a:prstGeom prst="line">
                <a:avLst/>
              </a:prstGeom>
              <a:noFill/>
              <a:ln w="222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3286" name="Line 53"/>
              <p:cNvSpPr>
                <a:spLocks noChangeShapeType="1"/>
              </p:cNvSpPr>
              <p:nvPr/>
            </p:nvSpPr>
            <p:spPr bwMode="auto">
              <a:xfrm>
                <a:off x="4456" y="1336"/>
                <a:ext cx="1056" cy="0"/>
              </a:xfrm>
              <a:prstGeom prst="line">
                <a:avLst/>
              </a:prstGeom>
              <a:noFill/>
              <a:ln w="222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3287" name="Oval 54"/>
              <p:cNvSpPr>
                <a:spLocks noChangeArrowheads="1"/>
              </p:cNvSpPr>
              <p:nvPr/>
            </p:nvSpPr>
            <p:spPr bwMode="auto">
              <a:xfrm>
                <a:off x="4888" y="808"/>
                <a:ext cx="96" cy="96"/>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3288" name="Line 55"/>
              <p:cNvSpPr>
                <a:spLocks noChangeShapeType="1"/>
              </p:cNvSpPr>
              <p:nvPr/>
            </p:nvSpPr>
            <p:spPr bwMode="auto">
              <a:xfrm flipV="1">
                <a:off x="4936" y="712"/>
                <a:ext cx="288" cy="144"/>
              </a:xfrm>
              <a:prstGeom prst="line">
                <a:avLst/>
              </a:prstGeom>
              <a:noFill/>
              <a:ln w="254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3289" name="Line 56"/>
              <p:cNvSpPr>
                <a:spLocks noChangeShapeType="1"/>
              </p:cNvSpPr>
              <p:nvPr/>
            </p:nvSpPr>
            <p:spPr bwMode="auto">
              <a:xfrm>
                <a:off x="5512" y="1336"/>
                <a:ext cx="0" cy="480"/>
              </a:xfrm>
              <a:prstGeom prst="line">
                <a:avLst/>
              </a:prstGeom>
              <a:noFill/>
              <a:ln w="222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53290" name="Object 57"/>
              <p:cNvGraphicFramePr>
                <a:graphicFrameLocks/>
              </p:cNvGraphicFramePr>
              <p:nvPr/>
            </p:nvGraphicFramePr>
            <p:xfrm>
              <a:off x="4817" y="548"/>
              <a:ext cx="193" cy="184"/>
            </p:xfrm>
            <a:graphic>
              <a:graphicData uri="http://schemas.openxmlformats.org/presentationml/2006/ole">
                <mc:AlternateContent xmlns:mc="http://schemas.openxmlformats.org/markup-compatibility/2006">
                  <mc:Choice xmlns:v="urn:schemas-microsoft-com:vml" Requires="v">
                    <p:oleObj spid="_x0000_s53360" name="公式" r:id="rId15" imgW="199898" imgH="200070" progId="Equation.3">
                      <p:embed/>
                    </p:oleObj>
                  </mc:Choice>
                  <mc:Fallback>
                    <p:oleObj name="公式" r:id="rId15" imgW="199898" imgH="200070" progId="Equation.3">
                      <p:embed/>
                      <p:pic>
                        <p:nvPicPr>
                          <p:cNvPr id="0" name="Object 57"/>
                          <p:cNvPicPr>
                            <a:picLocks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817" y="548"/>
                            <a:ext cx="193" cy="1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3291" name="Object 58"/>
              <p:cNvGraphicFramePr>
                <a:graphicFrameLocks/>
              </p:cNvGraphicFramePr>
              <p:nvPr/>
            </p:nvGraphicFramePr>
            <p:xfrm>
              <a:off x="3892" y="643"/>
              <a:ext cx="136" cy="152"/>
            </p:xfrm>
            <a:graphic>
              <a:graphicData uri="http://schemas.openxmlformats.org/presentationml/2006/ole">
                <mc:AlternateContent xmlns:mc="http://schemas.openxmlformats.org/markup-compatibility/2006">
                  <mc:Choice xmlns:v="urn:schemas-microsoft-com:vml" Requires="v">
                    <p:oleObj spid="_x0000_s53361" name="公式" r:id="rId17" imgW="123721" imgH="133380" progId="Equation.3">
                      <p:embed/>
                    </p:oleObj>
                  </mc:Choice>
                  <mc:Fallback>
                    <p:oleObj name="公式" r:id="rId17" imgW="123721" imgH="133380" progId="Equation.3">
                      <p:embed/>
                      <p:pic>
                        <p:nvPicPr>
                          <p:cNvPr id="0" name="Object 58"/>
                          <p:cNvPicPr>
                            <a:picLocks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892" y="643"/>
                            <a:ext cx="136" cy="1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3292" name="Object 59"/>
              <p:cNvGraphicFramePr>
                <a:graphicFrameLocks/>
              </p:cNvGraphicFramePr>
              <p:nvPr/>
            </p:nvGraphicFramePr>
            <p:xfrm>
              <a:off x="3425" y="1040"/>
              <a:ext cx="177" cy="184"/>
            </p:xfrm>
            <a:graphic>
              <a:graphicData uri="http://schemas.openxmlformats.org/presentationml/2006/ole">
                <mc:AlternateContent xmlns:mc="http://schemas.openxmlformats.org/markup-compatibility/2006">
                  <mc:Choice xmlns:v="urn:schemas-microsoft-com:vml" Requires="v">
                    <p:oleObj spid="_x0000_s53362" name="公式" r:id="rId19" imgW="171534" imgH="200070" progId="Equation.3">
                      <p:embed/>
                    </p:oleObj>
                  </mc:Choice>
                  <mc:Fallback>
                    <p:oleObj name="公式" r:id="rId19" imgW="171534" imgH="200070" progId="Equation.3">
                      <p:embed/>
                      <p:pic>
                        <p:nvPicPr>
                          <p:cNvPr id="0" name="Object 59"/>
                          <p:cNvPicPr>
                            <a:picLocks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425" y="1040"/>
                            <a:ext cx="177" cy="1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3293" name="Object 60"/>
              <p:cNvGraphicFramePr>
                <a:graphicFrameLocks/>
              </p:cNvGraphicFramePr>
              <p:nvPr/>
            </p:nvGraphicFramePr>
            <p:xfrm>
              <a:off x="3413" y="1544"/>
              <a:ext cx="161" cy="184"/>
            </p:xfrm>
            <a:graphic>
              <a:graphicData uri="http://schemas.openxmlformats.org/presentationml/2006/ole">
                <mc:AlternateContent xmlns:mc="http://schemas.openxmlformats.org/markup-compatibility/2006">
                  <mc:Choice xmlns:v="urn:schemas-microsoft-com:vml" Requires="v">
                    <p:oleObj spid="_x0000_s53363" name="公式" r:id="rId21" imgW="161810" imgH="200070" progId="Equation.3">
                      <p:embed/>
                    </p:oleObj>
                  </mc:Choice>
                  <mc:Fallback>
                    <p:oleObj name="公式" r:id="rId21" imgW="161810" imgH="200070" progId="Equation.3">
                      <p:embed/>
                      <p:pic>
                        <p:nvPicPr>
                          <p:cNvPr id="0" name="Object 60"/>
                          <p:cNvPicPr>
                            <a:picLocks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3413" y="1544"/>
                            <a:ext cx="161" cy="1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53294" name="Group 61"/>
              <p:cNvGrpSpPr>
                <a:grpSpLocks/>
              </p:cNvGrpSpPr>
              <p:nvPr/>
            </p:nvGrpSpPr>
            <p:grpSpPr bwMode="auto">
              <a:xfrm>
                <a:off x="4936" y="1144"/>
                <a:ext cx="336" cy="336"/>
                <a:chOff x="3216" y="3072"/>
                <a:chExt cx="336" cy="336"/>
              </a:xfrm>
            </p:grpSpPr>
            <p:sp>
              <p:nvSpPr>
                <p:cNvPr id="53301" name="Oval 62"/>
                <p:cNvSpPr>
                  <a:spLocks noChangeArrowheads="1"/>
                </p:cNvSpPr>
                <p:nvPr/>
              </p:nvSpPr>
              <p:spPr bwMode="auto">
                <a:xfrm>
                  <a:off x="3216" y="3072"/>
                  <a:ext cx="336" cy="336"/>
                </a:xfrm>
                <a:prstGeom prst="ellipse">
                  <a:avLst/>
                </a:prstGeom>
                <a:solidFill>
                  <a:srgbClr val="FFCC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3302" name="Line 63"/>
                <p:cNvSpPr>
                  <a:spLocks noChangeShapeType="1"/>
                </p:cNvSpPr>
                <p:nvPr/>
              </p:nvSpPr>
              <p:spPr bwMode="auto">
                <a:xfrm>
                  <a:off x="3264" y="3120"/>
                  <a:ext cx="240"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3303" name="Line 64"/>
                <p:cNvSpPr>
                  <a:spLocks noChangeShapeType="1"/>
                </p:cNvSpPr>
                <p:nvPr/>
              </p:nvSpPr>
              <p:spPr bwMode="auto">
                <a:xfrm flipH="1">
                  <a:off x="3264" y="3120"/>
                  <a:ext cx="240"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53295" name="Group 65"/>
              <p:cNvGrpSpPr>
                <a:grpSpLocks/>
              </p:cNvGrpSpPr>
              <p:nvPr/>
            </p:nvGrpSpPr>
            <p:grpSpPr bwMode="auto">
              <a:xfrm>
                <a:off x="4936" y="1624"/>
                <a:ext cx="336" cy="336"/>
                <a:chOff x="3216" y="3072"/>
                <a:chExt cx="336" cy="336"/>
              </a:xfrm>
            </p:grpSpPr>
            <p:sp>
              <p:nvSpPr>
                <p:cNvPr id="53298" name="Oval 66"/>
                <p:cNvSpPr>
                  <a:spLocks noChangeArrowheads="1"/>
                </p:cNvSpPr>
                <p:nvPr/>
              </p:nvSpPr>
              <p:spPr bwMode="auto">
                <a:xfrm>
                  <a:off x="3216" y="3072"/>
                  <a:ext cx="336" cy="336"/>
                </a:xfrm>
                <a:prstGeom prst="ellipse">
                  <a:avLst/>
                </a:prstGeom>
                <a:solidFill>
                  <a:srgbClr val="FFCC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3299" name="Line 67"/>
                <p:cNvSpPr>
                  <a:spLocks noChangeShapeType="1"/>
                </p:cNvSpPr>
                <p:nvPr/>
              </p:nvSpPr>
              <p:spPr bwMode="auto">
                <a:xfrm>
                  <a:off x="3264" y="3120"/>
                  <a:ext cx="240"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3300" name="Line 68"/>
                <p:cNvSpPr>
                  <a:spLocks noChangeShapeType="1"/>
                </p:cNvSpPr>
                <p:nvPr/>
              </p:nvSpPr>
              <p:spPr bwMode="auto">
                <a:xfrm flipH="1">
                  <a:off x="3264" y="3120"/>
                  <a:ext cx="240"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aphicFrame>
            <p:nvGraphicFramePr>
              <p:cNvPr id="53296" name="Object 69"/>
              <p:cNvGraphicFramePr>
                <a:graphicFrameLocks/>
              </p:cNvGraphicFramePr>
              <p:nvPr/>
            </p:nvGraphicFramePr>
            <p:xfrm>
              <a:off x="4721" y="1076"/>
              <a:ext cx="193" cy="193"/>
            </p:xfrm>
            <a:graphic>
              <a:graphicData uri="http://schemas.openxmlformats.org/presentationml/2006/ole">
                <mc:AlternateContent xmlns:mc="http://schemas.openxmlformats.org/markup-compatibility/2006">
                  <mc:Choice xmlns:v="urn:schemas-microsoft-com:vml" Requires="v">
                    <p:oleObj spid="_x0000_s53364" name="公式" r:id="rId23" imgW="199898" imgH="200070" progId="Equation.3">
                      <p:embed/>
                    </p:oleObj>
                  </mc:Choice>
                  <mc:Fallback>
                    <p:oleObj name="公式" r:id="rId23" imgW="199898" imgH="200070" progId="Equation.3">
                      <p:embed/>
                      <p:pic>
                        <p:nvPicPr>
                          <p:cNvPr id="0" name="Object 69"/>
                          <p:cNvPicPr>
                            <a:picLocks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4721" y="1076"/>
                            <a:ext cx="193" cy="1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3297" name="Object 70"/>
              <p:cNvGraphicFramePr>
                <a:graphicFrameLocks/>
              </p:cNvGraphicFramePr>
              <p:nvPr/>
            </p:nvGraphicFramePr>
            <p:xfrm>
              <a:off x="4721" y="1519"/>
              <a:ext cx="168" cy="184"/>
            </p:xfrm>
            <a:graphic>
              <a:graphicData uri="http://schemas.openxmlformats.org/presentationml/2006/ole">
                <mc:AlternateContent xmlns:mc="http://schemas.openxmlformats.org/markup-compatibility/2006">
                  <mc:Choice xmlns:v="urn:schemas-microsoft-com:vml" Requires="v">
                    <p:oleObj spid="_x0000_s53365" name="公式" r:id="rId25" imgW="161810" imgH="200070" progId="Equation.3">
                      <p:embed/>
                    </p:oleObj>
                  </mc:Choice>
                  <mc:Fallback>
                    <p:oleObj name="公式" r:id="rId25" imgW="161810" imgH="200070" progId="Equation.3">
                      <p:embed/>
                      <p:pic>
                        <p:nvPicPr>
                          <p:cNvPr id="0" name="Object 70"/>
                          <p:cNvPicPr>
                            <a:picLocks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4721" y="1519"/>
                            <a:ext cx="168" cy="1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53272" name="Oval 71"/>
            <p:cNvSpPr>
              <a:spLocks noChangeArrowheads="1"/>
            </p:cNvSpPr>
            <p:nvPr/>
          </p:nvSpPr>
          <p:spPr bwMode="auto">
            <a:xfrm>
              <a:off x="5176" y="808"/>
              <a:ext cx="96" cy="96"/>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sp>
        <p:nvSpPr>
          <p:cNvPr id="53254" name="Line 72"/>
          <p:cNvSpPr>
            <a:spLocks noChangeShapeType="1"/>
          </p:cNvSpPr>
          <p:nvPr/>
        </p:nvSpPr>
        <p:spPr bwMode="auto">
          <a:xfrm flipH="1" flipV="1">
            <a:off x="7720013" y="1727200"/>
            <a:ext cx="173037" cy="44450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3255" name="AutoShape 73"/>
          <p:cNvSpPr>
            <a:spLocks noChangeArrowheads="1"/>
          </p:cNvSpPr>
          <p:nvPr/>
        </p:nvSpPr>
        <p:spPr bwMode="auto">
          <a:xfrm>
            <a:off x="4464050" y="2354263"/>
            <a:ext cx="533400" cy="274637"/>
          </a:xfrm>
          <a:prstGeom prst="rightArrow">
            <a:avLst>
              <a:gd name="adj1" fmla="val 50000"/>
              <a:gd name="adj2" fmla="val 48555"/>
            </a:avLst>
          </a:prstGeom>
          <a:solidFill>
            <a:srgbClr val="FFCCFF"/>
          </a:solidFill>
          <a:ln w="9525">
            <a:solidFill>
              <a:srgbClr val="FFCC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3256" name="Text Box 74"/>
          <p:cNvSpPr txBox="1">
            <a:spLocks noChangeArrowheads="1"/>
          </p:cNvSpPr>
          <p:nvPr/>
        </p:nvSpPr>
        <p:spPr bwMode="auto">
          <a:xfrm>
            <a:off x="711200" y="3438525"/>
            <a:ext cx="55721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rgbClr val="FFFF00"/>
                </a:solidFill>
                <a:latin typeface="Times New Roman" panose="02020603050405020304" pitchFamily="18" charset="0"/>
              </a:rPr>
              <a:t>结论：</a:t>
            </a:r>
            <a:r>
              <a:rPr kumimoji="1" lang="zh-CN" altLang="en-US" sz="2400" b="1">
                <a:solidFill>
                  <a:srgbClr val="66FFFF"/>
                </a:solidFill>
                <a:latin typeface="楷体_GB2312" pitchFamily="49" charset="-122"/>
                <a:ea typeface="楷体_GB2312" pitchFamily="49" charset="-122"/>
              </a:rPr>
              <a:t>在原通有电流的线圈中存在能量</a:t>
            </a:r>
            <a:r>
              <a:rPr kumimoji="1" lang="zh-CN" altLang="en-US" sz="2400" b="1">
                <a:solidFill>
                  <a:srgbClr val="66FFFF"/>
                </a:solidFill>
                <a:latin typeface="楷体_GB2312" pitchFamily="49" charset="-122"/>
                <a:ea typeface="楷体_GB2312" pitchFamily="49" charset="-122"/>
                <a:cs typeface="Times New Roman" panose="02020603050405020304" pitchFamily="18" charset="0"/>
              </a:rPr>
              <a:t> </a:t>
            </a:r>
            <a:endParaRPr kumimoji="1" lang="zh-CN" altLang="en-US" sz="2400" b="1">
              <a:solidFill>
                <a:srgbClr val="66FFFF"/>
              </a:solidFill>
              <a:latin typeface="楷体_GB2312" pitchFamily="49" charset="-122"/>
              <a:ea typeface="楷体_GB2312" pitchFamily="49" charset="-122"/>
            </a:endParaRPr>
          </a:p>
        </p:txBody>
      </p:sp>
      <p:sp>
        <p:nvSpPr>
          <p:cNvPr id="53257" name="Text Box 75"/>
          <p:cNvSpPr txBox="1">
            <a:spLocks noChangeArrowheads="1"/>
          </p:cNvSpPr>
          <p:nvPr/>
        </p:nvSpPr>
        <p:spPr bwMode="auto">
          <a:xfrm>
            <a:off x="6140450" y="3440113"/>
            <a:ext cx="17145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chemeClr val="bg1"/>
                </a:solidFill>
                <a:latin typeface="Times New Roman" panose="02020603050405020304" pitchFamily="18" charset="0"/>
                <a:ea typeface="楷体_GB2312" pitchFamily="49" charset="-122"/>
              </a:rPr>
              <a:t>——</a:t>
            </a:r>
            <a:r>
              <a:rPr kumimoji="1" lang="en-US" altLang="zh-CN" sz="2400" b="1">
                <a:solidFill>
                  <a:schemeClr val="bg1"/>
                </a:solidFill>
                <a:latin typeface="楷体_GB2312" pitchFamily="49" charset="-122"/>
                <a:ea typeface="楷体_GB2312" pitchFamily="49" charset="-122"/>
              </a:rPr>
              <a:t> </a:t>
            </a:r>
            <a:r>
              <a:rPr kumimoji="1" lang="zh-CN" altLang="en-US" sz="2400" b="1">
                <a:solidFill>
                  <a:schemeClr val="bg1"/>
                </a:solidFill>
                <a:latin typeface="楷体_GB2312" pitchFamily="49" charset="-122"/>
                <a:ea typeface="楷体_GB2312" pitchFamily="49" charset="-122"/>
              </a:rPr>
              <a:t>磁能</a:t>
            </a:r>
            <a:r>
              <a:rPr kumimoji="1" lang="zh-CN" altLang="en-US" sz="2400" b="1">
                <a:solidFill>
                  <a:srgbClr val="FFFF00"/>
                </a:solidFill>
                <a:latin typeface="楷体_GB2312" pitchFamily="49" charset="-122"/>
                <a:ea typeface="楷体_GB2312" pitchFamily="49" charset="-122"/>
                <a:cs typeface="Times New Roman" panose="02020603050405020304" pitchFamily="18" charset="0"/>
              </a:rPr>
              <a:t> </a:t>
            </a:r>
            <a:endParaRPr kumimoji="1" lang="zh-CN" altLang="en-US" sz="2400" b="1">
              <a:solidFill>
                <a:srgbClr val="FFFF00"/>
              </a:solidFill>
              <a:latin typeface="楷体_GB2312" pitchFamily="49" charset="-122"/>
              <a:ea typeface="楷体_GB2312" pitchFamily="49" charset="-122"/>
            </a:endParaRPr>
          </a:p>
        </p:txBody>
      </p:sp>
      <p:sp>
        <p:nvSpPr>
          <p:cNvPr id="53258" name="Text Box 76"/>
          <p:cNvSpPr txBox="1">
            <a:spLocks noChangeArrowheads="1"/>
          </p:cNvSpPr>
          <p:nvPr/>
        </p:nvSpPr>
        <p:spPr bwMode="auto">
          <a:xfrm>
            <a:off x="698500" y="3862388"/>
            <a:ext cx="8372475"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5000"/>
              </a:lnSpc>
            </a:pPr>
            <a:r>
              <a:rPr kumimoji="1" lang="zh-CN" altLang="en-US" sz="2400" b="1">
                <a:solidFill>
                  <a:schemeClr val="bg1"/>
                </a:solidFill>
                <a:latin typeface="楷体_GB2312" pitchFamily="49" charset="-122"/>
                <a:ea typeface="楷体_GB2312" pitchFamily="49" charset="-122"/>
              </a:rPr>
              <a:t>自感为 </a:t>
            </a:r>
            <a:r>
              <a:rPr kumimoji="1" lang="en-US" altLang="zh-CN" sz="2400" b="1" i="1">
                <a:solidFill>
                  <a:srgbClr val="66FFFF"/>
                </a:solidFill>
                <a:latin typeface="楷体_GB2312" pitchFamily="49" charset="-122"/>
                <a:ea typeface="楷体_GB2312" pitchFamily="49" charset="-122"/>
              </a:rPr>
              <a:t>L</a:t>
            </a:r>
            <a:r>
              <a:rPr kumimoji="1" lang="en-US" altLang="zh-CN" sz="2400" b="1">
                <a:solidFill>
                  <a:srgbClr val="66FFFF"/>
                </a:solidFill>
                <a:latin typeface="楷体_GB2312" pitchFamily="49" charset="-122"/>
                <a:ea typeface="楷体_GB2312" pitchFamily="49" charset="-122"/>
              </a:rPr>
              <a:t> </a:t>
            </a:r>
            <a:r>
              <a:rPr kumimoji="1" lang="zh-CN" altLang="en-US" sz="2400" b="1">
                <a:solidFill>
                  <a:schemeClr val="bg1"/>
                </a:solidFill>
                <a:latin typeface="楷体_GB2312" pitchFamily="49" charset="-122"/>
                <a:ea typeface="楷体_GB2312" pitchFamily="49" charset="-122"/>
              </a:rPr>
              <a:t>的线圈中通有电流</a:t>
            </a:r>
            <a:r>
              <a:rPr kumimoji="1" lang="zh-CN" altLang="en-US" sz="2400" b="1">
                <a:solidFill>
                  <a:srgbClr val="66FFFF"/>
                </a:solidFill>
                <a:latin typeface="楷体_GB2312" pitchFamily="49" charset="-122"/>
                <a:ea typeface="楷体_GB2312" pitchFamily="49" charset="-122"/>
              </a:rPr>
              <a:t> </a:t>
            </a:r>
            <a:r>
              <a:rPr kumimoji="1" lang="en-US" altLang="zh-CN" sz="2400" b="1" i="1">
                <a:solidFill>
                  <a:srgbClr val="66FFFF"/>
                </a:solidFill>
                <a:latin typeface="楷体_GB2312" pitchFamily="49" charset="-122"/>
                <a:ea typeface="楷体_GB2312" pitchFamily="49" charset="-122"/>
              </a:rPr>
              <a:t>I</a:t>
            </a:r>
            <a:r>
              <a:rPr kumimoji="1" lang="en-US" altLang="zh-CN" sz="2400" baseline="-25000">
                <a:solidFill>
                  <a:srgbClr val="66FFFF"/>
                </a:solidFill>
                <a:latin typeface="楷体_GB2312" pitchFamily="49" charset="-122"/>
                <a:ea typeface="楷体_GB2312" pitchFamily="49" charset="-122"/>
              </a:rPr>
              <a:t>0</a:t>
            </a:r>
            <a:r>
              <a:rPr kumimoji="1" lang="en-US" altLang="zh-CN" sz="2400" b="1">
                <a:solidFill>
                  <a:schemeClr val="bg1"/>
                </a:solidFill>
                <a:latin typeface="楷体_GB2312" pitchFamily="49" charset="-122"/>
                <a:ea typeface="楷体_GB2312" pitchFamily="49" charset="-122"/>
              </a:rPr>
              <a:t> </a:t>
            </a:r>
            <a:r>
              <a:rPr kumimoji="1" lang="zh-CN" altLang="en-US" sz="2400" b="1">
                <a:solidFill>
                  <a:schemeClr val="bg1"/>
                </a:solidFill>
                <a:latin typeface="楷体_GB2312" pitchFamily="49" charset="-122"/>
                <a:ea typeface="楷体_GB2312" pitchFamily="49" charset="-122"/>
              </a:rPr>
              <a:t>时所储存的</a:t>
            </a:r>
            <a:r>
              <a:rPr kumimoji="1" lang="zh-CN" altLang="en-US" sz="2400" b="1">
                <a:solidFill>
                  <a:srgbClr val="66FFFF"/>
                </a:solidFill>
                <a:latin typeface="楷体_GB2312" pitchFamily="49" charset="-122"/>
                <a:ea typeface="楷体_GB2312" pitchFamily="49" charset="-122"/>
              </a:rPr>
              <a:t>磁能为</a:t>
            </a:r>
            <a:r>
              <a:rPr kumimoji="1" lang="zh-CN" altLang="en-US" sz="2400" b="1">
                <a:solidFill>
                  <a:schemeClr val="bg1"/>
                </a:solidFill>
                <a:latin typeface="楷体_GB2312" pitchFamily="49" charset="-122"/>
                <a:ea typeface="楷体_GB2312" pitchFamily="49" charset="-122"/>
              </a:rPr>
              <a:t>电流</a:t>
            </a:r>
            <a:r>
              <a:rPr kumimoji="1" lang="zh-CN" altLang="en-US" sz="2400" b="1" i="1">
                <a:solidFill>
                  <a:srgbClr val="66FFFF"/>
                </a:solidFill>
                <a:latin typeface="楷体_GB2312" pitchFamily="49" charset="-122"/>
                <a:ea typeface="楷体_GB2312" pitchFamily="49" charset="-122"/>
              </a:rPr>
              <a:t> </a:t>
            </a:r>
            <a:r>
              <a:rPr kumimoji="1" lang="en-US" altLang="zh-CN" sz="2400" b="1" i="1">
                <a:solidFill>
                  <a:srgbClr val="66FFFF"/>
                </a:solidFill>
                <a:latin typeface="楷体_GB2312" pitchFamily="49" charset="-122"/>
                <a:ea typeface="楷体_GB2312" pitchFamily="49" charset="-122"/>
              </a:rPr>
              <a:t>I</a:t>
            </a:r>
            <a:r>
              <a:rPr kumimoji="1" lang="en-US" altLang="zh-CN" sz="2400" b="1" baseline="-25000">
                <a:solidFill>
                  <a:srgbClr val="66FFFF"/>
                </a:solidFill>
                <a:latin typeface="楷体_GB2312" pitchFamily="49" charset="-122"/>
                <a:ea typeface="楷体_GB2312" pitchFamily="49" charset="-122"/>
              </a:rPr>
              <a:t>0</a:t>
            </a:r>
            <a:r>
              <a:rPr kumimoji="1" lang="en-US" altLang="zh-CN" sz="2400" b="1">
                <a:solidFill>
                  <a:schemeClr val="bg1"/>
                </a:solidFill>
                <a:latin typeface="楷体_GB2312" pitchFamily="49" charset="-122"/>
                <a:ea typeface="楷体_GB2312" pitchFamily="49" charset="-122"/>
              </a:rPr>
              <a:t> </a:t>
            </a:r>
            <a:r>
              <a:rPr kumimoji="1" lang="zh-CN" altLang="en-US" sz="2400" b="1">
                <a:solidFill>
                  <a:schemeClr val="bg1"/>
                </a:solidFill>
                <a:latin typeface="楷体_GB2312" pitchFamily="49" charset="-122"/>
                <a:ea typeface="楷体_GB2312" pitchFamily="49" charset="-122"/>
              </a:rPr>
              <a:t>消失时自感电动势所做的</a:t>
            </a:r>
            <a:r>
              <a:rPr kumimoji="1" lang="zh-CN" altLang="en-US" sz="2400" b="1">
                <a:solidFill>
                  <a:srgbClr val="66FFFF"/>
                </a:solidFill>
                <a:latin typeface="楷体_GB2312" pitchFamily="49" charset="-122"/>
                <a:ea typeface="楷体_GB2312" pitchFamily="49" charset="-122"/>
              </a:rPr>
              <a:t>功</a:t>
            </a:r>
          </a:p>
        </p:txBody>
      </p:sp>
      <p:sp>
        <p:nvSpPr>
          <p:cNvPr id="53259" name="Rectangle 77"/>
          <p:cNvSpPr>
            <a:spLocks noChangeArrowheads="1"/>
          </p:cNvSpPr>
          <p:nvPr/>
        </p:nvSpPr>
        <p:spPr bwMode="auto">
          <a:xfrm>
            <a:off x="704850" y="5300663"/>
            <a:ext cx="37099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Times New Roman" panose="02020603050405020304" pitchFamily="18" charset="0"/>
              </a:rPr>
              <a:t>设在 </a:t>
            </a:r>
            <a:r>
              <a:rPr kumimoji="1" lang="en-US" altLang="zh-CN" sz="2400" b="1">
                <a:solidFill>
                  <a:srgbClr val="66FFFF"/>
                </a:solidFill>
                <a:latin typeface="Times New Roman" panose="02020603050405020304" pitchFamily="18" charset="0"/>
              </a:rPr>
              <a:t>d</a:t>
            </a:r>
            <a:r>
              <a:rPr kumimoji="1" lang="en-US" altLang="zh-CN" sz="2400" b="1" i="1">
                <a:solidFill>
                  <a:srgbClr val="66FFFF"/>
                </a:solidFill>
                <a:latin typeface="Times New Roman" panose="02020603050405020304" pitchFamily="18" charset="0"/>
              </a:rPr>
              <a:t>t </a:t>
            </a:r>
            <a:r>
              <a:rPr kumimoji="1" lang="zh-CN" altLang="en-US" sz="2400" b="1">
                <a:solidFill>
                  <a:schemeClr val="bg1"/>
                </a:solidFill>
                <a:latin typeface="Times New Roman" panose="02020603050405020304" pitchFamily="18" charset="0"/>
              </a:rPr>
              <a:t>内通过灯泡的电量</a:t>
            </a:r>
          </a:p>
        </p:txBody>
      </p:sp>
      <p:graphicFrame>
        <p:nvGraphicFramePr>
          <p:cNvPr id="53260" name="Object 78"/>
          <p:cNvGraphicFramePr>
            <a:graphicFrameLocks/>
          </p:cNvGraphicFramePr>
          <p:nvPr/>
        </p:nvGraphicFramePr>
        <p:xfrm>
          <a:off x="4576763" y="5373688"/>
          <a:ext cx="1195387" cy="392112"/>
        </p:xfrm>
        <a:graphic>
          <a:graphicData uri="http://schemas.openxmlformats.org/presentationml/2006/ole">
            <mc:AlternateContent xmlns:mc="http://schemas.openxmlformats.org/markup-compatibility/2006">
              <mc:Choice xmlns:v="urn:schemas-microsoft-com:vml" Requires="v">
                <p:oleObj spid="_x0000_s53366" name="公式" r:id="rId27" imgW="1085934" imgH="285660" progId="Equation.3">
                  <p:embed/>
                </p:oleObj>
              </mc:Choice>
              <mc:Fallback>
                <p:oleObj name="公式" r:id="rId27" imgW="1085934" imgH="285660" progId="Equation.3">
                  <p:embed/>
                  <p:pic>
                    <p:nvPicPr>
                      <p:cNvPr id="0" name="Object 78"/>
                      <p:cNvPicPr>
                        <a:picLocks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4576763" y="5373688"/>
                        <a:ext cx="1195387" cy="392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3261" name="Object 79"/>
          <p:cNvGraphicFramePr>
            <a:graphicFrameLocks/>
          </p:cNvGraphicFramePr>
          <p:nvPr/>
        </p:nvGraphicFramePr>
        <p:xfrm>
          <a:off x="1693863" y="5949950"/>
          <a:ext cx="1547812" cy="392113"/>
        </p:xfrm>
        <a:graphic>
          <a:graphicData uri="http://schemas.openxmlformats.org/presentationml/2006/ole">
            <mc:AlternateContent xmlns:mc="http://schemas.openxmlformats.org/markup-compatibility/2006">
              <mc:Choice xmlns:v="urn:schemas-microsoft-com:vml" Requires="v">
                <p:oleObj spid="_x0000_s53367" name="公式" r:id="rId29" imgW="1457367" imgH="285660" progId="Equation.3">
                  <p:embed/>
                </p:oleObj>
              </mc:Choice>
              <mc:Fallback>
                <p:oleObj name="公式" r:id="rId29" imgW="1457367" imgH="285660" progId="Equation.3">
                  <p:embed/>
                  <p:pic>
                    <p:nvPicPr>
                      <p:cNvPr id="0" name="Object 79"/>
                      <p:cNvPicPr>
                        <a:picLocks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1693863" y="5949950"/>
                        <a:ext cx="1547812" cy="392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3262" name="Object 80"/>
          <p:cNvGraphicFramePr>
            <a:graphicFrameLocks/>
          </p:cNvGraphicFramePr>
          <p:nvPr/>
        </p:nvGraphicFramePr>
        <p:xfrm>
          <a:off x="3255963" y="5949950"/>
          <a:ext cx="989012" cy="417513"/>
        </p:xfrm>
        <a:graphic>
          <a:graphicData uri="http://schemas.openxmlformats.org/presentationml/2006/ole">
            <mc:AlternateContent xmlns:mc="http://schemas.openxmlformats.org/markup-compatibility/2006">
              <mc:Choice xmlns:v="urn:schemas-microsoft-com:vml" Requires="v">
                <p:oleObj spid="_x0000_s53368" name="公式" r:id="rId31" imgW="885766" imgH="314280" progId="Equation.3">
                  <p:embed/>
                </p:oleObj>
              </mc:Choice>
              <mc:Fallback>
                <p:oleObj name="公式" r:id="rId31" imgW="885766" imgH="314280" progId="Equation.3">
                  <p:embed/>
                  <p:pic>
                    <p:nvPicPr>
                      <p:cNvPr id="0" name="Object 80"/>
                      <p:cNvPicPr>
                        <a:picLocks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3255963" y="5949950"/>
                        <a:ext cx="989012" cy="4175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3263" name="Object 81"/>
          <p:cNvGraphicFramePr>
            <a:graphicFrameLocks/>
          </p:cNvGraphicFramePr>
          <p:nvPr/>
        </p:nvGraphicFramePr>
        <p:xfrm>
          <a:off x="4211638" y="5734050"/>
          <a:ext cx="1598612" cy="823913"/>
        </p:xfrm>
        <a:graphic>
          <a:graphicData uri="http://schemas.openxmlformats.org/presentationml/2006/ole">
            <mc:AlternateContent xmlns:mc="http://schemas.openxmlformats.org/markup-compatibility/2006">
              <mc:Choice xmlns:v="urn:schemas-microsoft-com:vml" Requires="v">
                <p:oleObj spid="_x0000_s53369" name="公式" r:id="rId33" imgW="1495456" imgH="733320" progId="Equation.3">
                  <p:embed/>
                </p:oleObj>
              </mc:Choice>
              <mc:Fallback>
                <p:oleObj name="公式" r:id="rId33" imgW="1495456" imgH="733320" progId="Equation.3">
                  <p:embed/>
                  <p:pic>
                    <p:nvPicPr>
                      <p:cNvPr id="0" name="Object 81"/>
                      <p:cNvPicPr>
                        <a:picLocks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4211638" y="5734050"/>
                        <a:ext cx="1598612" cy="823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3264" name="Object 82"/>
          <p:cNvGraphicFramePr>
            <a:graphicFrameLocks/>
          </p:cNvGraphicFramePr>
          <p:nvPr/>
        </p:nvGraphicFramePr>
        <p:xfrm>
          <a:off x="5795963" y="5975350"/>
          <a:ext cx="1195387" cy="315913"/>
        </p:xfrm>
        <a:graphic>
          <a:graphicData uri="http://schemas.openxmlformats.org/presentationml/2006/ole">
            <mc:AlternateContent xmlns:mc="http://schemas.openxmlformats.org/markup-compatibility/2006">
              <mc:Choice xmlns:v="urn:schemas-microsoft-com:vml" Requires="v">
                <p:oleObj spid="_x0000_s53370" name="公式" r:id="rId35" imgW="1085934" imgH="209520" progId="Equation.3">
                  <p:embed/>
                </p:oleObj>
              </mc:Choice>
              <mc:Fallback>
                <p:oleObj name="公式" r:id="rId35" imgW="1085934" imgH="209520" progId="Equation.3">
                  <p:embed/>
                  <p:pic>
                    <p:nvPicPr>
                      <p:cNvPr id="0" name="Object 82"/>
                      <p:cNvPicPr>
                        <a:picLocks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5795963" y="5975350"/>
                        <a:ext cx="1195387" cy="315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3265" name="Rectangle 83"/>
          <p:cNvSpPr>
            <a:spLocks noChangeArrowheads="1"/>
          </p:cNvSpPr>
          <p:nvPr/>
        </p:nvSpPr>
        <p:spPr bwMode="auto">
          <a:xfrm>
            <a:off x="709613" y="4797425"/>
            <a:ext cx="36195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4000" b="1">
                <a:solidFill>
                  <a:srgbClr val="FFFF66"/>
                </a:solidFill>
                <a:latin typeface="Times New Roman" panose="02020603050405020304" pitchFamily="18" charset="0"/>
              </a:rPr>
              <a:t>•</a:t>
            </a:r>
            <a:endParaRPr lang="en-US" altLang="zh-CN" sz="2400" b="1">
              <a:solidFill>
                <a:schemeClr val="bg1"/>
              </a:solidFill>
              <a:latin typeface="Times New Roman" panose="02020603050405020304" pitchFamily="18" charset="0"/>
            </a:endParaRPr>
          </a:p>
        </p:txBody>
      </p:sp>
      <p:sp>
        <p:nvSpPr>
          <p:cNvPr id="53266" name="Rectangle 84"/>
          <p:cNvSpPr>
            <a:spLocks noChangeArrowheads="1"/>
          </p:cNvSpPr>
          <p:nvPr/>
        </p:nvSpPr>
        <p:spPr bwMode="auto">
          <a:xfrm>
            <a:off x="727075" y="1066800"/>
            <a:ext cx="36195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4000" b="1">
                <a:solidFill>
                  <a:srgbClr val="FFFF66"/>
                </a:solidFill>
                <a:latin typeface="Times New Roman" panose="02020603050405020304" pitchFamily="18" charset="0"/>
              </a:rPr>
              <a:t>•</a:t>
            </a:r>
            <a:endParaRPr lang="en-US" altLang="zh-CN" sz="2400" b="1">
              <a:solidFill>
                <a:schemeClr val="bg1"/>
              </a:solidFill>
              <a:latin typeface="Times New Roman" panose="02020603050405020304" pitchFamily="18" charset="0"/>
            </a:endParaRPr>
          </a:p>
        </p:txBody>
      </p:sp>
      <p:sp>
        <p:nvSpPr>
          <p:cNvPr id="53267" name="Text Box 85"/>
          <p:cNvSpPr txBox="1">
            <a:spLocks noChangeArrowheads="1"/>
          </p:cNvSpPr>
          <p:nvPr/>
        </p:nvSpPr>
        <p:spPr bwMode="auto">
          <a:xfrm>
            <a:off x="0" y="188913"/>
            <a:ext cx="914400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3200" b="1">
                <a:solidFill>
                  <a:srgbClr val="66FF33"/>
                </a:solidFill>
                <a:latin typeface="Times New Roman" panose="02020603050405020304" pitchFamily="18" charset="0"/>
                <a:ea typeface="黑体" panose="02010609060101010101" pitchFamily="49" charset="-122"/>
              </a:rPr>
              <a:t>11.4  </a:t>
            </a:r>
            <a:r>
              <a:rPr kumimoji="1" lang="zh-CN" altLang="en-US" sz="3200" b="1">
                <a:solidFill>
                  <a:srgbClr val="66FF33"/>
                </a:solidFill>
                <a:latin typeface="Times New Roman" panose="02020603050405020304" pitchFamily="18" charset="0"/>
                <a:ea typeface="黑体" panose="02010609060101010101" pitchFamily="49" charset="-122"/>
              </a:rPr>
              <a:t>磁场能量</a:t>
            </a:r>
          </a:p>
        </p:txBody>
      </p:sp>
      <p:sp>
        <p:nvSpPr>
          <p:cNvPr id="53268" name="Text Box 86"/>
          <p:cNvSpPr txBox="1">
            <a:spLocks noChangeArrowheads="1"/>
          </p:cNvSpPr>
          <p:nvPr/>
        </p:nvSpPr>
        <p:spPr bwMode="auto">
          <a:xfrm>
            <a:off x="190500" y="711200"/>
            <a:ext cx="2919413"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800" b="1">
                <a:solidFill>
                  <a:srgbClr val="FFFF00"/>
                </a:solidFill>
                <a:latin typeface="Times New Roman" panose="02020603050405020304" pitchFamily="18" charset="0"/>
              </a:rPr>
              <a:t>一</a:t>
            </a:r>
            <a:r>
              <a:rPr kumimoji="1" lang="en-US" altLang="zh-CN" sz="2800" b="1">
                <a:solidFill>
                  <a:srgbClr val="FFFF00"/>
                </a:solidFill>
                <a:latin typeface="Times New Roman" panose="02020603050405020304" pitchFamily="18" charset="0"/>
              </a:rPr>
              <a:t>. </a:t>
            </a:r>
            <a:r>
              <a:rPr kumimoji="1" lang="zh-CN" altLang="en-US" sz="2800" b="1">
                <a:solidFill>
                  <a:srgbClr val="FFFF00"/>
                </a:solidFill>
                <a:latin typeface="Times New Roman" panose="02020603050405020304" pitchFamily="18" charset="0"/>
              </a:rPr>
              <a:t>磁能的来源</a:t>
            </a:r>
          </a:p>
        </p:txBody>
      </p:sp>
      <p:sp>
        <p:nvSpPr>
          <p:cNvPr id="53269" name="AutoShape 87"/>
          <p:cNvSpPr>
            <a:spLocks noChangeArrowheads="1"/>
          </p:cNvSpPr>
          <p:nvPr/>
        </p:nvSpPr>
        <p:spPr bwMode="auto">
          <a:xfrm>
            <a:off x="376238" y="3357563"/>
            <a:ext cx="360362" cy="576262"/>
          </a:xfrm>
          <a:prstGeom prst="star4">
            <a:avLst>
              <a:gd name="adj" fmla="val 18519"/>
            </a:avLst>
          </a:prstGeom>
          <a:gradFill rotWithShape="0">
            <a:gsLst>
              <a:gs pos="0">
                <a:srgbClr val="99FF99"/>
              </a:gs>
              <a:gs pos="100000">
                <a:srgbClr val="477647"/>
              </a:gs>
            </a:gsLst>
            <a:path path="shape">
              <a:fillToRect l="50000" t="50000" r="50000" b="50000"/>
            </a:path>
          </a:gradFill>
          <a:ln>
            <a:noFill/>
          </a:ln>
          <a:effectLst/>
          <a:extLst>
            <a:ext uri="{91240B29-F687-4F45-9708-019B960494DF}">
              <a14:hiddenLine xmlns:a14="http://schemas.microsoft.com/office/drawing/2010/main" w="9525">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3270" name="Text Box 88"/>
          <p:cNvSpPr txBox="1">
            <a:spLocks noChangeArrowheads="1"/>
          </p:cNvSpPr>
          <p:nvPr/>
        </p:nvSpPr>
        <p:spPr bwMode="auto">
          <a:xfrm>
            <a:off x="1001713" y="4878388"/>
            <a:ext cx="3816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2400" b="1">
                <a:solidFill>
                  <a:schemeClr val="bg1"/>
                </a:solidFill>
              </a:rPr>
              <a:t>自感磁能</a:t>
            </a:r>
          </a:p>
        </p:txBody>
      </p:sp>
    </p:spTree>
  </p:cSld>
  <p:clrMapOvr>
    <a:masterClrMapping/>
  </p:clrMapOvr>
  <p:transition spd="slow">
    <p:wipe dir="d"/>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Text Box 2"/>
          <p:cNvSpPr txBox="1">
            <a:spLocks noChangeArrowheads="1"/>
          </p:cNvSpPr>
          <p:nvPr/>
        </p:nvSpPr>
        <p:spPr bwMode="auto">
          <a:xfrm>
            <a:off x="708025" y="858838"/>
            <a:ext cx="4318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chemeClr val="bg1"/>
                </a:solidFill>
                <a:latin typeface="Times New Roman" panose="02020603050405020304" pitchFamily="18" charset="0"/>
                <a:ea typeface="楷体_GB2312" pitchFamily="49" charset="-122"/>
                <a:cs typeface="Times New Roman" panose="02020603050405020304" pitchFamily="18" charset="0"/>
              </a:rPr>
              <a:t>(1) </a:t>
            </a:r>
            <a:r>
              <a:rPr kumimoji="1" lang="zh-CN" altLang="en-US" sz="2400" b="1">
                <a:solidFill>
                  <a:schemeClr val="bg1"/>
                </a:solidFill>
                <a:latin typeface="楷体_GB2312" pitchFamily="49" charset="-122"/>
                <a:ea typeface="楷体_GB2312" pitchFamily="49" charset="-122"/>
                <a:cs typeface="Times New Roman" panose="02020603050405020304" pitchFamily="18" charset="0"/>
              </a:rPr>
              <a:t>若回路是</a:t>
            </a:r>
            <a:r>
              <a:rPr kumimoji="1" lang="zh-CN" altLang="en-US" sz="2400" b="1">
                <a:solidFill>
                  <a:schemeClr val="bg1"/>
                </a:solidFill>
                <a:latin typeface="Times New Roman" panose="02020603050405020304" pitchFamily="18" charset="0"/>
                <a:ea typeface="楷体_GB2312" pitchFamily="49" charset="-122"/>
                <a:cs typeface="Times New Roman" panose="02020603050405020304" pitchFamily="18" charset="0"/>
              </a:rPr>
              <a:t> </a:t>
            </a:r>
            <a:r>
              <a:rPr kumimoji="1" lang="en-US" altLang="zh-CN" sz="2400" b="1" i="1">
                <a:solidFill>
                  <a:srgbClr val="66FFFF"/>
                </a:solidFill>
                <a:latin typeface="Times New Roman" panose="02020603050405020304" pitchFamily="18" charset="0"/>
                <a:ea typeface="楷体_GB2312" pitchFamily="49" charset="-122"/>
                <a:cs typeface="Times New Roman" panose="02020603050405020304" pitchFamily="18" charset="0"/>
              </a:rPr>
              <a:t>N </a:t>
            </a:r>
            <a:r>
              <a:rPr kumimoji="1" lang="zh-CN" altLang="en-US" sz="2400" b="1">
                <a:solidFill>
                  <a:schemeClr val="bg1"/>
                </a:solidFill>
                <a:latin typeface="楷体_GB2312" pitchFamily="49" charset="-122"/>
                <a:ea typeface="楷体_GB2312" pitchFamily="49" charset="-122"/>
                <a:cs typeface="Times New Roman" panose="02020603050405020304" pitchFamily="18" charset="0"/>
              </a:rPr>
              <a:t>匝密绕线圈</a:t>
            </a:r>
          </a:p>
        </p:txBody>
      </p:sp>
      <p:graphicFrame>
        <p:nvGraphicFramePr>
          <p:cNvPr id="108547" name="Object 3"/>
          <p:cNvGraphicFramePr>
            <a:graphicFrameLocks/>
          </p:cNvGraphicFramePr>
          <p:nvPr/>
        </p:nvGraphicFramePr>
        <p:xfrm>
          <a:off x="4470400" y="688975"/>
          <a:ext cx="1560513" cy="827088"/>
        </p:xfrm>
        <a:graphic>
          <a:graphicData uri="http://schemas.openxmlformats.org/presentationml/2006/ole">
            <mc:AlternateContent xmlns:mc="http://schemas.openxmlformats.org/markup-compatibility/2006">
              <mc:Choice xmlns:v="urn:schemas-microsoft-com:vml" Requires="v">
                <p:oleObj spid="_x0000_s8260" name="公式" r:id="rId3" imgW="1457367" imgH="733320" progId="Equation.3">
                  <p:embed/>
                </p:oleObj>
              </mc:Choice>
              <mc:Fallback>
                <p:oleObj name="公式" r:id="rId3" imgW="1457367" imgH="733320" progId="Equation.3">
                  <p:embed/>
                  <p:pic>
                    <p:nvPicPr>
                      <p:cNvPr id="0" name="Object 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70400" y="688975"/>
                        <a:ext cx="1560513" cy="8270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8548" name="Object 4"/>
          <p:cNvGraphicFramePr>
            <a:graphicFrameLocks/>
          </p:cNvGraphicFramePr>
          <p:nvPr/>
        </p:nvGraphicFramePr>
        <p:xfrm>
          <a:off x="6029325" y="717550"/>
          <a:ext cx="1497013" cy="823913"/>
        </p:xfrm>
        <a:graphic>
          <a:graphicData uri="http://schemas.openxmlformats.org/presentationml/2006/ole">
            <mc:AlternateContent xmlns:mc="http://schemas.openxmlformats.org/markup-compatibility/2006">
              <mc:Choice xmlns:v="urn:schemas-microsoft-com:vml" Requires="v">
                <p:oleObj spid="_x0000_s8261" name="公式" r:id="rId5" imgW="1390644" imgH="733320" progId="Equation.3">
                  <p:embed/>
                </p:oleObj>
              </mc:Choice>
              <mc:Fallback>
                <p:oleObj name="公式" r:id="rId5" imgW="1390644" imgH="733320" progId="Equation.3">
                  <p:embed/>
                  <p:pic>
                    <p:nvPicPr>
                      <p:cNvPr id="0" name="Object 4"/>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29325" y="717550"/>
                        <a:ext cx="1497013" cy="823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8549" name="Object 5"/>
          <p:cNvGraphicFramePr>
            <a:graphicFrameLocks/>
          </p:cNvGraphicFramePr>
          <p:nvPr/>
        </p:nvGraphicFramePr>
        <p:xfrm>
          <a:off x="7516813" y="709613"/>
          <a:ext cx="989012" cy="823912"/>
        </p:xfrm>
        <a:graphic>
          <a:graphicData uri="http://schemas.openxmlformats.org/presentationml/2006/ole">
            <mc:AlternateContent xmlns:mc="http://schemas.openxmlformats.org/markup-compatibility/2006">
              <mc:Choice xmlns:v="urn:schemas-microsoft-com:vml" Requires="v">
                <p:oleObj spid="_x0000_s8262" name="公式" r:id="rId7" imgW="885766" imgH="733320" progId="Equation.3">
                  <p:embed/>
                </p:oleObj>
              </mc:Choice>
              <mc:Fallback>
                <p:oleObj name="公式" r:id="rId7" imgW="885766" imgH="733320" progId="Equation.3">
                  <p:embed/>
                  <p:pic>
                    <p:nvPicPr>
                      <p:cNvPr id="0" name="Object 5"/>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516813" y="709613"/>
                        <a:ext cx="989012" cy="8239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8550" name="Text Box 6"/>
          <p:cNvSpPr txBox="1">
            <a:spLocks noChangeArrowheads="1"/>
          </p:cNvSpPr>
          <p:nvPr/>
        </p:nvSpPr>
        <p:spPr bwMode="auto">
          <a:xfrm>
            <a:off x="709613" y="1727200"/>
            <a:ext cx="569753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chemeClr val="bg1"/>
                </a:solidFill>
                <a:latin typeface="Times New Roman" panose="02020603050405020304" pitchFamily="18" charset="0"/>
                <a:ea typeface="楷体_GB2312" pitchFamily="49" charset="-122"/>
                <a:cs typeface="Times New Roman" panose="02020603050405020304" pitchFamily="18" charset="0"/>
              </a:rPr>
              <a:t>(2) </a:t>
            </a:r>
            <a:r>
              <a:rPr kumimoji="1" lang="zh-CN" altLang="en-US" sz="2400" b="1">
                <a:solidFill>
                  <a:schemeClr val="bg1"/>
                </a:solidFill>
                <a:latin typeface="Times New Roman" panose="02020603050405020304" pitchFamily="18" charset="0"/>
                <a:ea typeface="楷体_GB2312" pitchFamily="49" charset="-122"/>
                <a:cs typeface="Times New Roman" panose="02020603050405020304" pitchFamily="18" charset="0"/>
              </a:rPr>
              <a:t>若闭合回路中电阻为</a:t>
            </a:r>
            <a:r>
              <a:rPr kumimoji="1" lang="en-US" altLang="zh-CN" sz="2400" b="1" i="1">
                <a:solidFill>
                  <a:srgbClr val="66FFFF"/>
                </a:solidFill>
                <a:latin typeface="Times New Roman" panose="02020603050405020304" pitchFamily="18" charset="0"/>
                <a:ea typeface="楷体_GB2312" pitchFamily="49" charset="-122"/>
                <a:cs typeface="Times New Roman" panose="02020603050405020304" pitchFamily="18" charset="0"/>
              </a:rPr>
              <a:t>R</a:t>
            </a:r>
          </a:p>
        </p:txBody>
      </p:sp>
      <p:graphicFrame>
        <p:nvGraphicFramePr>
          <p:cNvPr id="108551" name="Object 7"/>
          <p:cNvGraphicFramePr>
            <a:graphicFrameLocks/>
          </p:cNvGraphicFramePr>
          <p:nvPr/>
        </p:nvGraphicFramePr>
        <p:xfrm>
          <a:off x="4919663" y="1576388"/>
          <a:ext cx="2055812" cy="827087"/>
        </p:xfrm>
        <a:graphic>
          <a:graphicData uri="http://schemas.openxmlformats.org/presentationml/2006/ole">
            <mc:AlternateContent xmlns:mc="http://schemas.openxmlformats.org/markup-compatibility/2006">
              <mc:Choice xmlns:v="urn:schemas-microsoft-com:vml" Requires="v">
                <p:oleObj spid="_x0000_s8263" name="公式" r:id="rId9" imgW="1952521" imgH="733320" progId="Equation.3">
                  <p:embed/>
                </p:oleObj>
              </mc:Choice>
              <mc:Fallback>
                <p:oleObj name="公式" r:id="rId9" imgW="1952521" imgH="733320" progId="Equation.3">
                  <p:embed/>
                  <p:pic>
                    <p:nvPicPr>
                      <p:cNvPr id="0" name="Object 7"/>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919663" y="1576388"/>
                        <a:ext cx="2055812" cy="8270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8552" name="Object 8"/>
          <p:cNvGraphicFramePr>
            <a:graphicFrameLocks/>
          </p:cNvGraphicFramePr>
          <p:nvPr/>
        </p:nvGraphicFramePr>
        <p:xfrm>
          <a:off x="7075488" y="1587500"/>
          <a:ext cx="787400" cy="827088"/>
        </p:xfrm>
        <a:graphic>
          <a:graphicData uri="http://schemas.openxmlformats.org/presentationml/2006/ole">
            <mc:AlternateContent xmlns:mc="http://schemas.openxmlformats.org/markup-compatibility/2006">
              <mc:Choice xmlns:v="urn:schemas-microsoft-com:vml" Requires="v">
                <p:oleObj spid="_x0000_s8264" name="公式" r:id="rId11" imgW="695322" imgH="733320" progId="Equation.3">
                  <p:embed/>
                </p:oleObj>
              </mc:Choice>
              <mc:Fallback>
                <p:oleObj name="公式" r:id="rId11" imgW="695322" imgH="733320" progId="Equation.3">
                  <p:embed/>
                  <p:pic>
                    <p:nvPicPr>
                      <p:cNvPr id="0" name="Object 8"/>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075488" y="1587500"/>
                        <a:ext cx="787400" cy="8270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8553" name="Text Box 9"/>
          <p:cNvSpPr txBox="1">
            <a:spLocks noChangeArrowheads="1"/>
          </p:cNvSpPr>
          <p:nvPr/>
        </p:nvSpPr>
        <p:spPr bwMode="auto">
          <a:xfrm>
            <a:off x="830263" y="2582863"/>
            <a:ext cx="2438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Times New Roman" panose="02020603050405020304" pitchFamily="18" charset="0"/>
                <a:ea typeface="楷体_GB2312" pitchFamily="49" charset="-122"/>
              </a:rPr>
              <a:t>感应电荷</a:t>
            </a:r>
          </a:p>
        </p:txBody>
      </p:sp>
      <p:graphicFrame>
        <p:nvGraphicFramePr>
          <p:cNvPr id="108554" name="Object 10"/>
          <p:cNvGraphicFramePr>
            <a:graphicFrameLocks/>
          </p:cNvGraphicFramePr>
          <p:nvPr/>
        </p:nvGraphicFramePr>
        <p:xfrm>
          <a:off x="2263775" y="2457450"/>
          <a:ext cx="1651000" cy="733425"/>
        </p:xfrm>
        <a:graphic>
          <a:graphicData uri="http://schemas.openxmlformats.org/presentationml/2006/ole">
            <mc:AlternateContent xmlns:mc="http://schemas.openxmlformats.org/markup-compatibility/2006">
              <mc:Choice xmlns:v="urn:schemas-microsoft-com:vml" Requires="v">
                <p:oleObj spid="_x0000_s8265" name="公式" r:id="rId13" imgW="1542999" imgH="628560" progId="Equation.3">
                  <p:embed/>
                </p:oleObj>
              </mc:Choice>
              <mc:Fallback>
                <p:oleObj name="公式" r:id="rId13" imgW="1542999" imgH="628560" progId="Equation.3">
                  <p:embed/>
                  <p:pic>
                    <p:nvPicPr>
                      <p:cNvPr id="0" name="Object 10"/>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263775" y="2457450"/>
                        <a:ext cx="1651000" cy="7334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8555" name="Object 11"/>
          <p:cNvGraphicFramePr>
            <a:graphicFrameLocks/>
          </p:cNvGraphicFramePr>
          <p:nvPr/>
        </p:nvGraphicFramePr>
        <p:xfrm>
          <a:off x="3976688" y="2411413"/>
          <a:ext cx="1817687" cy="827087"/>
        </p:xfrm>
        <a:graphic>
          <a:graphicData uri="http://schemas.openxmlformats.org/presentationml/2006/ole">
            <mc:AlternateContent xmlns:mc="http://schemas.openxmlformats.org/markup-compatibility/2006">
              <mc:Choice xmlns:v="urn:schemas-microsoft-com:vml" Requires="v">
                <p:oleObj spid="_x0000_s8266" name="公式" r:id="rId15" imgW="1723988" imgH="733320" progId="Equation.3">
                  <p:embed/>
                </p:oleObj>
              </mc:Choice>
              <mc:Fallback>
                <p:oleObj name="公式" r:id="rId15" imgW="1723988" imgH="733320" progId="Equation.3">
                  <p:embed/>
                  <p:pic>
                    <p:nvPicPr>
                      <p:cNvPr id="0" name="Object 11"/>
                      <p:cNvPicPr>
                        <a:picLocks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976688" y="2411413"/>
                        <a:ext cx="1817687" cy="8270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8556" name="Object 12"/>
          <p:cNvGraphicFramePr>
            <a:graphicFrameLocks/>
          </p:cNvGraphicFramePr>
          <p:nvPr/>
        </p:nvGraphicFramePr>
        <p:xfrm>
          <a:off x="5878513" y="2622550"/>
          <a:ext cx="1955800" cy="419100"/>
        </p:xfrm>
        <a:graphic>
          <a:graphicData uri="http://schemas.openxmlformats.org/presentationml/2006/ole">
            <mc:AlternateContent xmlns:mc="http://schemas.openxmlformats.org/markup-compatibility/2006">
              <mc:Choice xmlns:v="urn:schemas-microsoft-com:vml" Requires="v">
                <p:oleObj spid="_x0000_s8267" name="公式" r:id="rId17" imgW="1847979" imgH="314280" progId="Equation.3">
                  <p:embed/>
                </p:oleObj>
              </mc:Choice>
              <mc:Fallback>
                <p:oleObj name="公式" r:id="rId17" imgW="1847979" imgH="314280" progId="Equation.3">
                  <p:embed/>
                  <p:pic>
                    <p:nvPicPr>
                      <p:cNvPr id="0" name="Object 12"/>
                      <p:cNvPicPr>
                        <a:picLocks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878513" y="2622550"/>
                        <a:ext cx="1955800" cy="419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8557" name="Text Box 13"/>
          <p:cNvSpPr txBox="1">
            <a:spLocks noChangeArrowheads="1"/>
          </p:cNvSpPr>
          <p:nvPr/>
        </p:nvSpPr>
        <p:spPr bwMode="auto">
          <a:xfrm>
            <a:off x="476250" y="342900"/>
            <a:ext cx="13668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zh-CN" altLang="en-US" sz="2400" b="1">
                <a:solidFill>
                  <a:srgbClr val="FFFF00"/>
                </a:solidFill>
                <a:latin typeface="宋体" panose="02010600030101010101" pitchFamily="2" charset="-122"/>
              </a:rPr>
              <a:t>讨论</a:t>
            </a:r>
          </a:p>
        </p:txBody>
      </p:sp>
      <p:sp>
        <p:nvSpPr>
          <p:cNvPr id="108558" name="Text Box 14"/>
          <p:cNvSpPr txBox="1">
            <a:spLocks noChangeArrowheads="1"/>
          </p:cNvSpPr>
          <p:nvPr/>
        </p:nvSpPr>
        <p:spPr bwMode="auto">
          <a:xfrm>
            <a:off x="304800" y="3348038"/>
            <a:ext cx="76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rgbClr val="FFFF00"/>
                </a:solidFill>
                <a:latin typeface="Times New Roman" panose="02020603050405020304" pitchFamily="18" charset="0"/>
              </a:rPr>
              <a:t>例</a:t>
            </a:r>
          </a:p>
        </p:txBody>
      </p:sp>
      <p:sp>
        <p:nvSpPr>
          <p:cNvPr id="108559" name="Text Box 15"/>
          <p:cNvSpPr txBox="1">
            <a:spLocks noChangeArrowheads="1"/>
          </p:cNvSpPr>
          <p:nvPr/>
        </p:nvSpPr>
        <p:spPr bwMode="auto">
          <a:xfrm>
            <a:off x="723900" y="3348038"/>
            <a:ext cx="8077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Times New Roman" panose="02020603050405020304" pitchFamily="18" charset="0"/>
              </a:rPr>
              <a:t>匀强磁场中，导线可在导轨上滑动，</a:t>
            </a:r>
          </a:p>
        </p:txBody>
      </p:sp>
      <p:grpSp>
        <p:nvGrpSpPr>
          <p:cNvPr id="108560" name="Group 16"/>
          <p:cNvGrpSpPr>
            <a:grpSpLocks/>
          </p:cNvGrpSpPr>
          <p:nvPr/>
        </p:nvGrpSpPr>
        <p:grpSpPr bwMode="auto">
          <a:xfrm>
            <a:off x="5867400" y="3675063"/>
            <a:ext cx="2667000" cy="1516062"/>
            <a:chOff x="1392" y="3408"/>
            <a:chExt cx="1680" cy="624"/>
          </a:xfrm>
        </p:grpSpPr>
        <p:sp>
          <p:nvSpPr>
            <p:cNvPr id="8236" name="Line 17"/>
            <p:cNvSpPr>
              <a:spLocks noChangeShapeType="1"/>
            </p:cNvSpPr>
            <p:nvPr/>
          </p:nvSpPr>
          <p:spPr bwMode="auto">
            <a:xfrm>
              <a:off x="1392" y="3408"/>
              <a:ext cx="1680" cy="0"/>
            </a:xfrm>
            <a:prstGeom prst="line">
              <a:avLst/>
            </a:prstGeom>
            <a:noFill/>
            <a:ln w="381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237" name="Line 18"/>
            <p:cNvSpPr>
              <a:spLocks noChangeShapeType="1"/>
            </p:cNvSpPr>
            <p:nvPr/>
          </p:nvSpPr>
          <p:spPr bwMode="auto">
            <a:xfrm>
              <a:off x="1392" y="4032"/>
              <a:ext cx="1680" cy="0"/>
            </a:xfrm>
            <a:prstGeom prst="line">
              <a:avLst/>
            </a:prstGeom>
            <a:noFill/>
            <a:ln w="381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238" name="Line 19"/>
            <p:cNvSpPr>
              <a:spLocks noChangeShapeType="1"/>
            </p:cNvSpPr>
            <p:nvPr/>
          </p:nvSpPr>
          <p:spPr bwMode="auto">
            <a:xfrm>
              <a:off x="1392" y="3408"/>
              <a:ext cx="0" cy="624"/>
            </a:xfrm>
            <a:prstGeom prst="line">
              <a:avLst/>
            </a:prstGeom>
            <a:noFill/>
            <a:ln w="381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08564" name="Rectangle 20"/>
          <p:cNvSpPr>
            <a:spLocks noChangeArrowheads="1"/>
          </p:cNvSpPr>
          <p:nvPr/>
        </p:nvSpPr>
        <p:spPr bwMode="auto">
          <a:xfrm>
            <a:off x="7467600" y="3598863"/>
            <a:ext cx="152400" cy="1630362"/>
          </a:xfrm>
          <a:prstGeom prst="rect">
            <a:avLst/>
          </a:prstGeom>
          <a:gradFill rotWithShape="0">
            <a:gsLst>
              <a:gs pos="0">
                <a:schemeClr val="accent1">
                  <a:gamma/>
                  <a:shade val="46275"/>
                  <a:invGamma/>
                </a:schemeClr>
              </a:gs>
              <a:gs pos="50000">
                <a:schemeClr val="accent1"/>
              </a:gs>
              <a:gs pos="100000">
                <a:schemeClr val="accent1">
                  <a:gamma/>
                  <a:shade val="46275"/>
                  <a:invGamma/>
                </a:schemeClr>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zh-CN" altLang="en-US">
              <a:latin typeface="Arial" charset="0"/>
              <a:ea typeface="宋体" charset="-122"/>
            </a:endParaRPr>
          </a:p>
        </p:txBody>
      </p:sp>
      <p:sp>
        <p:nvSpPr>
          <p:cNvPr id="108565" name="Line 21"/>
          <p:cNvSpPr>
            <a:spLocks noChangeShapeType="1"/>
          </p:cNvSpPr>
          <p:nvPr/>
        </p:nvSpPr>
        <p:spPr bwMode="auto">
          <a:xfrm>
            <a:off x="7924800" y="4524375"/>
            <a:ext cx="685800" cy="0"/>
          </a:xfrm>
          <a:prstGeom prst="line">
            <a:avLst/>
          </a:prstGeom>
          <a:noFill/>
          <a:ln w="254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08566" name="Object 22"/>
          <p:cNvGraphicFramePr>
            <a:graphicFrameLocks/>
          </p:cNvGraphicFramePr>
          <p:nvPr/>
        </p:nvGraphicFramePr>
        <p:xfrm>
          <a:off x="7269163" y="4144963"/>
          <a:ext cx="139700" cy="315912"/>
        </p:xfrm>
        <a:graphic>
          <a:graphicData uri="http://schemas.openxmlformats.org/presentationml/2006/ole">
            <mc:AlternateContent xmlns:mc="http://schemas.openxmlformats.org/markup-compatibility/2006">
              <mc:Choice xmlns:v="urn:schemas-microsoft-com:vml" Requires="v">
                <p:oleObj spid="_x0000_s8268" name="公式" r:id="rId19" imgW="47543" imgH="209520" progId="Equation.3">
                  <p:embed/>
                </p:oleObj>
              </mc:Choice>
              <mc:Fallback>
                <p:oleObj name="公式" r:id="rId19" imgW="47543" imgH="209520" progId="Equation.3">
                  <p:embed/>
                  <p:pic>
                    <p:nvPicPr>
                      <p:cNvPr id="0" name="Object 22"/>
                      <p:cNvPicPr>
                        <a:picLocks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269163" y="4144963"/>
                        <a:ext cx="139700" cy="3159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8567" name="Object 23"/>
          <p:cNvGraphicFramePr>
            <a:graphicFrameLocks/>
          </p:cNvGraphicFramePr>
          <p:nvPr/>
        </p:nvGraphicFramePr>
        <p:xfrm>
          <a:off x="8099425" y="4125913"/>
          <a:ext cx="230188" cy="306387"/>
        </p:xfrm>
        <a:graphic>
          <a:graphicData uri="http://schemas.openxmlformats.org/presentationml/2006/ole">
            <mc:AlternateContent xmlns:mc="http://schemas.openxmlformats.org/markup-compatibility/2006">
              <mc:Choice xmlns:v="urn:schemas-microsoft-com:vml" Requires="v">
                <p:oleObj spid="_x0000_s8269" name="公式" r:id="rId21" imgW="123721" imgH="200070" progId="Equation.3">
                  <p:embed/>
                </p:oleObj>
              </mc:Choice>
              <mc:Fallback>
                <p:oleObj name="公式" r:id="rId21" imgW="123721" imgH="200070" progId="Equation.3">
                  <p:embed/>
                  <p:pic>
                    <p:nvPicPr>
                      <p:cNvPr id="0" name="Object 23"/>
                      <p:cNvPicPr>
                        <a:picLocks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8099425" y="4125913"/>
                        <a:ext cx="230188" cy="3063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08568" name="Group 24"/>
          <p:cNvGrpSpPr>
            <a:grpSpLocks/>
          </p:cNvGrpSpPr>
          <p:nvPr/>
        </p:nvGrpSpPr>
        <p:grpSpPr bwMode="auto">
          <a:xfrm>
            <a:off x="6096000" y="4276725"/>
            <a:ext cx="381000" cy="381000"/>
            <a:chOff x="1296" y="2016"/>
            <a:chExt cx="240" cy="240"/>
          </a:xfrm>
        </p:grpSpPr>
        <p:sp>
          <p:nvSpPr>
            <p:cNvPr id="8233" name="Line 25"/>
            <p:cNvSpPr>
              <a:spLocks noChangeShapeType="1"/>
            </p:cNvSpPr>
            <p:nvPr/>
          </p:nvSpPr>
          <p:spPr bwMode="auto">
            <a:xfrm>
              <a:off x="1344" y="2064"/>
              <a:ext cx="144" cy="144"/>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234" name="Line 26"/>
            <p:cNvSpPr>
              <a:spLocks noChangeShapeType="1"/>
            </p:cNvSpPr>
            <p:nvPr/>
          </p:nvSpPr>
          <p:spPr bwMode="auto">
            <a:xfrm flipH="1">
              <a:off x="1344" y="2064"/>
              <a:ext cx="144" cy="144"/>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235" name="Oval 27"/>
            <p:cNvSpPr>
              <a:spLocks noChangeArrowheads="1"/>
            </p:cNvSpPr>
            <p:nvPr/>
          </p:nvSpPr>
          <p:spPr bwMode="auto">
            <a:xfrm>
              <a:off x="1296" y="2016"/>
              <a:ext cx="240" cy="240"/>
            </a:xfrm>
            <a:prstGeom prst="ellipse">
              <a:avLst/>
            </a:prstGeom>
            <a:noFill/>
            <a:ln w="9525">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graphicFrame>
        <p:nvGraphicFramePr>
          <p:cNvPr id="108572" name="Object 28"/>
          <p:cNvGraphicFramePr>
            <a:graphicFrameLocks/>
          </p:cNvGraphicFramePr>
          <p:nvPr/>
        </p:nvGraphicFramePr>
        <p:xfrm>
          <a:off x="6153150" y="3830638"/>
          <a:ext cx="280988" cy="366712"/>
        </p:xfrm>
        <a:graphic>
          <a:graphicData uri="http://schemas.openxmlformats.org/presentationml/2006/ole">
            <mc:AlternateContent xmlns:mc="http://schemas.openxmlformats.org/markup-compatibility/2006">
              <mc:Choice xmlns:v="urn:schemas-microsoft-com:vml" Requires="v">
                <p:oleObj spid="_x0000_s8270" name="公式" r:id="rId23" imgW="171534" imgH="276210" progId="Equation.3">
                  <p:embed/>
                </p:oleObj>
              </mc:Choice>
              <mc:Fallback>
                <p:oleObj name="公式" r:id="rId23" imgW="171534" imgH="276210" progId="Equation.3">
                  <p:embed/>
                  <p:pic>
                    <p:nvPicPr>
                      <p:cNvPr id="0" name="Object 28"/>
                      <p:cNvPicPr>
                        <a:picLocks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6153150" y="3830638"/>
                        <a:ext cx="280988" cy="3667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8573" name="Text Box 29"/>
          <p:cNvSpPr txBox="1">
            <a:spLocks noChangeArrowheads="1"/>
          </p:cNvSpPr>
          <p:nvPr/>
        </p:nvSpPr>
        <p:spPr bwMode="auto">
          <a:xfrm>
            <a:off x="304800" y="4386263"/>
            <a:ext cx="609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rgbClr val="FFFF00"/>
                </a:solidFill>
                <a:latin typeface="Times New Roman" panose="02020603050405020304" pitchFamily="18" charset="0"/>
              </a:rPr>
              <a:t>解</a:t>
            </a:r>
          </a:p>
        </p:txBody>
      </p:sp>
      <p:graphicFrame>
        <p:nvGraphicFramePr>
          <p:cNvPr id="108574" name="Object 30"/>
          <p:cNvGraphicFramePr>
            <a:graphicFrameLocks/>
          </p:cNvGraphicFramePr>
          <p:nvPr/>
        </p:nvGraphicFramePr>
        <p:xfrm>
          <a:off x="6521450" y="4778375"/>
          <a:ext cx="557213" cy="392113"/>
        </p:xfrm>
        <a:graphic>
          <a:graphicData uri="http://schemas.openxmlformats.org/presentationml/2006/ole">
            <mc:AlternateContent xmlns:mc="http://schemas.openxmlformats.org/markup-compatibility/2006">
              <mc:Choice xmlns:v="urn:schemas-microsoft-com:vml" Requires="v">
                <p:oleObj spid="_x0000_s8271" name="公式" r:id="rId25" imgW="466790" imgH="285660" progId="Equation.3">
                  <p:embed/>
                </p:oleObj>
              </mc:Choice>
              <mc:Fallback>
                <p:oleObj name="公式" r:id="rId25" imgW="466790" imgH="285660" progId="Equation.3">
                  <p:embed/>
                  <p:pic>
                    <p:nvPicPr>
                      <p:cNvPr id="0" name="Object 30"/>
                      <p:cNvPicPr>
                        <a:picLocks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6521450" y="4778375"/>
                        <a:ext cx="557213" cy="392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8575" name="Object 31"/>
          <p:cNvGraphicFramePr>
            <a:graphicFrameLocks/>
          </p:cNvGraphicFramePr>
          <p:nvPr/>
        </p:nvGraphicFramePr>
        <p:xfrm>
          <a:off x="2195513" y="4475163"/>
          <a:ext cx="1803400" cy="393700"/>
        </p:xfrm>
        <a:graphic>
          <a:graphicData uri="http://schemas.openxmlformats.org/presentationml/2006/ole">
            <mc:AlternateContent xmlns:mc="http://schemas.openxmlformats.org/markup-compatibility/2006">
              <mc:Choice xmlns:v="urn:schemas-microsoft-com:vml" Requires="v">
                <p:oleObj spid="_x0000_s8272" name="公式" r:id="rId27" imgW="1695354" imgH="285660" progId="Equation.3">
                  <p:embed/>
                </p:oleObj>
              </mc:Choice>
              <mc:Fallback>
                <p:oleObj name="公式" r:id="rId27" imgW="1695354" imgH="285660" progId="Equation.3">
                  <p:embed/>
                  <p:pic>
                    <p:nvPicPr>
                      <p:cNvPr id="0" name="Object 31"/>
                      <p:cNvPicPr>
                        <a:picLocks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2195513" y="4475163"/>
                        <a:ext cx="1803400" cy="393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8576" name="Object 32"/>
          <p:cNvGraphicFramePr>
            <a:graphicFrameLocks/>
          </p:cNvGraphicFramePr>
          <p:nvPr/>
        </p:nvGraphicFramePr>
        <p:xfrm>
          <a:off x="1476375" y="5029200"/>
          <a:ext cx="1258888" cy="823913"/>
        </p:xfrm>
        <a:graphic>
          <a:graphicData uri="http://schemas.openxmlformats.org/presentationml/2006/ole">
            <mc:AlternateContent xmlns:mc="http://schemas.openxmlformats.org/markup-compatibility/2006">
              <mc:Choice xmlns:v="urn:schemas-microsoft-com:vml" Requires="v">
                <p:oleObj spid="_x0000_s8273" name="公式" r:id="rId29" imgW="1152657" imgH="733320" progId="Equation.3">
                  <p:embed/>
                </p:oleObj>
              </mc:Choice>
              <mc:Fallback>
                <p:oleObj name="公式" r:id="rId29" imgW="1152657" imgH="733320" progId="Equation.3">
                  <p:embed/>
                  <p:pic>
                    <p:nvPicPr>
                      <p:cNvPr id="0" name="Object 32"/>
                      <p:cNvPicPr>
                        <a:picLocks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1476375" y="5029200"/>
                        <a:ext cx="1258888" cy="823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8577" name="Object 33"/>
          <p:cNvGraphicFramePr>
            <a:graphicFrameLocks/>
          </p:cNvGraphicFramePr>
          <p:nvPr/>
        </p:nvGraphicFramePr>
        <p:xfrm>
          <a:off x="2835275" y="5053013"/>
          <a:ext cx="2363788" cy="823912"/>
        </p:xfrm>
        <a:graphic>
          <a:graphicData uri="http://schemas.openxmlformats.org/presentationml/2006/ole">
            <mc:AlternateContent xmlns:mc="http://schemas.openxmlformats.org/markup-compatibility/2006">
              <mc:Choice xmlns:v="urn:schemas-microsoft-com:vml" Requires="v">
                <p:oleObj spid="_x0000_s8274" name="公式" r:id="rId31" imgW="2257501" imgH="733320" progId="Equation.3">
                  <p:embed/>
                </p:oleObj>
              </mc:Choice>
              <mc:Fallback>
                <p:oleObj name="公式" r:id="rId31" imgW="2257501" imgH="733320" progId="Equation.3">
                  <p:embed/>
                  <p:pic>
                    <p:nvPicPr>
                      <p:cNvPr id="0" name="Object 33"/>
                      <p:cNvPicPr>
                        <a:picLocks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2835275" y="5053013"/>
                        <a:ext cx="2363788" cy="8239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8578" name="Text Box 34"/>
          <p:cNvSpPr txBox="1">
            <a:spLocks noChangeArrowheads="1"/>
          </p:cNvSpPr>
          <p:nvPr/>
        </p:nvSpPr>
        <p:spPr bwMode="auto">
          <a:xfrm>
            <a:off x="704850" y="4398963"/>
            <a:ext cx="1828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Times New Roman" panose="02020603050405020304" pitchFamily="18" charset="0"/>
              </a:rPr>
              <a:t>在 </a:t>
            </a:r>
            <a:r>
              <a:rPr kumimoji="1" lang="en-US" altLang="zh-CN" sz="2400" i="1">
                <a:solidFill>
                  <a:schemeClr val="bg1"/>
                </a:solidFill>
                <a:latin typeface="Times New Roman" panose="02020603050405020304" pitchFamily="18" charset="0"/>
              </a:rPr>
              <a:t>t </a:t>
            </a:r>
            <a:r>
              <a:rPr kumimoji="1" lang="zh-CN" altLang="en-US" sz="2400" b="1">
                <a:solidFill>
                  <a:schemeClr val="bg1"/>
                </a:solidFill>
                <a:latin typeface="Times New Roman" panose="02020603050405020304" pitchFamily="18" charset="0"/>
              </a:rPr>
              <a:t>时刻</a:t>
            </a:r>
          </a:p>
        </p:txBody>
      </p:sp>
      <p:graphicFrame>
        <p:nvGraphicFramePr>
          <p:cNvPr id="108579" name="Object 35"/>
          <p:cNvGraphicFramePr>
            <a:graphicFrameLocks/>
          </p:cNvGraphicFramePr>
          <p:nvPr/>
        </p:nvGraphicFramePr>
        <p:xfrm>
          <a:off x="7737475" y="3741738"/>
          <a:ext cx="230188" cy="230187"/>
        </p:xfrm>
        <a:graphic>
          <a:graphicData uri="http://schemas.openxmlformats.org/presentationml/2006/ole">
            <mc:AlternateContent xmlns:mc="http://schemas.openxmlformats.org/markup-compatibility/2006">
              <mc:Choice xmlns:v="urn:schemas-microsoft-com:vml" Requires="v">
                <p:oleObj spid="_x0000_s8275" name="公式" r:id="rId33" imgW="123721" imgH="123930" progId="Equation.3">
                  <p:embed/>
                </p:oleObj>
              </mc:Choice>
              <mc:Fallback>
                <p:oleObj name="公式" r:id="rId33" imgW="123721" imgH="123930" progId="Equation.3">
                  <p:embed/>
                  <p:pic>
                    <p:nvPicPr>
                      <p:cNvPr id="0" name="Object 35"/>
                      <p:cNvPicPr>
                        <a:picLocks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7737475" y="3741738"/>
                        <a:ext cx="230188" cy="2301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8580" name="Object 36"/>
          <p:cNvGraphicFramePr>
            <a:graphicFrameLocks/>
          </p:cNvGraphicFramePr>
          <p:nvPr/>
        </p:nvGraphicFramePr>
        <p:xfrm>
          <a:off x="7761288" y="4792663"/>
          <a:ext cx="204787" cy="315912"/>
        </p:xfrm>
        <a:graphic>
          <a:graphicData uri="http://schemas.openxmlformats.org/presentationml/2006/ole">
            <mc:AlternateContent xmlns:mc="http://schemas.openxmlformats.org/markup-compatibility/2006">
              <mc:Choice xmlns:v="urn:schemas-microsoft-com:vml" Requires="v">
                <p:oleObj spid="_x0000_s8276" name="公式" r:id="rId35" imgW="95357" imgH="209520" progId="Equation.3">
                  <p:embed/>
                </p:oleObj>
              </mc:Choice>
              <mc:Fallback>
                <p:oleObj name="公式" r:id="rId35" imgW="95357" imgH="209520" progId="Equation.3">
                  <p:embed/>
                  <p:pic>
                    <p:nvPicPr>
                      <p:cNvPr id="0" name="Object 36"/>
                      <p:cNvPicPr>
                        <a:picLocks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7761288" y="4792663"/>
                        <a:ext cx="204787" cy="3159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8581" name="Line 37"/>
          <p:cNvSpPr>
            <a:spLocks noChangeShapeType="1"/>
          </p:cNvSpPr>
          <p:nvPr/>
        </p:nvSpPr>
        <p:spPr bwMode="auto">
          <a:xfrm flipV="1">
            <a:off x="7696200" y="3990975"/>
            <a:ext cx="0" cy="990600"/>
          </a:xfrm>
          <a:prstGeom prst="line">
            <a:avLst/>
          </a:prstGeom>
          <a:noFill/>
          <a:ln w="25400">
            <a:solidFill>
              <a:srgbClr val="00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8582" name="Text Box 38"/>
          <p:cNvSpPr txBox="1">
            <a:spLocks noChangeArrowheads="1"/>
          </p:cNvSpPr>
          <p:nvPr/>
        </p:nvSpPr>
        <p:spPr bwMode="auto">
          <a:xfrm>
            <a:off x="736600" y="3849688"/>
            <a:ext cx="8077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Times New Roman" panose="02020603050405020304" pitchFamily="18" charset="0"/>
              </a:rPr>
              <a:t>回路中感应电动势。</a:t>
            </a:r>
          </a:p>
        </p:txBody>
      </p:sp>
      <p:sp>
        <p:nvSpPr>
          <p:cNvPr id="108583" name="Text Box 39"/>
          <p:cNvSpPr txBox="1">
            <a:spLocks noChangeArrowheads="1"/>
          </p:cNvSpPr>
          <p:nvPr/>
        </p:nvSpPr>
        <p:spPr bwMode="auto">
          <a:xfrm>
            <a:off x="306388" y="3835400"/>
            <a:ext cx="76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rgbClr val="FFFF00"/>
                </a:solidFill>
                <a:latin typeface="Times New Roman" panose="02020603050405020304" pitchFamily="18" charset="0"/>
              </a:rPr>
              <a:t>求</a:t>
            </a:r>
          </a:p>
        </p:txBody>
      </p:sp>
      <p:sp>
        <p:nvSpPr>
          <p:cNvPr id="108584" name="Text Box 40"/>
          <p:cNvSpPr txBox="1">
            <a:spLocks noChangeArrowheads="1"/>
          </p:cNvSpPr>
          <p:nvPr/>
        </p:nvSpPr>
        <p:spPr bwMode="auto">
          <a:xfrm>
            <a:off x="684213" y="5805488"/>
            <a:ext cx="1519237"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5000"/>
              </a:lnSpc>
            </a:pPr>
            <a:r>
              <a:rPr kumimoji="1" lang="zh-CN" altLang="en-US" sz="2400" b="1">
                <a:solidFill>
                  <a:schemeClr val="bg1"/>
                </a:solidFill>
                <a:latin typeface="Times New Roman" panose="02020603050405020304" pitchFamily="18" charset="0"/>
              </a:rPr>
              <a:t>若</a:t>
            </a:r>
          </a:p>
        </p:txBody>
      </p:sp>
      <p:graphicFrame>
        <p:nvGraphicFramePr>
          <p:cNvPr id="108585" name="Object 41"/>
          <p:cNvGraphicFramePr>
            <a:graphicFrameLocks/>
          </p:cNvGraphicFramePr>
          <p:nvPr/>
        </p:nvGraphicFramePr>
        <p:xfrm>
          <a:off x="1403350" y="5949950"/>
          <a:ext cx="2044700" cy="431800"/>
        </p:xfrm>
        <a:graphic>
          <a:graphicData uri="http://schemas.openxmlformats.org/presentationml/2006/ole">
            <mc:AlternateContent xmlns:mc="http://schemas.openxmlformats.org/markup-compatibility/2006">
              <mc:Choice xmlns:v="urn:schemas-microsoft-com:vml" Requires="v">
                <p:oleObj spid="_x0000_s8277" name="公式" r:id="rId37" imgW="1952521" imgH="323730" progId="Equation.3">
                  <p:embed/>
                </p:oleObj>
              </mc:Choice>
              <mc:Fallback>
                <p:oleObj name="公式" r:id="rId37" imgW="1952521" imgH="323730" progId="Equation.3">
                  <p:embed/>
                  <p:pic>
                    <p:nvPicPr>
                      <p:cNvPr id="0" name="Object 41"/>
                      <p:cNvPicPr>
                        <a:picLocks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1403350" y="5949950"/>
                        <a:ext cx="2044700"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8586" name="Object 42"/>
          <p:cNvGraphicFramePr>
            <a:graphicFrameLocks/>
          </p:cNvGraphicFramePr>
          <p:nvPr/>
        </p:nvGraphicFramePr>
        <p:xfrm>
          <a:off x="4176713" y="5734050"/>
          <a:ext cx="1258887" cy="823913"/>
        </p:xfrm>
        <a:graphic>
          <a:graphicData uri="http://schemas.openxmlformats.org/presentationml/2006/ole">
            <mc:AlternateContent xmlns:mc="http://schemas.openxmlformats.org/markup-compatibility/2006">
              <mc:Choice xmlns:v="urn:schemas-microsoft-com:vml" Requires="v">
                <p:oleObj spid="_x0000_s8278" name="公式" r:id="rId39" imgW="1152657" imgH="733320" progId="Equation.3">
                  <p:embed/>
                </p:oleObj>
              </mc:Choice>
              <mc:Fallback>
                <p:oleObj name="公式" r:id="rId39" imgW="1152657" imgH="733320" progId="Equation.3">
                  <p:embed/>
                  <p:pic>
                    <p:nvPicPr>
                      <p:cNvPr id="0" name="Object 42"/>
                      <p:cNvPicPr>
                        <a:picLocks noChangeArrowheads="1"/>
                      </p:cNvPicPr>
                      <p:nvPr/>
                    </p:nvPicPr>
                    <p:blipFill>
                      <a:blip r:embed="rId40">
                        <a:extLst>
                          <a:ext uri="{28A0092B-C50C-407E-A947-70E740481C1C}">
                            <a14:useLocalDpi xmlns:a14="http://schemas.microsoft.com/office/drawing/2010/main" val="0"/>
                          </a:ext>
                        </a:extLst>
                      </a:blip>
                      <a:srcRect/>
                      <a:stretch>
                        <a:fillRect/>
                      </a:stretch>
                    </p:blipFill>
                    <p:spPr bwMode="auto">
                      <a:xfrm>
                        <a:off x="4176713" y="5734050"/>
                        <a:ext cx="1258887" cy="823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8587" name="Object 43"/>
          <p:cNvGraphicFramePr>
            <a:graphicFrameLocks/>
          </p:cNvGraphicFramePr>
          <p:nvPr/>
        </p:nvGraphicFramePr>
        <p:xfrm>
          <a:off x="5508625" y="5949950"/>
          <a:ext cx="2427288" cy="431800"/>
        </p:xfrm>
        <a:graphic>
          <a:graphicData uri="http://schemas.openxmlformats.org/presentationml/2006/ole">
            <mc:AlternateContent xmlns:mc="http://schemas.openxmlformats.org/markup-compatibility/2006">
              <mc:Choice xmlns:v="urn:schemas-microsoft-com:vml" Requires="v">
                <p:oleObj spid="_x0000_s8279" name="公式" r:id="rId41" imgW="2333678" imgH="323730" progId="Equation.3">
                  <p:embed/>
                </p:oleObj>
              </mc:Choice>
              <mc:Fallback>
                <p:oleObj name="公式" r:id="rId41" imgW="2333678" imgH="323730" progId="Equation.3">
                  <p:embed/>
                  <p:pic>
                    <p:nvPicPr>
                      <p:cNvPr id="0" name="Object 43"/>
                      <p:cNvPicPr>
                        <a:picLocks noChangeArrowheads="1"/>
                      </p:cNvPicPr>
                      <p:nvPr/>
                    </p:nvPicPr>
                    <p:blipFill>
                      <a:blip r:embed="rId42">
                        <a:extLst>
                          <a:ext uri="{28A0092B-C50C-407E-A947-70E740481C1C}">
                            <a14:useLocalDpi xmlns:a14="http://schemas.microsoft.com/office/drawing/2010/main" val="0"/>
                          </a:ext>
                        </a:extLst>
                      </a:blip>
                      <a:srcRect/>
                      <a:stretch>
                        <a:fillRect/>
                      </a:stretch>
                    </p:blipFill>
                    <p:spPr bwMode="auto">
                      <a:xfrm>
                        <a:off x="5508625" y="5949950"/>
                        <a:ext cx="2427288"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8588" name="AutoShape 44"/>
          <p:cNvSpPr>
            <a:spLocks noChangeArrowheads="1"/>
          </p:cNvSpPr>
          <p:nvPr/>
        </p:nvSpPr>
        <p:spPr bwMode="auto">
          <a:xfrm>
            <a:off x="4364038" y="1865313"/>
            <a:ext cx="519112" cy="206375"/>
          </a:xfrm>
          <a:prstGeom prst="rightArrow">
            <a:avLst>
              <a:gd name="adj1" fmla="val 50000"/>
              <a:gd name="adj2" fmla="val 62885"/>
            </a:avLst>
          </a:prstGeom>
          <a:solidFill>
            <a:srgbClr val="FFCCFF"/>
          </a:solidFill>
          <a:ln w="9525" algn="ctr">
            <a:solidFill>
              <a:srgbClr val="FFCC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tIns="82800" bIns="82800"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108589" name="Object 45"/>
          <p:cNvGraphicFramePr>
            <a:graphicFrameLocks/>
          </p:cNvGraphicFramePr>
          <p:nvPr/>
        </p:nvGraphicFramePr>
        <p:xfrm>
          <a:off x="7751763" y="4217988"/>
          <a:ext cx="215900" cy="241300"/>
        </p:xfrm>
        <a:graphic>
          <a:graphicData uri="http://schemas.openxmlformats.org/presentationml/2006/ole">
            <mc:AlternateContent xmlns:mc="http://schemas.openxmlformats.org/markup-compatibility/2006">
              <mc:Choice xmlns:v="urn:schemas-microsoft-com:vml" Requires="v">
                <p:oleObj spid="_x0000_s8280" name="公式" r:id="rId43" imgW="123721" imgH="133380" progId="Equation.3">
                  <p:embed/>
                </p:oleObj>
              </mc:Choice>
              <mc:Fallback>
                <p:oleObj name="公式" r:id="rId43" imgW="123721" imgH="133380" progId="Equation.3">
                  <p:embed/>
                  <p:pic>
                    <p:nvPicPr>
                      <p:cNvPr id="0" name="Object 45"/>
                      <p:cNvPicPr>
                        <a:picLocks noChangeArrowheads="1"/>
                      </p:cNvPicPr>
                      <p:nvPr/>
                    </p:nvPicPr>
                    <p:blipFill>
                      <a:blip r:embed="rId44">
                        <a:extLst>
                          <a:ext uri="{28A0092B-C50C-407E-A947-70E740481C1C}">
                            <a14:useLocalDpi xmlns:a14="http://schemas.microsoft.com/office/drawing/2010/main" val="0"/>
                          </a:ext>
                        </a:extLst>
                      </a:blip>
                      <a:srcRect/>
                      <a:stretch>
                        <a:fillRect/>
                      </a:stretch>
                    </p:blipFill>
                    <p:spPr bwMode="auto">
                      <a:xfrm>
                        <a:off x="7751763" y="4217988"/>
                        <a:ext cx="215900" cy="241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8590" name="AutoShape 46"/>
          <p:cNvSpPr>
            <a:spLocks noChangeArrowheads="1"/>
          </p:cNvSpPr>
          <p:nvPr/>
        </p:nvSpPr>
        <p:spPr bwMode="auto">
          <a:xfrm>
            <a:off x="376238" y="295275"/>
            <a:ext cx="360362" cy="576263"/>
          </a:xfrm>
          <a:prstGeom prst="star4">
            <a:avLst>
              <a:gd name="adj" fmla="val 18519"/>
            </a:avLst>
          </a:prstGeom>
          <a:gradFill rotWithShape="0">
            <a:gsLst>
              <a:gs pos="0">
                <a:srgbClr val="99FF99"/>
              </a:gs>
              <a:gs pos="100000">
                <a:srgbClr val="477647"/>
              </a:gs>
            </a:gsLst>
            <a:path path="shape">
              <a:fillToRect l="50000" t="50000" r="50000" b="50000"/>
            </a:path>
          </a:gradFill>
          <a:ln>
            <a:noFill/>
          </a:ln>
          <a:effectLst/>
          <a:extLst>
            <a:ext uri="{91240B29-F687-4F45-9708-019B960494DF}">
              <a14:hiddenLine xmlns:a14="http://schemas.microsoft.com/office/drawing/2010/main" w="9525">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0" presetClass="entr" presetSubtype="0" decel="100000" fill="hold" grpId="0" nodeType="clickEffect">
                                  <p:stCondLst>
                                    <p:cond delay="0"/>
                                  </p:stCondLst>
                                  <p:childTnLst>
                                    <p:set>
                                      <p:cBhvr>
                                        <p:cTn id="6" dur="1" fill="hold">
                                          <p:stCondLst>
                                            <p:cond delay="0"/>
                                          </p:stCondLst>
                                        </p:cTn>
                                        <p:tgtEl>
                                          <p:spTgt spid="108590"/>
                                        </p:tgtEl>
                                        <p:attrNameLst>
                                          <p:attrName>style.visibility</p:attrName>
                                        </p:attrNameLst>
                                      </p:cBhvr>
                                      <p:to>
                                        <p:strVal val="visible"/>
                                      </p:to>
                                    </p:set>
                                    <p:anim calcmode="lin" valueType="num">
                                      <p:cBhvr>
                                        <p:cTn id="7" dur="1000" fill="hold"/>
                                        <p:tgtEl>
                                          <p:spTgt spid="108590"/>
                                        </p:tgtEl>
                                        <p:attrNameLst>
                                          <p:attrName>ppt_w</p:attrName>
                                        </p:attrNameLst>
                                      </p:cBhvr>
                                      <p:tavLst>
                                        <p:tav tm="0">
                                          <p:val>
                                            <p:strVal val="#ppt_w+.3"/>
                                          </p:val>
                                        </p:tav>
                                        <p:tav tm="100000">
                                          <p:val>
                                            <p:strVal val="#ppt_w"/>
                                          </p:val>
                                        </p:tav>
                                      </p:tavLst>
                                    </p:anim>
                                    <p:anim calcmode="lin" valueType="num">
                                      <p:cBhvr>
                                        <p:cTn id="8" dur="1000" fill="hold"/>
                                        <p:tgtEl>
                                          <p:spTgt spid="108590"/>
                                        </p:tgtEl>
                                        <p:attrNameLst>
                                          <p:attrName>ppt_h</p:attrName>
                                        </p:attrNameLst>
                                      </p:cBhvr>
                                      <p:tavLst>
                                        <p:tav tm="0">
                                          <p:val>
                                            <p:strVal val="#ppt_h"/>
                                          </p:val>
                                        </p:tav>
                                        <p:tav tm="100000">
                                          <p:val>
                                            <p:strVal val="#ppt_h"/>
                                          </p:val>
                                        </p:tav>
                                      </p:tavLst>
                                    </p:anim>
                                    <p:animEffect transition="in" filter="fade">
                                      <p:cBhvr>
                                        <p:cTn id="9" dur="1000"/>
                                        <p:tgtEl>
                                          <p:spTgt spid="108590"/>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108557"/>
                                        </p:tgtEl>
                                        <p:attrNameLst>
                                          <p:attrName>style.visibility</p:attrName>
                                        </p:attrNameLst>
                                      </p:cBhvr>
                                      <p:to>
                                        <p:strVal val="visible"/>
                                      </p:to>
                                    </p:set>
                                    <p:animEffect transition="in" filter="wipe(left)">
                                      <p:cBhvr>
                                        <p:cTn id="14" dur="500"/>
                                        <p:tgtEl>
                                          <p:spTgt spid="108557"/>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108546"/>
                                        </p:tgtEl>
                                        <p:attrNameLst>
                                          <p:attrName>style.visibility</p:attrName>
                                        </p:attrNameLst>
                                      </p:cBhvr>
                                      <p:to>
                                        <p:strVal val="visible"/>
                                      </p:to>
                                    </p:set>
                                    <p:animEffect transition="in" filter="wipe(left)">
                                      <p:cBhvr>
                                        <p:cTn id="19" dur="500"/>
                                        <p:tgtEl>
                                          <p:spTgt spid="108546"/>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22" presetClass="entr" presetSubtype="8" fill="hold" nodeType="clickEffect">
                                  <p:stCondLst>
                                    <p:cond delay="0"/>
                                  </p:stCondLst>
                                  <p:childTnLst>
                                    <p:set>
                                      <p:cBhvr>
                                        <p:cTn id="23" dur="1" fill="hold">
                                          <p:stCondLst>
                                            <p:cond delay="0"/>
                                          </p:stCondLst>
                                        </p:cTn>
                                        <p:tgtEl>
                                          <p:spTgt spid="108547"/>
                                        </p:tgtEl>
                                        <p:attrNameLst>
                                          <p:attrName>style.visibility</p:attrName>
                                        </p:attrNameLst>
                                      </p:cBhvr>
                                      <p:to>
                                        <p:strVal val="visible"/>
                                      </p:to>
                                    </p:set>
                                    <p:animEffect transition="in" filter="wipe(left)">
                                      <p:cBhvr>
                                        <p:cTn id="24" dur="500"/>
                                        <p:tgtEl>
                                          <p:spTgt spid="108547"/>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22" presetClass="entr" presetSubtype="8" fill="hold" nodeType="clickEffect">
                                  <p:stCondLst>
                                    <p:cond delay="0"/>
                                  </p:stCondLst>
                                  <p:childTnLst>
                                    <p:set>
                                      <p:cBhvr>
                                        <p:cTn id="28" dur="1" fill="hold">
                                          <p:stCondLst>
                                            <p:cond delay="0"/>
                                          </p:stCondLst>
                                        </p:cTn>
                                        <p:tgtEl>
                                          <p:spTgt spid="108548"/>
                                        </p:tgtEl>
                                        <p:attrNameLst>
                                          <p:attrName>style.visibility</p:attrName>
                                        </p:attrNameLst>
                                      </p:cBhvr>
                                      <p:to>
                                        <p:strVal val="visible"/>
                                      </p:to>
                                    </p:set>
                                    <p:animEffect transition="in" filter="wipe(left)">
                                      <p:cBhvr>
                                        <p:cTn id="29" dur="500"/>
                                        <p:tgtEl>
                                          <p:spTgt spid="108548"/>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22" presetClass="entr" presetSubtype="8" fill="hold" nodeType="clickEffect">
                                  <p:stCondLst>
                                    <p:cond delay="0"/>
                                  </p:stCondLst>
                                  <p:childTnLst>
                                    <p:set>
                                      <p:cBhvr>
                                        <p:cTn id="33" dur="1" fill="hold">
                                          <p:stCondLst>
                                            <p:cond delay="0"/>
                                          </p:stCondLst>
                                        </p:cTn>
                                        <p:tgtEl>
                                          <p:spTgt spid="108549"/>
                                        </p:tgtEl>
                                        <p:attrNameLst>
                                          <p:attrName>style.visibility</p:attrName>
                                        </p:attrNameLst>
                                      </p:cBhvr>
                                      <p:to>
                                        <p:strVal val="visible"/>
                                      </p:to>
                                    </p:set>
                                    <p:animEffect transition="in" filter="wipe(left)">
                                      <p:cBhvr>
                                        <p:cTn id="34" dur="500"/>
                                        <p:tgtEl>
                                          <p:spTgt spid="108549"/>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22" presetClass="entr" presetSubtype="8" fill="hold" grpId="0" nodeType="clickEffect">
                                  <p:stCondLst>
                                    <p:cond delay="0"/>
                                  </p:stCondLst>
                                  <p:childTnLst>
                                    <p:set>
                                      <p:cBhvr>
                                        <p:cTn id="38" dur="1" fill="hold">
                                          <p:stCondLst>
                                            <p:cond delay="0"/>
                                          </p:stCondLst>
                                        </p:cTn>
                                        <p:tgtEl>
                                          <p:spTgt spid="108550"/>
                                        </p:tgtEl>
                                        <p:attrNameLst>
                                          <p:attrName>style.visibility</p:attrName>
                                        </p:attrNameLst>
                                      </p:cBhvr>
                                      <p:to>
                                        <p:strVal val="visible"/>
                                      </p:to>
                                    </p:set>
                                    <p:animEffect transition="in" filter="wipe(left)">
                                      <p:cBhvr>
                                        <p:cTn id="39" dur="500"/>
                                        <p:tgtEl>
                                          <p:spTgt spid="108550"/>
                                        </p:tgtEl>
                                      </p:cBhvr>
                                    </p:animEffect>
                                  </p:childTnLst>
                                </p:cTn>
                              </p:par>
                            </p:childTnLst>
                          </p:cTn>
                        </p:par>
                      </p:childTnLst>
                    </p:cTn>
                  </p:par>
                  <p:par>
                    <p:cTn id="40" fill="hold" nodeType="clickPar">
                      <p:stCondLst>
                        <p:cond delay="indefinite"/>
                      </p:stCondLst>
                      <p:childTnLst>
                        <p:par>
                          <p:cTn id="41" fill="hold" nodeType="withGroup">
                            <p:stCondLst>
                              <p:cond delay="0"/>
                            </p:stCondLst>
                            <p:childTnLst>
                              <p:par>
                                <p:cTn id="42" presetID="22" presetClass="entr" presetSubtype="8" fill="hold" grpId="0" nodeType="clickEffect">
                                  <p:stCondLst>
                                    <p:cond delay="0"/>
                                  </p:stCondLst>
                                  <p:childTnLst>
                                    <p:set>
                                      <p:cBhvr>
                                        <p:cTn id="43" dur="1" fill="hold">
                                          <p:stCondLst>
                                            <p:cond delay="0"/>
                                          </p:stCondLst>
                                        </p:cTn>
                                        <p:tgtEl>
                                          <p:spTgt spid="108588"/>
                                        </p:tgtEl>
                                        <p:attrNameLst>
                                          <p:attrName>style.visibility</p:attrName>
                                        </p:attrNameLst>
                                      </p:cBhvr>
                                      <p:to>
                                        <p:strVal val="visible"/>
                                      </p:to>
                                    </p:set>
                                    <p:animEffect transition="in" filter="wipe(left)">
                                      <p:cBhvr>
                                        <p:cTn id="44" dur="500"/>
                                        <p:tgtEl>
                                          <p:spTgt spid="108588"/>
                                        </p:tgtEl>
                                      </p:cBhvr>
                                    </p:animEffect>
                                  </p:childTnLst>
                                </p:cTn>
                              </p:par>
                            </p:childTnLst>
                          </p:cTn>
                        </p:par>
                      </p:childTnLst>
                    </p:cTn>
                  </p:par>
                  <p:par>
                    <p:cTn id="45" fill="hold" nodeType="clickPar">
                      <p:stCondLst>
                        <p:cond delay="indefinite"/>
                      </p:stCondLst>
                      <p:childTnLst>
                        <p:par>
                          <p:cTn id="46" fill="hold" nodeType="withGroup">
                            <p:stCondLst>
                              <p:cond delay="0"/>
                            </p:stCondLst>
                            <p:childTnLst>
                              <p:par>
                                <p:cTn id="47" presetID="22" presetClass="entr" presetSubtype="8" fill="hold" nodeType="clickEffect">
                                  <p:stCondLst>
                                    <p:cond delay="0"/>
                                  </p:stCondLst>
                                  <p:childTnLst>
                                    <p:set>
                                      <p:cBhvr>
                                        <p:cTn id="48" dur="1" fill="hold">
                                          <p:stCondLst>
                                            <p:cond delay="0"/>
                                          </p:stCondLst>
                                        </p:cTn>
                                        <p:tgtEl>
                                          <p:spTgt spid="108551"/>
                                        </p:tgtEl>
                                        <p:attrNameLst>
                                          <p:attrName>style.visibility</p:attrName>
                                        </p:attrNameLst>
                                      </p:cBhvr>
                                      <p:to>
                                        <p:strVal val="visible"/>
                                      </p:to>
                                    </p:set>
                                    <p:animEffect transition="in" filter="wipe(left)">
                                      <p:cBhvr>
                                        <p:cTn id="49" dur="500"/>
                                        <p:tgtEl>
                                          <p:spTgt spid="108551"/>
                                        </p:tgtEl>
                                      </p:cBhvr>
                                    </p:animEffect>
                                  </p:childTnLst>
                                </p:cTn>
                              </p:par>
                            </p:childTnLst>
                          </p:cTn>
                        </p:par>
                      </p:childTnLst>
                    </p:cTn>
                  </p:par>
                  <p:par>
                    <p:cTn id="50" fill="hold" nodeType="clickPar">
                      <p:stCondLst>
                        <p:cond delay="indefinite"/>
                      </p:stCondLst>
                      <p:childTnLst>
                        <p:par>
                          <p:cTn id="51" fill="hold" nodeType="withGroup">
                            <p:stCondLst>
                              <p:cond delay="0"/>
                            </p:stCondLst>
                            <p:childTnLst>
                              <p:par>
                                <p:cTn id="52" presetID="22" presetClass="entr" presetSubtype="8" fill="hold" nodeType="clickEffect">
                                  <p:stCondLst>
                                    <p:cond delay="0"/>
                                  </p:stCondLst>
                                  <p:childTnLst>
                                    <p:set>
                                      <p:cBhvr>
                                        <p:cTn id="53" dur="1" fill="hold">
                                          <p:stCondLst>
                                            <p:cond delay="0"/>
                                          </p:stCondLst>
                                        </p:cTn>
                                        <p:tgtEl>
                                          <p:spTgt spid="108552"/>
                                        </p:tgtEl>
                                        <p:attrNameLst>
                                          <p:attrName>style.visibility</p:attrName>
                                        </p:attrNameLst>
                                      </p:cBhvr>
                                      <p:to>
                                        <p:strVal val="visible"/>
                                      </p:to>
                                    </p:set>
                                    <p:animEffect transition="in" filter="wipe(left)">
                                      <p:cBhvr>
                                        <p:cTn id="54" dur="500"/>
                                        <p:tgtEl>
                                          <p:spTgt spid="108552"/>
                                        </p:tgtEl>
                                      </p:cBhvr>
                                    </p:animEffect>
                                  </p:childTnLst>
                                </p:cTn>
                              </p:par>
                            </p:childTnLst>
                          </p:cTn>
                        </p:par>
                      </p:childTnLst>
                    </p:cTn>
                  </p:par>
                  <p:par>
                    <p:cTn id="55" fill="hold" nodeType="clickPar">
                      <p:stCondLst>
                        <p:cond delay="indefinite"/>
                      </p:stCondLst>
                      <p:childTnLst>
                        <p:par>
                          <p:cTn id="56" fill="hold" nodeType="withGroup">
                            <p:stCondLst>
                              <p:cond delay="0"/>
                            </p:stCondLst>
                            <p:childTnLst>
                              <p:par>
                                <p:cTn id="57" presetID="22" presetClass="entr" presetSubtype="8" fill="hold" grpId="0" nodeType="clickEffect">
                                  <p:stCondLst>
                                    <p:cond delay="0"/>
                                  </p:stCondLst>
                                  <p:childTnLst>
                                    <p:set>
                                      <p:cBhvr>
                                        <p:cTn id="58" dur="1" fill="hold">
                                          <p:stCondLst>
                                            <p:cond delay="0"/>
                                          </p:stCondLst>
                                        </p:cTn>
                                        <p:tgtEl>
                                          <p:spTgt spid="108553"/>
                                        </p:tgtEl>
                                        <p:attrNameLst>
                                          <p:attrName>style.visibility</p:attrName>
                                        </p:attrNameLst>
                                      </p:cBhvr>
                                      <p:to>
                                        <p:strVal val="visible"/>
                                      </p:to>
                                    </p:set>
                                    <p:animEffect transition="in" filter="wipe(left)">
                                      <p:cBhvr>
                                        <p:cTn id="59" dur="500"/>
                                        <p:tgtEl>
                                          <p:spTgt spid="108553"/>
                                        </p:tgtEl>
                                      </p:cBhvr>
                                    </p:animEffect>
                                  </p:childTnLst>
                                </p:cTn>
                              </p:par>
                            </p:childTnLst>
                          </p:cTn>
                        </p:par>
                      </p:childTnLst>
                    </p:cTn>
                  </p:par>
                  <p:par>
                    <p:cTn id="60" fill="hold" nodeType="clickPar">
                      <p:stCondLst>
                        <p:cond delay="indefinite"/>
                      </p:stCondLst>
                      <p:childTnLst>
                        <p:par>
                          <p:cTn id="61" fill="hold" nodeType="withGroup">
                            <p:stCondLst>
                              <p:cond delay="0"/>
                            </p:stCondLst>
                            <p:childTnLst>
                              <p:par>
                                <p:cTn id="62" presetID="22" presetClass="entr" presetSubtype="8" fill="hold" nodeType="clickEffect">
                                  <p:stCondLst>
                                    <p:cond delay="0"/>
                                  </p:stCondLst>
                                  <p:childTnLst>
                                    <p:set>
                                      <p:cBhvr>
                                        <p:cTn id="63" dur="1" fill="hold">
                                          <p:stCondLst>
                                            <p:cond delay="0"/>
                                          </p:stCondLst>
                                        </p:cTn>
                                        <p:tgtEl>
                                          <p:spTgt spid="108554"/>
                                        </p:tgtEl>
                                        <p:attrNameLst>
                                          <p:attrName>style.visibility</p:attrName>
                                        </p:attrNameLst>
                                      </p:cBhvr>
                                      <p:to>
                                        <p:strVal val="visible"/>
                                      </p:to>
                                    </p:set>
                                    <p:animEffect transition="in" filter="wipe(left)">
                                      <p:cBhvr>
                                        <p:cTn id="64" dur="500"/>
                                        <p:tgtEl>
                                          <p:spTgt spid="108554"/>
                                        </p:tgtEl>
                                      </p:cBhvr>
                                    </p:animEffect>
                                  </p:childTnLst>
                                </p:cTn>
                              </p:par>
                            </p:childTnLst>
                          </p:cTn>
                        </p:par>
                      </p:childTnLst>
                    </p:cTn>
                  </p:par>
                  <p:par>
                    <p:cTn id="65" fill="hold" nodeType="clickPar">
                      <p:stCondLst>
                        <p:cond delay="indefinite"/>
                      </p:stCondLst>
                      <p:childTnLst>
                        <p:par>
                          <p:cTn id="66" fill="hold" nodeType="withGroup">
                            <p:stCondLst>
                              <p:cond delay="0"/>
                            </p:stCondLst>
                            <p:childTnLst>
                              <p:par>
                                <p:cTn id="67" presetID="22" presetClass="entr" presetSubtype="8" fill="hold" nodeType="clickEffect">
                                  <p:stCondLst>
                                    <p:cond delay="0"/>
                                  </p:stCondLst>
                                  <p:childTnLst>
                                    <p:set>
                                      <p:cBhvr>
                                        <p:cTn id="68" dur="1" fill="hold">
                                          <p:stCondLst>
                                            <p:cond delay="0"/>
                                          </p:stCondLst>
                                        </p:cTn>
                                        <p:tgtEl>
                                          <p:spTgt spid="108555"/>
                                        </p:tgtEl>
                                        <p:attrNameLst>
                                          <p:attrName>style.visibility</p:attrName>
                                        </p:attrNameLst>
                                      </p:cBhvr>
                                      <p:to>
                                        <p:strVal val="visible"/>
                                      </p:to>
                                    </p:set>
                                    <p:animEffect transition="in" filter="wipe(left)">
                                      <p:cBhvr>
                                        <p:cTn id="69" dur="500"/>
                                        <p:tgtEl>
                                          <p:spTgt spid="108555"/>
                                        </p:tgtEl>
                                      </p:cBhvr>
                                    </p:animEffect>
                                  </p:childTnLst>
                                </p:cTn>
                              </p:par>
                            </p:childTnLst>
                          </p:cTn>
                        </p:par>
                      </p:childTnLst>
                    </p:cTn>
                  </p:par>
                  <p:par>
                    <p:cTn id="70" fill="hold" nodeType="clickPar">
                      <p:stCondLst>
                        <p:cond delay="indefinite"/>
                      </p:stCondLst>
                      <p:childTnLst>
                        <p:par>
                          <p:cTn id="71" fill="hold" nodeType="withGroup">
                            <p:stCondLst>
                              <p:cond delay="0"/>
                            </p:stCondLst>
                            <p:childTnLst>
                              <p:par>
                                <p:cTn id="72" presetID="22" presetClass="entr" presetSubtype="8" fill="hold" nodeType="clickEffect">
                                  <p:stCondLst>
                                    <p:cond delay="0"/>
                                  </p:stCondLst>
                                  <p:childTnLst>
                                    <p:set>
                                      <p:cBhvr>
                                        <p:cTn id="73" dur="1" fill="hold">
                                          <p:stCondLst>
                                            <p:cond delay="0"/>
                                          </p:stCondLst>
                                        </p:cTn>
                                        <p:tgtEl>
                                          <p:spTgt spid="108556"/>
                                        </p:tgtEl>
                                        <p:attrNameLst>
                                          <p:attrName>style.visibility</p:attrName>
                                        </p:attrNameLst>
                                      </p:cBhvr>
                                      <p:to>
                                        <p:strVal val="visible"/>
                                      </p:to>
                                    </p:set>
                                    <p:animEffect transition="in" filter="wipe(left)">
                                      <p:cBhvr>
                                        <p:cTn id="74" dur="500"/>
                                        <p:tgtEl>
                                          <p:spTgt spid="108556"/>
                                        </p:tgtEl>
                                      </p:cBhvr>
                                    </p:animEffect>
                                  </p:childTnLst>
                                </p:cTn>
                              </p:par>
                            </p:childTnLst>
                          </p:cTn>
                        </p:par>
                      </p:childTnLst>
                    </p:cTn>
                  </p:par>
                  <p:par>
                    <p:cTn id="75" fill="hold" nodeType="clickPar">
                      <p:stCondLst>
                        <p:cond delay="indefinite"/>
                      </p:stCondLst>
                      <p:childTnLst>
                        <p:par>
                          <p:cTn id="76" fill="hold" nodeType="withGroup">
                            <p:stCondLst>
                              <p:cond delay="0"/>
                            </p:stCondLst>
                            <p:childTnLst>
                              <p:par>
                                <p:cTn id="77" presetID="22" presetClass="entr" presetSubtype="8" fill="hold" grpId="0" nodeType="clickEffect">
                                  <p:stCondLst>
                                    <p:cond delay="0"/>
                                  </p:stCondLst>
                                  <p:childTnLst>
                                    <p:set>
                                      <p:cBhvr>
                                        <p:cTn id="78" dur="1" fill="hold">
                                          <p:stCondLst>
                                            <p:cond delay="0"/>
                                          </p:stCondLst>
                                        </p:cTn>
                                        <p:tgtEl>
                                          <p:spTgt spid="108558"/>
                                        </p:tgtEl>
                                        <p:attrNameLst>
                                          <p:attrName>style.visibility</p:attrName>
                                        </p:attrNameLst>
                                      </p:cBhvr>
                                      <p:to>
                                        <p:strVal val="visible"/>
                                      </p:to>
                                    </p:set>
                                    <p:animEffect transition="in" filter="wipe(left)">
                                      <p:cBhvr>
                                        <p:cTn id="79" dur="500"/>
                                        <p:tgtEl>
                                          <p:spTgt spid="108558"/>
                                        </p:tgtEl>
                                      </p:cBhvr>
                                    </p:animEffect>
                                  </p:childTnLst>
                                </p:cTn>
                              </p:par>
                            </p:childTnLst>
                          </p:cTn>
                        </p:par>
                      </p:childTnLst>
                    </p:cTn>
                  </p:par>
                  <p:par>
                    <p:cTn id="80" fill="hold" nodeType="clickPar">
                      <p:stCondLst>
                        <p:cond delay="indefinite"/>
                      </p:stCondLst>
                      <p:childTnLst>
                        <p:par>
                          <p:cTn id="81" fill="hold" nodeType="withGroup">
                            <p:stCondLst>
                              <p:cond delay="0"/>
                            </p:stCondLst>
                            <p:childTnLst>
                              <p:par>
                                <p:cTn id="82" presetID="22" presetClass="entr" presetSubtype="8" fill="hold" grpId="0" nodeType="clickEffect">
                                  <p:stCondLst>
                                    <p:cond delay="0"/>
                                  </p:stCondLst>
                                  <p:childTnLst>
                                    <p:set>
                                      <p:cBhvr>
                                        <p:cTn id="83" dur="1" fill="hold">
                                          <p:stCondLst>
                                            <p:cond delay="0"/>
                                          </p:stCondLst>
                                        </p:cTn>
                                        <p:tgtEl>
                                          <p:spTgt spid="108559"/>
                                        </p:tgtEl>
                                        <p:attrNameLst>
                                          <p:attrName>style.visibility</p:attrName>
                                        </p:attrNameLst>
                                      </p:cBhvr>
                                      <p:to>
                                        <p:strVal val="visible"/>
                                      </p:to>
                                    </p:set>
                                    <p:animEffect transition="in" filter="wipe(left)">
                                      <p:cBhvr>
                                        <p:cTn id="84" dur="500"/>
                                        <p:tgtEl>
                                          <p:spTgt spid="108559"/>
                                        </p:tgtEl>
                                      </p:cBhvr>
                                    </p:animEffect>
                                  </p:childTnLst>
                                </p:cTn>
                              </p:par>
                            </p:childTnLst>
                          </p:cTn>
                        </p:par>
                      </p:childTnLst>
                    </p:cTn>
                  </p:par>
                  <p:par>
                    <p:cTn id="85" fill="hold" nodeType="clickPar">
                      <p:stCondLst>
                        <p:cond delay="indefinite"/>
                      </p:stCondLst>
                      <p:childTnLst>
                        <p:par>
                          <p:cTn id="86" fill="hold" nodeType="withGroup">
                            <p:stCondLst>
                              <p:cond delay="0"/>
                            </p:stCondLst>
                            <p:childTnLst>
                              <p:par>
                                <p:cTn id="87" presetID="7" presetClass="entr" presetSubtype="8" fill="hold" nodeType="clickEffect">
                                  <p:stCondLst>
                                    <p:cond delay="0"/>
                                  </p:stCondLst>
                                  <p:childTnLst>
                                    <p:set>
                                      <p:cBhvr>
                                        <p:cTn id="88" dur="1" fill="hold">
                                          <p:stCondLst>
                                            <p:cond delay="0"/>
                                          </p:stCondLst>
                                        </p:cTn>
                                        <p:tgtEl>
                                          <p:spTgt spid="108560"/>
                                        </p:tgtEl>
                                        <p:attrNameLst>
                                          <p:attrName>style.visibility</p:attrName>
                                        </p:attrNameLst>
                                      </p:cBhvr>
                                      <p:to>
                                        <p:strVal val="visible"/>
                                      </p:to>
                                    </p:set>
                                    <p:anim calcmode="lin" valueType="num">
                                      <p:cBhvr additive="base">
                                        <p:cTn id="89" dur="5000" fill="hold"/>
                                        <p:tgtEl>
                                          <p:spTgt spid="108560"/>
                                        </p:tgtEl>
                                        <p:attrNameLst>
                                          <p:attrName>ppt_x</p:attrName>
                                        </p:attrNameLst>
                                      </p:cBhvr>
                                      <p:tavLst>
                                        <p:tav tm="0">
                                          <p:val>
                                            <p:strVal val="0-#ppt_w/2"/>
                                          </p:val>
                                        </p:tav>
                                        <p:tav tm="100000">
                                          <p:val>
                                            <p:strVal val="#ppt_x"/>
                                          </p:val>
                                        </p:tav>
                                      </p:tavLst>
                                    </p:anim>
                                    <p:anim calcmode="lin" valueType="num">
                                      <p:cBhvr additive="base">
                                        <p:cTn id="90" dur="5000" fill="hold"/>
                                        <p:tgtEl>
                                          <p:spTgt spid="108560"/>
                                        </p:tgtEl>
                                        <p:attrNameLst>
                                          <p:attrName>ppt_y</p:attrName>
                                        </p:attrNameLst>
                                      </p:cBhvr>
                                      <p:tavLst>
                                        <p:tav tm="0">
                                          <p:val>
                                            <p:strVal val="#ppt_y"/>
                                          </p:val>
                                        </p:tav>
                                        <p:tav tm="100000">
                                          <p:val>
                                            <p:strVal val="#ppt_y"/>
                                          </p:val>
                                        </p:tav>
                                      </p:tavLst>
                                    </p:anim>
                                  </p:childTnLst>
                                </p:cTn>
                              </p:par>
                            </p:childTnLst>
                          </p:cTn>
                        </p:par>
                      </p:childTnLst>
                    </p:cTn>
                  </p:par>
                  <p:par>
                    <p:cTn id="91" fill="hold" nodeType="clickPar">
                      <p:stCondLst>
                        <p:cond delay="indefinite"/>
                      </p:stCondLst>
                      <p:childTnLst>
                        <p:par>
                          <p:cTn id="92" fill="hold" nodeType="withGroup">
                            <p:stCondLst>
                              <p:cond delay="0"/>
                            </p:stCondLst>
                            <p:childTnLst>
                              <p:par>
                                <p:cTn id="93" presetID="12" presetClass="entr" presetSubtype="4" fill="hold" grpId="0" nodeType="clickEffect">
                                  <p:stCondLst>
                                    <p:cond delay="0"/>
                                  </p:stCondLst>
                                  <p:childTnLst>
                                    <p:set>
                                      <p:cBhvr>
                                        <p:cTn id="94" dur="1" fill="hold">
                                          <p:stCondLst>
                                            <p:cond delay="0"/>
                                          </p:stCondLst>
                                        </p:cTn>
                                        <p:tgtEl>
                                          <p:spTgt spid="108564"/>
                                        </p:tgtEl>
                                        <p:attrNameLst>
                                          <p:attrName>style.visibility</p:attrName>
                                        </p:attrNameLst>
                                      </p:cBhvr>
                                      <p:to>
                                        <p:strVal val="visible"/>
                                      </p:to>
                                    </p:set>
                                    <p:animEffect transition="in" filter="slide(fromBottom)">
                                      <p:cBhvr>
                                        <p:cTn id="95" dur="500"/>
                                        <p:tgtEl>
                                          <p:spTgt spid="108564"/>
                                        </p:tgtEl>
                                      </p:cBhvr>
                                    </p:animEffect>
                                  </p:childTnLst>
                                </p:cTn>
                              </p:par>
                            </p:childTnLst>
                          </p:cTn>
                        </p:par>
                        <p:par>
                          <p:cTn id="96" fill="hold" nodeType="afterGroup">
                            <p:stCondLst>
                              <p:cond delay="500"/>
                            </p:stCondLst>
                            <p:childTnLst>
                              <p:par>
                                <p:cTn id="97" presetID="1" presetClass="entr" presetSubtype="0" fill="hold" nodeType="afterEffect">
                                  <p:stCondLst>
                                    <p:cond delay="0"/>
                                  </p:stCondLst>
                                  <p:childTnLst>
                                    <p:set>
                                      <p:cBhvr>
                                        <p:cTn id="98" dur="1" fill="hold">
                                          <p:stCondLst>
                                            <p:cond delay="499"/>
                                          </p:stCondLst>
                                        </p:cTn>
                                        <p:tgtEl>
                                          <p:spTgt spid="108566"/>
                                        </p:tgtEl>
                                        <p:attrNameLst>
                                          <p:attrName>style.visibility</p:attrName>
                                        </p:attrNameLst>
                                      </p:cBhvr>
                                      <p:to>
                                        <p:strVal val="visible"/>
                                      </p:to>
                                    </p:set>
                                  </p:childTnLst>
                                </p:cTn>
                              </p:par>
                            </p:childTnLst>
                          </p:cTn>
                        </p:par>
                      </p:childTnLst>
                    </p:cTn>
                  </p:par>
                  <p:par>
                    <p:cTn id="99" fill="hold" nodeType="clickPar">
                      <p:stCondLst>
                        <p:cond delay="indefinite"/>
                      </p:stCondLst>
                      <p:childTnLst>
                        <p:par>
                          <p:cTn id="100" fill="hold" nodeType="withGroup">
                            <p:stCondLst>
                              <p:cond delay="0"/>
                            </p:stCondLst>
                            <p:childTnLst>
                              <p:par>
                                <p:cTn id="101" presetID="1" presetClass="entr" presetSubtype="0" fill="hold" nodeType="clickEffect">
                                  <p:stCondLst>
                                    <p:cond delay="0"/>
                                  </p:stCondLst>
                                  <p:childTnLst>
                                    <p:set>
                                      <p:cBhvr>
                                        <p:cTn id="102" dur="1" fill="hold">
                                          <p:stCondLst>
                                            <p:cond delay="499"/>
                                          </p:stCondLst>
                                        </p:cTn>
                                        <p:tgtEl>
                                          <p:spTgt spid="108568"/>
                                        </p:tgtEl>
                                        <p:attrNameLst>
                                          <p:attrName>style.visibility</p:attrName>
                                        </p:attrNameLst>
                                      </p:cBhvr>
                                      <p:to>
                                        <p:strVal val="visible"/>
                                      </p:to>
                                    </p:set>
                                  </p:childTnLst>
                                </p:cTn>
                              </p:par>
                            </p:childTnLst>
                          </p:cTn>
                        </p:par>
                        <p:par>
                          <p:cTn id="103" fill="hold" nodeType="afterGroup">
                            <p:stCondLst>
                              <p:cond delay="500"/>
                            </p:stCondLst>
                            <p:childTnLst>
                              <p:par>
                                <p:cTn id="104" presetID="1" presetClass="entr" presetSubtype="0" fill="hold" nodeType="afterEffect">
                                  <p:stCondLst>
                                    <p:cond delay="0"/>
                                  </p:stCondLst>
                                  <p:childTnLst>
                                    <p:set>
                                      <p:cBhvr>
                                        <p:cTn id="105" dur="1" fill="hold">
                                          <p:stCondLst>
                                            <p:cond delay="499"/>
                                          </p:stCondLst>
                                        </p:cTn>
                                        <p:tgtEl>
                                          <p:spTgt spid="108572"/>
                                        </p:tgtEl>
                                        <p:attrNameLst>
                                          <p:attrName>style.visibility</p:attrName>
                                        </p:attrNameLst>
                                      </p:cBhvr>
                                      <p:to>
                                        <p:strVal val="visible"/>
                                      </p:to>
                                    </p:set>
                                  </p:childTnLst>
                                </p:cTn>
                              </p:par>
                            </p:childTnLst>
                          </p:cTn>
                        </p:par>
                      </p:childTnLst>
                    </p:cTn>
                  </p:par>
                  <p:par>
                    <p:cTn id="106" fill="hold" nodeType="clickPar">
                      <p:stCondLst>
                        <p:cond delay="indefinite"/>
                      </p:stCondLst>
                      <p:childTnLst>
                        <p:par>
                          <p:cTn id="107" fill="hold" nodeType="withGroup">
                            <p:stCondLst>
                              <p:cond delay="0"/>
                            </p:stCondLst>
                            <p:childTnLst>
                              <p:par>
                                <p:cTn id="108" presetID="12" presetClass="entr" presetSubtype="8" fill="hold" nodeType="clickEffect">
                                  <p:stCondLst>
                                    <p:cond delay="0"/>
                                  </p:stCondLst>
                                  <p:childTnLst>
                                    <p:set>
                                      <p:cBhvr>
                                        <p:cTn id="109" dur="1" fill="hold">
                                          <p:stCondLst>
                                            <p:cond delay="0"/>
                                          </p:stCondLst>
                                        </p:cTn>
                                        <p:tgtEl>
                                          <p:spTgt spid="108565"/>
                                        </p:tgtEl>
                                        <p:attrNameLst>
                                          <p:attrName>style.visibility</p:attrName>
                                        </p:attrNameLst>
                                      </p:cBhvr>
                                      <p:to>
                                        <p:strVal val="visible"/>
                                      </p:to>
                                    </p:set>
                                    <p:animEffect transition="in" filter="slide(fromLeft)">
                                      <p:cBhvr>
                                        <p:cTn id="110" dur="500"/>
                                        <p:tgtEl>
                                          <p:spTgt spid="108565"/>
                                        </p:tgtEl>
                                      </p:cBhvr>
                                    </p:animEffect>
                                  </p:childTnLst>
                                </p:cTn>
                              </p:par>
                            </p:childTnLst>
                          </p:cTn>
                        </p:par>
                        <p:par>
                          <p:cTn id="111" fill="hold" nodeType="afterGroup">
                            <p:stCondLst>
                              <p:cond delay="500"/>
                            </p:stCondLst>
                            <p:childTnLst>
                              <p:par>
                                <p:cTn id="112" presetID="1" presetClass="entr" presetSubtype="0" fill="hold" nodeType="afterEffect">
                                  <p:stCondLst>
                                    <p:cond delay="0"/>
                                  </p:stCondLst>
                                  <p:childTnLst>
                                    <p:set>
                                      <p:cBhvr>
                                        <p:cTn id="113" dur="1" fill="hold">
                                          <p:stCondLst>
                                            <p:cond delay="499"/>
                                          </p:stCondLst>
                                        </p:cTn>
                                        <p:tgtEl>
                                          <p:spTgt spid="108567"/>
                                        </p:tgtEl>
                                        <p:attrNameLst>
                                          <p:attrName>style.visibility</p:attrName>
                                        </p:attrNameLst>
                                      </p:cBhvr>
                                      <p:to>
                                        <p:strVal val="visible"/>
                                      </p:to>
                                    </p:set>
                                  </p:childTnLst>
                                </p:cTn>
                              </p:par>
                            </p:childTnLst>
                          </p:cTn>
                        </p:par>
                      </p:childTnLst>
                    </p:cTn>
                  </p:par>
                  <p:par>
                    <p:cTn id="114" fill="hold" nodeType="clickPar">
                      <p:stCondLst>
                        <p:cond delay="indefinite"/>
                      </p:stCondLst>
                      <p:childTnLst>
                        <p:par>
                          <p:cTn id="115" fill="hold" nodeType="withGroup">
                            <p:stCondLst>
                              <p:cond delay="0"/>
                            </p:stCondLst>
                            <p:childTnLst>
                              <p:par>
                                <p:cTn id="116" presetID="22" presetClass="entr" presetSubtype="8" fill="hold" grpId="0" nodeType="clickEffect">
                                  <p:stCondLst>
                                    <p:cond delay="0"/>
                                  </p:stCondLst>
                                  <p:childTnLst>
                                    <p:set>
                                      <p:cBhvr>
                                        <p:cTn id="117" dur="1" fill="hold">
                                          <p:stCondLst>
                                            <p:cond delay="0"/>
                                          </p:stCondLst>
                                        </p:cTn>
                                        <p:tgtEl>
                                          <p:spTgt spid="108583"/>
                                        </p:tgtEl>
                                        <p:attrNameLst>
                                          <p:attrName>style.visibility</p:attrName>
                                        </p:attrNameLst>
                                      </p:cBhvr>
                                      <p:to>
                                        <p:strVal val="visible"/>
                                      </p:to>
                                    </p:set>
                                    <p:animEffect transition="in" filter="wipe(left)">
                                      <p:cBhvr>
                                        <p:cTn id="118" dur="500"/>
                                        <p:tgtEl>
                                          <p:spTgt spid="108583"/>
                                        </p:tgtEl>
                                      </p:cBhvr>
                                    </p:animEffect>
                                  </p:childTnLst>
                                </p:cTn>
                              </p:par>
                            </p:childTnLst>
                          </p:cTn>
                        </p:par>
                      </p:childTnLst>
                    </p:cTn>
                  </p:par>
                  <p:par>
                    <p:cTn id="119" fill="hold" nodeType="clickPar">
                      <p:stCondLst>
                        <p:cond delay="indefinite"/>
                      </p:stCondLst>
                      <p:childTnLst>
                        <p:par>
                          <p:cTn id="120" fill="hold" nodeType="withGroup">
                            <p:stCondLst>
                              <p:cond delay="0"/>
                            </p:stCondLst>
                            <p:childTnLst>
                              <p:par>
                                <p:cTn id="121" presetID="22" presetClass="entr" presetSubtype="8" fill="hold" grpId="0" nodeType="clickEffect">
                                  <p:stCondLst>
                                    <p:cond delay="0"/>
                                  </p:stCondLst>
                                  <p:childTnLst>
                                    <p:set>
                                      <p:cBhvr>
                                        <p:cTn id="122" dur="1" fill="hold">
                                          <p:stCondLst>
                                            <p:cond delay="0"/>
                                          </p:stCondLst>
                                        </p:cTn>
                                        <p:tgtEl>
                                          <p:spTgt spid="108582"/>
                                        </p:tgtEl>
                                        <p:attrNameLst>
                                          <p:attrName>style.visibility</p:attrName>
                                        </p:attrNameLst>
                                      </p:cBhvr>
                                      <p:to>
                                        <p:strVal val="visible"/>
                                      </p:to>
                                    </p:set>
                                    <p:animEffect transition="in" filter="wipe(left)">
                                      <p:cBhvr>
                                        <p:cTn id="123" dur="500"/>
                                        <p:tgtEl>
                                          <p:spTgt spid="108582"/>
                                        </p:tgtEl>
                                      </p:cBhvr>
                                    </p:animEffect>
                                  </p:childTnLst>
                                </p:cTn>
                              </p:par>
                            </p:childTnLst>
                          </p:cTn>
                        </p:par>
                      </p:childTnLst>
                    </p:cTn>
                  </p:par>
                  <p:par>
                    <p:cTn id="124" fill="hold" nodeType="clickPar">
                      <p:stCondLst>
                        <p:cond delay="indefinite"/>
                      </p:stCondLst>
                      <p:childTnLst>
                        <p:par>
                          <p:cTn id="125" fill="hold" nodeType="withGroup">
                            <p:stCondLst>
                              <p:cond delay="0"/>
                            </p:stCondLst>
                            <p:childTnLst>
                              <p:par>
                                <p:cTn id="126" presetID="22" presetClass="entr" presetSubtype="8" fill="hold" grpId="0" nodeType="clickEffect">
                                  <p:stCondLst>
                                    <p:cond delay="0"/>
                                  </p:stCondLst>
                                  <p:childTnLst>
                                    <p:set>
                                      <p:cBhvr>
                                        <p:cTn id="127" dur="1" fill="hold">
                                          <p:stCondLst>
                                            <p:cond delay="0"/>
                                          </p:stCondLst>
                                        </p:cTn>
                                        <p:tgtEl>
                                          <p:spTgt spid="108573"/>
                                        </p:tgtEl>
                                        <p:attrNameLst>
                                          <p:attrName>style.visibility</p:attrName>
                                        </p:attrNameLst>
                                      </p:cBhvr>
                                      <p:to>
                                        <p:strVal val="visible"/>
                                      </p:to>
                                    </p:set>
                                    <p:animEffect transition="in" filter="wipe(left)">
                                      <p:cBhvr>
                                        <p:cTn id="128" dur="500"/>
                                        <p:tgtEl>
                                          <p:spTgt spid="108573"/>
                                        </p:tgtEl>
                                      </p:cBhvr>
                                    </p:animEffect>
                                  </p:childTnLst>
                                </p:cTn>
                              </p:par>
                            </p:childTnLst>
                          </p:cTn>
                        </p:par>
                      </p:childTnLst>
                    </p:cTn>
                  </p:par>
                  <p:par>
                    <p:cTn id="129" fill="hold" nodeType="clickPar">
                      <p:stCondLst>
                        <p:cond delay="indefinite"/>
                      </p:stCondLst>
                      <p:childTnLst>
                        <p:par>
                          <p:cTn id="130" fill="hold" nodeType="withGroup">
                            <p:stCondLst>
                              <p:cond delay="0"/>
                            </p:stCondLst>
                            <p:childTnLst>
                              <p:par>
                                <p:cTn id="131" presetID="22" presetClass="entr" presetSubtype="8" fill="hold" grpId="0" nodeType="clickEffect">
                                  <p:stCondLst>
                                    <p:cond delay="0"/>
                                  </p:stCondLst>
                                  <p:childTnLst>
                                    <p:set>
                                      <p:cBhvr>
                                        <p:cTn id="132" dur="1" fill="hold">
                                          <p:stCondLst>
                                            <p:cond delay="0"/>
                                          </p:stCondLst>
                                        </p:cTn>
                                        <p:tgtEl>
                                          <p:spTgt spid="108578"/>
                                        </p:tgtEl>
                                        <p:attrNameLst>
                                          <p:attrName>style.visibility</p:attrName>
                                        </p:attrNameLst>
                                      </p:cBhvr>
                                      <p:to>
                                        <p:strVal val="visible"/>
                                      </p:to>
                                    </p:set>
                                    <p:animEffect transition="in" filter="wipe(left)">
                                      <p:cBhvr>
                                        <p:cTn id="133" dur="500"/>
                                        <p:tgtEl>
                                          <p:spTgt spid="108578"/>
                                        </p:tgtEl>
                                      </p:cBhvr>
                                    </p:animEffect>
                                  </p:childTnLst>
                                </p:cTn>
                              </p:par>
                            </p:childTnLst>
                          </p:cTn>
                        </p:par>
                      </p:childTnLst>
                    </p:cTn>
                  </p:par>
                  <p:par>
                    <p:cTn id="134" fill="hold" nodeType="clickPar">
                      <p:stCondLst>
                        <p:cond delay="indefinite"/>
                      </p:stCondLst>
                      <p:childTnLst>
                        <p:par>
                          <p:cTn id="135" fill="hold" nodeType="withGroup">
                            <p:stCondLst>
                              <p:cond delay="0"/>
                            </p:stCondLst>
                            <p:childTnLst>
                              <p:par>
                                <p:cTn id="136" presetID="3" presetClass="entr" presetSubtype="10" fill="hold" nodeType="clickEffect">
                                  <p:stCondLst>
                                    <p:cond delay="0"/>
                                  </p:stCondLst>
                                  <p:childTnLst>
                                    <p:set>
                                      <p:cBhvr>
                                        <p:cTn id="137" dur="1" fill="hold">
                                          <p:stCondLst>
                                            <p:cond delay="0"/>
                                          </p:stCondLst>
                                        </p:cTn>
                                        <p:tgtEl>
                                          <p:spTgt spid="108574"/>
                                        </p:tgtEl>
                                        <p:attrNameLst>
                                          <p:attrName>style.visibility</p:attrName>
                                        </p:attrNameLst>
                                      </p:cBhvr>
                                      <p:to>
                                        <p:strVal val="visible"/>
                                      </p:to>
                                    </p:set>
                                    <p:animEffect transition="in" filter="blinds(horizontal)">
                                      <p:cBhvr>
                                        <p:cTn id="138" dur="500"/>
                                        <p:tgtEl>
                                          <p:spTgt spid="108574"/>
                                        </p:tgtEl>
                                      </p:cBhvr>
                                    </p:animEffect>
                                  </p:childTnLst>
                                </p:cTn>
                              </p:par>
                            </p:childTnLst>
                          </p:cTn>
                        </p:par>
                      </p:childTnLst>
                    </p:cTn>
                  </p:par>
                  <p:par>
                    <p:cTn id="139" fill="hold" nodeType="clickPar">
                      <p:stCondLst>
                        <p:cond delay="indefinite"/>
                      </p:stCondLst>
                      <p:childTnLst>
                        <p:par>
                          <p:cTn id="140" fill="hold" nodeType="withGroup">
                            <p:stCondLst>
                              <p:cond delay="0"/>
                            </p:stCondLst>
                            <p:childTnLst>
                              <p:par>
                                <p:cTn id="141" presetID="22" presetClass="entr" presetSubtype="8" fill="hold" nodeType="clickEffect">
                                  <p:stCondLst>
                                    <p:cond delay="0"/>
                                  </p:stCondLst>
                                  <p:childTnLst>
                                    <p:set>
                                      <p:cBhvr>
                                        <p:cTn id="142" dur="1" fill="hold">
                                          <p:stCondLst>
                                            <p:cond delay="0"/>
                                          </p:stCondLst>
                                        </p:cTn>
                                        <p:tgtEl>
                                          <p:spTgt spid="108575"/>
                                        </p:tgtEl>
                                        <p:attrNameLst>
                                          <p:attrName>style.visibility</p:attrName>
                                        </p:attrNameLst>
                                      </p:cBhvr>
                                      <p:to>
                                        <p:strVal val="visible"/>
                                      </p:to>
                                    </p:set>
                                    <p:animEffect transition="in" filter="wipe(left)">
                                      <p:cBhvr>
                                        <p:cTn id="143" dur="500"/>
                                        <p:tgtEl>
                                          <p:spTgt spid="108575"/>
                                        </p:tgtEl>
                                      </p:cBhvr>
                                    </p:animEffect>
                                  </p:childTnLst>
                                </p:cTn>
                              </p:par>
                            </p:childTnLst>
                          </p:cTn>
                        </p:par>
                      </p:childTnLst>
                    </p:cTn>
                  </p:par>
                  <p:par>
                    <p:cTn id="144" fill="hold" nodeType="clickPar">
                      <p:stCondLst>
                        <p:cond delay="indefinite"/>
                      </p:stCondLst>
                      <p:childTnLst>
                        <p:par>
                          <p:cTn id="145" fill="hold" nodeType="withGroup">
                            <p:stCondLst>
                              <p:cond delay="0"/>
                            </p:stCondLst>
                            <p:childTnLst>
                              <p:par>
                                <p:cTn id="146" presetID="22" presetClass="entr" presetSubtype="8" fill="hold" nodeType="clickEffect">
                                  <p:stCondLst>
                                    <p:cond delay="0"/>
                                  </p:stCondLst>
                                  <p:childTnLst>
                                    <p:set>
                                      <p:cBhvr>
                                        <p:cTn id="147" dur="1" fill="hold">
                                          <p:stCondLst>
                                            <p:cond delay="0"/>
                                          </p:stCondLst>
                                        </p:cTn>
                                        <p:tgtEl>
                                          <p:spTgt spid="108576"/>
                                        </p:tgtEl>
                                        <p:attrNameLst>
                                          <p:attrName>style.visibility</p:attrName>
                                        </p:attrNameLst>
                                      </p:cBhvr>
                                      <p:to>
                                        <p:strVal val="visible"/>
                                      </p:to>
                                    </p:set>
                                    <p:animEffect transition="in" filter="wipe(left)">
                                      <p:cBhvr>
                                        <p:cTn id="148" dur="500"/>
                                        <p:tgtEl>
                                          <p:spTgt spid="108576"/>
                                        </p:tgtEl>
                                      </p:cBhvr>
                                    </p:animEffect>
                                  </p:childTnLst>
                                </p:cTn>
                              </p:par>
                            </p:childTnLst>
                          </p:cTn>
                        </p:par>
                      </p:childTnLst>
                    </p:cTn>
                  </p:par>
                  <p:par>
                    <p:cTn id="149" fill="hold" nodeType="clickPar">
                      <p:stCondLst>
                        <p:cond delay="indefinite"/>
                      </p:stCondLst>
                      <p:childTnLst>
                        <p:par>
                          <p:cTn id="150" fill="hold" nodeType="withGroup">
                            <p:stCondLst>
                              <p:cond delay="0"/>
                            </p:stCondLst>
                            <p:childTnLst>
                              <p:par>
                                <p:cTn id="151" presetID="22" presetClass="entr" presetSubtype="8" fill="hold" nodeType="clickEffect">
                                  <p:stCondLst>
                                    <p:cond delay="0"/>
                                  </p:stCondLst>
                                  <p:childTnLst>
                                    <p:set>
                                      <p:cBhvr>
                                        <p:cTn id="152" dur="1" fill="hold">
                                          <p:stCondLst>
                                            <p:cond delay="0"/>
                                          </p:stCondLst>
                                        </p:cTn>
                                        <p:tgtEl>
                                          <p:spTgt spid="108577"/>
                                        </p:tgtEl>
                                        <p:attrNameLst>
                                          <p:attrName>style.visibility</p:attrName>
                                        </p:attrNameLst>
                                      </p:cBhvr>
                                      <p:to>
                                        <p:strVal val="visible"/>
                                      </p:to>
                                    </p:set>
                                    <p:animEffect transition="in" filter="wipe(left)">
                                      <p:cBhvr>
                                        <p:cTn id="153" dur="500"/>
                                        <p:tgtEl>
                                          <p:spTgt spid="108577"/>
                                        </p:tgtEl>
                                      </p:cBhvr>
                                    </p:animEffect>
                                  </p:childTnLst>
                                </p:cTn>
                              </p:par>
                            </p:childTnLst>
                          </p:cTn>
                        </p:par>
                      </p:childTnLst>
                    </p:cTn>
                  </p:par>
                  <p:par>
                    <p:cTn id="154" fill="hold" nodeType="clickPar">
                      <p:stCondLst>
                        <p:cond delay="indefinite"/>
                      </p:stCondLst>
                      <p:childTnLst>
                        <p:par>
                          <p:cTn id="155" fill="hold" nodeType="withGroup">
                            <p:stCondLst>
                              <p:cond delay="0"/>
                            </p:stCondLst>
                            <p:childTnLst>
                              <p:par>
                                <p:cTn id="156" presetID="1" presetClass="entr" presetSubtype="0" fill="hold" nodeType="clickEffect">
                                  <p:stCondLst>
                                    <p:cond delay="0"/>
                                  </p:stCondLst>
                                  <p:childTnLst>
                                    <p:set>
                                      <p:cBhvr>
                                        <p:cTn id="157" dur="1" fill="hold">
                                          <p:stCondLst>
                                            <p:cond delay="499"/>
                                          </p:stCondLst>
                                        </p:cTn>
                                        <p:tgtEl>
                                          <p:spTgt spid="108579"/>
                                        </p:tgtEl>
                                        <p:attrNameLst>
                                          <p:attrName>style.visibility</p:attrName>
                                        </p:attrNameLst>
                                      </p:cBhvr>
                                      <p:to>
                                        <p:strVal val="visible"/>
                                      </p:to>
                                    </p:set>
                                  </p:childTnLst>
                                </p:cTn>
                              </p:par>
                            </p:childTnLst>
                          </p:cTn>
                        </p:par>
                        <p:par>
                          <p:cTn id="158" fill="hold" nodeType="afterGroup">
                            <p:stCondLst>
                              <p:cond delay="500"/>
                            </p:stCondLst>
                            <p:childTnLst>
                              <p:par>
                                <p:cTn id="159" presetID="1" presetClass="entr" presetSubtype="0" fill="hold" nodeType="afterEffect">
                                  <p:stCondLst>
                                    <p:cond delay="0"/>
                                  </p:stCondLst>
                                  <p:childTnLst>
                                    <p:set>
                                      <p:cBhvr>
                                        <p:cTn id="160" dur="1" fill="hold">
                                          <p:stCondLst>
                                            <p:cond delay="499"/>
                                          </p:stCondLst>
                                        </p:cTn>
                                        <p:tgtEl>
                                          <p:spTgt spid="108580"/>
                                        </p:tgtEl>
                                        <p:attrNameLst>
                                          <p:attrName>style.visibility</p:attrName>
                                        </p:attrNameLst>
                                      </p:cBhvr>
                                      <p:to>
                                        <p:strVal val="visible"/>
                                      </p:to>
                                    </p:set>
                                  </p:childTnLst>
                                </p:cTn>
                              </p:par>
                            </p:childTnLst>
                          </p:cTn>
                        </p:par>
                      </p:childTnLst>
                    </p:cTn>
                  </p:par>
                  <p:par>
                    <p:cTn id="161" fill="hold" nodeType="clickPar">
                      <p:stCondLst>
                        <p:cond delay="indefinite"/>
                      </p:stCondLst>
                      <p:childTnLst>
                        <p:par>
                          <p:cTn id="162" fill="hold" nodeType="withGroup">
                            <p:stCondLst>
                              <p:cond delay="0"/>
                            </p:stCondLst>
                            <p:childTnLst>
                              <p:par>
                                <p:cTn id="163" presetID="12" presetClass="entr" presetSubtype="4" fill="hold" nodeType="clickEffect">
                                  <p:stCondLst>
                                    <p:cond delay="0"/>
                                  </p:stCondLst>
                                  <p:childTnLst>
                                    <p:set>
                                      <p:cBhvr>
                                        <p:cTn id="164" dur="1" fill="hold">
                                          <p:stCondLst>
                                            <p:cond delay="0"/>
                                          </p:stCondLst>
                                        </p:cTn>
                                        <p:tgtEl>
                                          <p:spTgt spid="108581"/>
                                        </p:tgtEl>
                                        <p:attrNameLst>
                                          <p:attrName>style.visibility</p:attrName>
                                        </p:attrNameLst>
                                      </p:cBhvr>
                                      <p:to>
                                        <p:strVal val="visible"/>
                                      </p:to>
                                    </p:set>
                                    <p:animEffect transition="in" filter="slide(fromBottom)">
                                      <p:cBhvr>
                                        <p:cTn id="165" dur="500"/>
                                        <p:tgtEl>
                                          <p:spTgt spid="108581"/>
                                        </p:tgtEl>
                                      </p:cBhvr>
                                    </p:animEffect>
                                  </p:childTnLst>
                                </p:cTn>
                              </p:par>
                            </p:childTnLst>
                          </p:cTn>
                        </p:par>
                      </p:childTnLst>
                    </p:cTn>
                  </p:par>
                  <p:par>
                    <p:cTn id="166" fill="hold" nodeType="clickPar">
                      <p:stCondLst>
                        <p:cond delay="indefinite"/>
                      </p:stCondLst>
                      <p:childTnLst>
                        <p:par>
                          <p:cTn id="167" fill="hold" nodeType="withGroup">
                            <p:stCondLst>
                              <p:cond delay="0"/>
                            </p:stCondLst>
                            <p:childTnLst>
                              <p:par>
                                <p:cTn id="168" presetID="22" presetClass="entr" presetSubtype="8" fill="hold" nodeType="clickEffect">
                                  <p:stCondLst>
                                    <p:cond delay="0"/>
                                  </p:stCondLst>
                                  <p:childTnLst>
                                    <p:set>
                                      <p:cBhvr>
                                        <p:cTn id="169" dur="1" fill="hold">
                                          <p:stCondLst>
                                            <p:cond delay="0"/>
                                          </p:stCondLst>
                                        </p:cTn>
                                        <p:tgtEl>
                                          <p:spTgt spid="108589"/>
                                        </p:tgtEl>
                                        <p:attrNameLst>
                                          <p:attrName>style.visibility</p:attrName>
                                        </p:attrNameLst>
                                      </p:cBhvr>
                                      <p:to>
                                        <p:strVal val="visible"/>
                                      </p:to>
                                    </p:set>
                                    <p:animEffect transition="in" filter="wipe(left)">
                                      <p:cBhvr>
                                        <p:cTn id="170" dur="500"/>
                                        <p:tgtEl>
                                          <p:spTgt spid="108589"/>
                                        </p:tgtEl>
                                      </p:cBhvr>
                                    </p:animEffect>
                                  </p:childTnLst>
                                </p:cTn>
                              </p:par>
                            </p:childTnLst>
                          </p:cTn>
                        </p:par>
                      </p:childTnLst>
                    </p:cTn>
                  </p:par>
                  <p:par>
                    <p:cTn id="171" fill="hold" nodeType="clickPar">
                      <p:stCondLst>
                        <p:cond delay="indefinite"/>
                      </p:stCondLst>
                      <p:childTnLst>
                        <p:par>
                          <p:cTn id="172" fill="hold" nodeType="withGroup">
                            <p:stCondLst>
                              <p:cond delay="0"/>
                            </p:stCondLst>
                            <p:childTnLst>
                              <p:par>
                                <p:cTn id="173" presetID="22" presetClass="entr" presetSubtype="8" fill="hold" grpId="0" nodeType="clickEffect">
                                  <p:stCondLst>
                                    <p:cond delay="0"/>
                                  </p:stCondLst>
                                  <p:childTnLst>
                                    <p:set>
                                      <p:cBhvr>
                                        <p:cTn id="174" dur="1" fill="hold">
                                          <p:stCondLst>
                                            <p:cond delay="0"/>
                                          </p:stCondLst>
                                        </p:cTn>
                                        <p:tgtEl>
                                          <p:spTgt spid="108584"/>
                                        </p:tgtEl>
                                        <p:attrNameLst>
                                          <p:attrName>style.visibility</p:attrName>
                                        </p:attrNameLst>
                                      </p:cBhvr>
                                      <p:to>
                                        <p:strVal val="visible"/>
                                      </p:to>
                                    </p:set>
                                    <p:animEffect transition="in" filter="wipe(left)">
                                      <p:cBhvr>
                                        <p:cTn id="175" dur="500"/>
                                        <p:tgtEl>
                                          <p:spTgt spid="108584"/>
                                        </p:tgtEl>
                                      </p:cBhvr>
                                    </p:animEffect>
                                  </p:childTnLst>
                                </p:cTn>
                              </p:par>
                            </p:childTnLst>
                          </p:cTn>
                        </p:par>
                      </p:childTnLst>
                    </p:cTn>
                  </p:par>
                  <p:par>
                    <p:cTn id="176" fill="hold" nodeType="clickPar">
                      <p:stCondLst>
                        <p:cond delay="indefinite"/>
                      </p:stCondLst>
                      <p:childTnLst>
                        <p:par>
                          <p:cTn id="177" fill="hold" nodeType="withGroup">
                            <p:stCondLst>
                              <p:cond delay="0"/>
                            </p:stCondLst>
                            <p:childTnLst>
                              <p:par>
                                <p:cTn id="178" presetID="22" presetClass="entr" presetSubtype="8" fill="hold" nodeType="clickEffect">
                                  <p:stCondLst>
                                    <p:cond delay="0"/>
                                  </p:stCondLst>
                                  <p:childTnLst>
                                    <p:set>
                                      <p:cBhvr>
                                        <p:cTn id="179" dur="1" fill="hold">
                                          <p:stCondLst>
                                            <p:cond delay="0"/>
                                          </p:stCondLst>
                                        </p:cTn>
                                        <p:tgtEl>
                                          <p:spTgt spid="108585"/>
                                        </p:tgtEl>
                                        <p:attrNameLst>
                                          <p:attrName>style.visibility</p:attrName>
                                        </p:attrNameLst>
                                      </p:cBhvr>
                                      <p:to>
                                        <p:strVal val="visible"/>
                                      </p:to>
                                    </p:set>
                                    <p:animEffect transition="in" filter="wipe(left)">
                                      <p:cBhvr>
                                        <p:cTn id="180" dur="500"/>
                                        <p:tgtEl>
                                          <p:spTgt spid="108585"/>
                                        </p:tgtEl>
                                      </p:cBhvr>
                                    </p:animEffect>
                                  </p:childTnLst>
                                </p:cTn>
                              </p:par>
                            </p:childTnLst>
                          </p:cTn>
                        </p:par>
                      </p:childTnLst>
                    </p:cTn>
                  </p:par>
                  <p:par>
                    <p:cTn id="181" fill="hold" nodeType="clickPar">
                      <p:stCondLst>
                        <p:cond delay="indefinite"/>
                      </p:stCondLst>
                      <p:childTnLst>
                        <p:par>
                          <p:cTn id="182" fill="hold" nodeType="withGroup">
                            <p:stCondLst>
                              <p:cond delay="0"/>
                            </p:stCondLst>
                            <p:childTnLst>
                              <p:par>
                                <p:cTn id="183" presetID="22" presetClass="entr" presetSubtype="8" fill="hold" nodeType="clickEffect">
                                  <p:stCondLst>
                                    <p:cond delay="0"/>
                                  </p:stCondLst>
                                  <p:childTnLst>
                                    <p:set>
                                      <p:cBhvr>
                                        <p:cTn id="184" dur="1" fill="hold">
                                          <p:stCondLst>
                                            <p:cond delay="0"/>
                                          </p:stCondLst>
                                        </p:cTn>
                                        <p:tgtEl>
                                          <p:spTgt spid="108586"/>
                                        </p:tgtEl>
                                        <p:attrNameLst>
                                          <p:attrName>style.visibility</p:attrName>
                                        </p:attrNameLst>
                                      </p:cBhvr>
                                      <p:to>
                                        <p:strVal val="visible"/>
                                      </p:to>
                                    </p:set>
                                    <p:animEffect transition="in" filter="wipe(left)">
                                      <p:cBhvr>
                                        <p:cTn id="185" dur="500"/>
                                        <p:tgtEl>
                                          <p:spTgt spid="108586"/>
                                        </p:tgtEl>
                                      </p:cBhvr>
                                    </p:animEffect>
                                  </p:childTnLst>
                                </p:cTn>
                              </p:par>
                            </p:childTnLst>
                          </p:cTn>
                        </p:par>
                      </p:childTnLst>
                    </p:cTn>
                  </p:par>
                  <p:par>
                    <p:cTn id="186" fill="hold" nodeType="clickPar">
                      <p:stCondLst>
                        <p:cond delay="indefinite"/>
                      </p:stCondLst>
                      <p:childTnLst>
                        <p:par>
                          <p:cTn id="187" fill="hold" nodeType="withGroup">
                            <p:stCondLst>
                              <p:cond delay="0"/>
                            </p:stCondLst>
                            <p:childTnLst>
                              <p:par>
                                <p:cTn id="188" presetID="22" presetClass="entr" presetSubtype="8" fill="hold" nodeType="clickEffect">
                                  <p:stCondLst>
                                    <p:cond delay="0"/>
                                  </p:stCondLst>
                                  <p:childTnLst>
                                    <p:set>
                                      <p:cBhvr>
                                        <p:cTn id="189" dur="1" fill="hold">
                                          <p:stCondLst>
                                            <p:cond delay="0"/>
                                          </p:stCondLst>
                                        </p:cTn>
                                        <p:tgtEl>
                                          <p:spTgt spid="108587"/>
                                        </p:tgtEl>
                                        <p:attrNameLst>
                                          <p:attrName>style.visibility</p:attrName>
                                        </p:attrNameLst>
                                      </p:cBhvr>
                                      <p:to>
                                        <p:strVal val="visible"/>
                                      </p:to>
                                    </p:set>
                                    <p:animEffect transition="in" filter="wipe(left)">
                                      <p:cBhvr>
                                        <p:cTn id="190" dur="500"/>
                                        <p:tgtEl>
                                          <p:spTgt spid="1085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546" grpId="0" autoUpdateAnimBg="0"/>
      <p:bldP spid="108550" grpId="0" autoUpdateAnimBg="0"/>
      <p:bldP spid="108553" grpId="0" autoUpdateAnimBg="0"/>
      <p:bldP spid="108557" grpId="0"/>
      <p:bldP spid="108558" grpId="0" autoUpdateAnimBg="0"/>
      <p:bldP spid="108559" grpId="0" autoUpdateAnimBg="0"/>
      <p:bldP spid="108564" grpId="0" animBg="1"/>
      <p:bldP spid="108573" grpId="0" autoUpdateAnimBg="0"/>
      <p:bldP spid="108578" grpId="0" autoUpdateAnimBg="0"/>
      <p:bldP spid="108582" grpId="0" autoUpdateAnimBg="0"/>
      <p:bldP spid="108583" grpId="0" autoUpdateAnimBg="0"/>
      <p:bldP spid="108584" grpId="0" autoUpdateAnimBg="0"/>
      <p:bldP spid="108588" grpId="0" animBg="1"/>
      <p:bldP spid="108590"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4274" name="Object 2"/>
          <p:cNvGraphicFramePr>
            <a:graphicFrameLocks/>
          </p:cNvGraphicFramePr>
          <p:nvPr/>
        </p:nvGraphicFramePr>
        <p:xfrm>
          <a:off x="917575" y="1066800"/>
          <a:ext cx="2817813" cy="738188"/>
        </p:xfrm>
        <a:graphic>
          <a:graphicData uri="http://schemas.openxmlformats.org/presentationml/2006/ole">
            <mc:AlternateContent xmlns:mc="http://schemas.openxmlformats.org/markup-compatibility/2006">
              <mc:Choice xmlns:v="urn:schemas-microsoft-com:vml" Requires="v">
                <p:oleObj spid="_x0000_s54305" name="公式" r:id="rId3" imgW="2714566" imgH="628560" progId="Equation.3">
                  <p:embed/>
                </p:oleObj>
              </mc:Choice>
              <mc:Fallback>
                <p:oleObj name="公式" r:id="rId3" imgW="2714566" imgH="628560" progId="Equation.3">
                  <p:embed/>
                  <p:pic>
                    <p:nvPicPr>
                      <p:cNvPr id="0" name="Object 2"/>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7575" y="1066800"/>
                        <a:ext cx="2817813" cy="7381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4275" name="Rectangle 3"/>
          <p:cNvSpPr>
            <a:spLocks noChangeArrowheads="1"/>
          </p:cNvSpPr>
          <p:nvPr/>
        </p:nvSpPr>
        <p:spPr bwMode="auto">
          <a:xfrm>
            <a:off x="708025" y="373063"/>
            <a:ext cx="7493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Times New Roman" panose="02020603050405020304" pitchFamily="18" charset="0"/>
              </a:rPr>
              <a:t>电流 </a:t>
            </a:r>
            <a:r>
              <a:rPr kumimoji="1" lang="en-US" altLang="zh-CN" sz="2400" b="1" i="1">
                <a:solidFill>
                  <a:srgbClr val="66FFFF"/>
                </a:solidFill>
                <a:latin typeface="Times New Roman" panose="02020603050405020304" pitchFamily="18" charset="0"/>
              </a:rPr>
              <a:t>I</a:t>
            </a:r>
            <a:r>
              <a:rPr kumimoji="1" lang="en-US" altLang="zh-CN" sz="2400" b="1" baseline="-25000">
                <a:solidFill>
                  <a:srgbClr val="66FFFF"/>
                </a:solidFill>
                <a:latin typeface="Times New Roman" panose="02020603050405020304" pitchFamily="18" charset="0"/>
              </a:rPr>
              <a:t>0</a:t>
            </a:r>
            <a:r>
              <a:rPr kumimoji="1" lang="en-US" altLang="zh-CN" sz="2400" b="1">
                <a:solidFill>
                  <a:schemeClr val="bg1"/>
                </a:solidFill>
                <a:latin typeface="Times New Roman" panose="02020603050405020304" pitchFamily="18" charset="0"/>
              </a:rPr>
              <a:t> </a:t>
            </a:r>
            <a:r>
              <a:rPr kumimoji="1" lang="zh-CN" altLang="en-US" sz="2400" b="1">
                <a:solidFill>
                  <a:schemeClr val="bg1"/>
                </a:solidFill>
                <a:latin typeface="Times New Roman" panose="02020603050405020304" pitchFamily="18" charset="0"/>
              </a:rPr>
              <a:t>消失过程中，自感电动势所做的总功</a:t>
            </a:r>
          </a:p>
        </p:txBody>
      </p:sp>
      <p:graphicFrame>
        <p:nvGraphicFramePr>
          <p:cNvPr id="54276" name="Object 4"/>
          <p:cNvGraphicFramePr>
            <a:graphicFrameLocks/>
          </p:cNvGraphicFramePr>
          <p:nvPr/>
        </p:nvGraphicFramePr>
        <p:xfrm>
          <a:off x="3902075" y="995363"/>
          <a:ext cx="1141413" cy="827087"/>
        </p:xfrm>
        <a:graphic>
          <a:graphicData uri="http://schemas.openxmlformats.org/presentationml/2006/ole">
            <mc:AlternateContent xmlns:mc="http://schemas.openxmlformats.org/markup-compatibility/2006">
              <mc:Choice xmlns:v="urn:schemas-microsoft-com:vml" Requires="v">
                <p:oleObj spid="_x0000_s54306" name="公式" r:id="rId5" imgW="1038121" imgH="733320" progId="Equation.3">
                  <p:embed/>
                </p:oleObj>
              </mc:Choice>
              <mc:Fallback>
                <p:oleObj name="公式" r:id="rId5" imgW="1038121" imgH="733320" progId="Equation.3">
                  <p:embed/>
                  <p:pic>
                    <p:nvPicPr>
                      <p:cNvPr id="0" name="Object 4"/>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02075" y="995363"/>
                        <a:ext cx="1141413" cy="8270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4277" name="Object 5"/>
          <p:cNvGraphicFramePr>
            <a:graphicFrameLocks/>
          </p:cNvGraphicFramePr>
          <p:nvPr/>
        </p:nvGraphicFramePr>
        <p:xfrm>
          <a:off x="5148263" y="1223963"/>
          <a:ext cx="733425" cy="431800"/>
        </p:xfrm>
        <a:graphic>
          <a:graphicData uri="http://schemas.openxmlformats.org/presentationml/2006/ole">
            <mc:AlternateContent xmlns:mc="http://schemas.openxmlformats.org/markup-compatibility/2006">
              <mc:Choice xmlns:v="urn:schemas-microsoft-com:vml" Requires="v">
                <p:oleObj spid="_x0000_s54307" name="公式" r:id="rId7" imgW="628599" imgH="323730" progId="Equation.3">
                  <p:embed/>
                </p:oleObj>
              </mc:Choice>
              <mc:Fallback>
                <p:oleObj name="公式" r:id="rId7" imgW="628599" imgH="323730" progId="Equation.3">
                  <p:embed/>
                  <p:pic>
                    <p:nvPicPr>
                      <p:cNvPr id="0" name="Object 5"/>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148263" y="1223963"/>
                        <a:ext cx="733425"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4278" name="Text Box 6"/>
          <p:cNvSpPr txBox="1">
            <a:spLocks noChangeArrowheads="1"/>
          </p:cNvSpPr>
          <p:nvPr/>
        </p:nvSpPr>
        <p:spPr bwMode="auto">
          <a:xfrm>
            <a:off x="727075" y="1760538"/>
            <a:ext cx="1371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rgbClr val="FFFF00"/>
                </a:solidFill>
                <a:latin typeface="Times New Roman" panose="02020603050405020304" pitchFamily="18" charset="0"/>
              </a:rPr>
              <a:t>讨论</a:t>
            </a:r>
          </a:p>
        </p:txBody>
      </p:sp>
      <p:sp>
        <p:nvSpPr>
          <p:cNvPr id="54279" name="Rectangle 7"/>
          <p:cNvSpPr>
            <a:spLocks noChangeArrowheads="1"/>
          </p:cNvSpPr>
          <p:nvPr/>
        </p:nvSpPr>
        <p:spPr bwMode="auto">
          <a:xfrm>
            <a:off x="765175" y="2324100"/>
            <a:ext cx="2590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chemeClr val="bg1"/>
                </a:solidFill>
                <a:latin typeface="Times New Roman" panose="02020603050405020304" pitchFamily="18" charset="0"/>
                <a:ea typeface="华文楷体" panose="02010600040101010101" pitchFamily="2" charset="-122"/>
              </a:rPr>
              <a:t>(1) </a:t>
            </a:r>
            <a:r>
              <a:rPr kumimoji="1" lang="zh-CN" altLang="en-US" sz="2400" b="1">
                <a:solidFill>
                  <a:schemeClr val="bg1"/>
                </a:solidFill>
                <a:latin typeface="Times New Roman" panose="02020603050405020304" pitchFamily="18" charset="0"/>
                <a:ea typeface="楷体_GB2312" pitchFamily="49" charset="-122"/>
              </a:rPr>
              <a:t>在通电过程中</a:t>
            </a:r>
          </a:p>
        </p:txBody>
      </p:sp>
      <p:graphicFrame>
        <p:nvGraphicFramePr>
          <p:cNvPr id="54280" name="Object 8"/>
          <p:cNvGraphicFramePr>
            <a:graphicFrameLocks/>
          </p:cNvGraphicFramePr>
          <p:nvPr/>
        </p:nvGraphicFramePr>
        <p:xfrm>
          <a:off x="836613" y="2936875"/>
          <a:ext cx="2105025" cy="420688"/>
        </p:xfrm>
        <a:graphic>
          <a:graphicData uri="http://schemas.openxmlformats.org/presentationml/2006/ole">
            <mc:AlternateContent xmlns:mc="http://schemas.openxmlformats.org/markup-compatibility/2006">
              <mc:Choice xmlns:v="urn:schemas-microsoft-com:vml" Requires="v">
                <p:oleObj spid="_x0000_s54308" name="公式" r:id="rId9" imgW="2000334" imgH="314280" progId="Equation.3">
                  <p:embed/>
                </p:oleObj>
              </mc:Choice>
              <mc:Fallback>
                <p:oleObj name="公式" r:id="rId9" imgW="2000334" imgH="314280" progId="Equation.3">
                  <p:embed/>
                  <p:pic>
                    <p:nvPicPr>
                      <p:cNvPr id="0" name="Object 8"/>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36613" y="2936875"/>
                        <a:ext cx="2105025" cy="4206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4281" name="Object 9"/>
          <p:cNvGraphicFramePr>
            <a:graphicFrameLocks/>
          </p:cNvGraphicFramePr>
          <p:nvPr/>
        </p:nvGraphicFramePr>
        <p:xfrm>
          <a:off x="4318000" y="2873375"/>
          <a:ext cx="3189288" cy="468313"/>
        </p:xfrm>
        <a:graphic>
          <a:graphicData uri="http://schemas.openxmlformats.org/presentationml/2006/ole">
            <mc:AlternateContent xmlns:mc="http://schemas.openxmlformats.org/markup-compatibility/2006">
              <mc:Choice xmlns:v="urn:schemas-microsoft-com:vml" Requires="v">
                <p:oleObj spid="_x0000_s54309" name="公式" r:id="rId11" imgW="3095723" imgH="362070" progId="Equation.3">
                  <p:embed/>
                </p:oleObj>
              </mc:Choice>
              <mc:Fallback>
                <p:oleObj name="公式" r:id="rId11" imgW="3095723" imgH="362070" progId="Equation.3">
                  <p:embed/>
                  <p:pic>
                    <p:nvPicPr>
                      <p:cNvPr id="0" name="Object 9"/>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318000" y="2873375"/>
                        <a:ext cx="3189288" cy="468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4282" name="Rectangle 10"/>
          <p:cNvSpPr>
            <a:spLocks noChangeArrowheads="1"/>
          </p:cNvSpPr>
          <p:nvPr/>
        </p:nvSpPr>
        <p:spPr bwMode="auto">
          <a:xfrm>
            <a:off x="4133850" y="977900"/>
            <a:ext cx="1733550" cy="819150"/>
          </a:xfrm>
          <a:prstGeom prst="rect">
            <a:avLst/>
          </a:prstGeom>
          <a:noFill/>
          <a:ln w="19050">
            <a:solidFill>
              <a:srgbClr val="66FF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54283" name="Object 11"/>
          <p:cNvGraphicFramePr>
            <a:graphicFrameLocks/>
          </p:cNvGraphicFramePr>
          <p:nvPr/>
        </p:nvGraphicFramePr>
        <p:xfrm>
          <a:off x="1193800" y="5805488"/>
          <a:ext cx="3467100" cy="684212"/>
        </p:xfrm>
        <a:graphic>
          <a:graphicData uri="http://schemas.openxmlformats.org/presentationml/2006/ole">
            <mc:AlternateContent xmlns:mc="http://schemas.openxmlformats.org/markup-compatibility/2006">
              <mc:Choice xmlns:v="urn:schemas-microsoft-com:vml" Requires="v">
                <p:oleObj spid="_x0000_s54310" name="公式" r:id="rId13" imgW="3362345" imgH="581040" progId="Equation.3">
                  <p:embed/>
                </p:oleObj>
              </mc:Choice>
              <mc:Fallback>
                <p:oleObj name="公式" r:id="rId13" imgW="3362345" imgH="581040" progId="Equation.3">
                  <p:embed/>
                  <p:pic>
                    <p:nvPicPr>
                      <p:cNvPr id="0" name="Object 11"/>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193800" y="5805488"/>
                        <a:ext cx="3467100" cy="684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4284" name="Object 12"/>
          <p:cNvGraphicFramePr>
            <a:graphicFrameLocks/>
          </p:cNvGraphicFramePr>
          <p:nvPr/>
        </p:nvGraphicFramePr>
        <p:xfrm>
          <a:off x="1390650" y="3703638"/>
          <a:ext cx="709613" cy="315912"/>
        </p:xfrm>
        <a:graphic>
          <a:graphicData uri="http://schemas.openxmlformats.org/presentationml/2006/ole">
            <mc:AlternateContent xmlns:mc="http://schemas.openxmlformats.org/markup-compatibility/2006">
              <mc:Choice xmlns:v="urn:schemas-microsoft-com:vml" Requires="v">
                <p:oleObj spid="_x0000_s54311" name="公式" r:id="rId15" imgW="619145" imgH="209520" progId="Equation.3">
                  <p:embed/>
                </p:oleObj>
              </mc:Choice>
              <mc:Fallback>
                <p:oleObj name="公式" r:id="rId15" imgW="619145" imgH="209520" progId="Equation.3">
                  <p:embed/>
                  <p:pic>
                    <p:nvPicPr>
                      <p:cNvPr id="0" name="Object 12"/>
                      <p:cNvPicPr>
                        <a:picLocks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390650" y="3703638"/>
                        <a:ext cx="709613" cy="3159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4285" name="Object 13"/>
          <p:cNvGraphicFramePr>
            <a:graphicFrameLocks/>
          </p:cNvGraphicFramePr>
          <p:nvPr/>
        </p:nvGraphicFramePr>
        <p:xfrm>
          <a:off x="1331913" y="4410075"/>
          <a:ext cx="1030287" cy="420688"/>
        </p:xfrm>
        <a:graphic>
          <a:graphicData uri="http://schemas.openxmlformats.org/presentationml/2006/ole">
            <mc:AlternateContent xmlns:mc="http://schemas.openxmlformats.org/markup-compatibility/2006">
              <mc:Choice xmlns:v="urn:schemas-microsoft-com:vml" Requires="v">
                <p:oleObj spid="_x0000_s54312" name="公式" r:id="rId17" imgW="923855" imgH="314280" progId="Equation.3">
                  <p:embed/>
                </p:oleObj>
              </mc:Choice>
              <mc:Fallback>
                <p:oleObj name="公式" r:id="rId17" imgW="923855" imgH="314280" progId="Equation.3">
                  <p:embed/>
                  <p:pic>
                    <p:nvPicPr>
                      <p:cNvPr id="0" name="Object 13"/>
                      <p:cNvPicPr>
                        <a:picLocks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331913" y="4410075"/>
                        <a:ext cx="1030287" cy="4206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4286" name="Object 14"/>
          <p:cNvGraphicFramePr>
            <a:graphicFrameLocks/>
          </p:cNvGraphicFramePr>
          <p:nvPr/>
        </p:nvGraphicFramePr>
        <p:xfrm>
          <a:off x="1250950" y="5137150"/>
          <a:ext cx="863600" cy="395288"/>
        </p:xfrm>
        <a:graphic>
          <a:graphicData uri="http://schemas.openxmlformats.org/presentationml/2006/ole">
            <mc:AlternateContent xmlns:mc="http://schemas.openxmlformats.org/markup-compatibility/2006">
              <mc:Choice xmlns:v="urn:schemas-microsoft-com:vml" Requires="v">
                <p:oleObj spid="_x0000_s54313" name="公式" r:id="rId19" imgW="771500" imgH="285660" progId="Equation.3">
                  <p:embed/>
                </p:oleObj>
              </mc:Choice>
              <mc:Fallback>
                <p:oleObj name="公式" r:id="rId19" imgW="771500" imgH="285660" progId="Equation.3">
                  <p:embed/>
                  <p:pic>
                    <p:nvPicPr>
                      <p:cNvPr id="0" name="Object 14"/>
                      <p:cNvPicPr>
                        <a:picLocks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250950" y="5137150"/>
                        <a:ext cx="863600" cy="395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4287" name="AutoShape 15"/>
          <p:cNvSpPr>
            <a:spLocks noChangeArrowheads="1"/>
          </p:cNvSpPr>
          <p:nvPr/>
        </p:nvSpPr>
        <p:spPr bwMode="auto">
          <a:xfrm>
            <a:off x="3563938" y="3030538"/>
            <a:ext cx="384175" cy="200025"/>
          </a:xfrm>
          <a:prstGeom prst="rightArrow">
            <a:avLst>
              <a:gd name="adj1" fmla="val 50000"/>
              <a:gd name="adj2" fmla="val 48016"/>
            </a:avLst>
          </a:prstGeom>
          <a:solidFill>
            <a:srgbClr val="FFCCFF"/>
          </a:solidFill>
          <a:ln w="9525" algn="ctr">
            <a:solidFill>
              <a:srgbClr val="FFCC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tIns="82800" bIns="82800"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4288" name="Text Box 16"/>
          <p:cNvSpPr txBox="1">
            <a:spLocks noChangeArrowheads="1"/>
          </p:cNvSpPr>
          <p:nvPr/>
        </p:nvSpPr>
        <p:spPr bwMode="auto">
          <a:xfrm>
            <a:off x="2035175" y="3573463"/>
            <a:ext cx="3473450" cy="53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tIns="82800" bIns="8280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Times New Roman" panose="02020603050405020304" pitchFamily="18" charset="0"/>
                <a:ea typeface="楷体_GB2312" pitchFamily="49" charset="-122"/>
              </a:rPr>
              <a:t>为电源做的功</a:t>
            </a:r>
            <a:endParaRPr lang="zh-CN" altLang="en-US" sz="2400" b="1">
              <a:solidFill>
                <a:schemeClr val="bg1"/>
              </a:solidFill>
              <a:latin typeface="Times New Roman" panose="02020603050405020304" pitchFamily="18" charset="0"/>
              <a:ea typeface="楷体_GB2312" pitchFamily="49" charset="-122"/>
            </a:endParaRPr>
          </a:p>
        </p:txBody>
      </p:sp>
      <p:sp>
        <p:nvSpPr>
          <p:cNvPr id="54289" name="Text Box 17"/>
          <p:cNvSpPr txBox="1">
            <a:spLocks noChangeArrowheads="1"/>
          </p:cNvSpPr>
          <p:nvPr/>
        </p:nvSpPr>
        <p:spPr bwMode="auto">
          <a:xfrm>
            <a:off x="2044700" y="4313238"/>
            <a:ext cx="5084763" cy="53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tIns="82800" bIns="8280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zh-CN" altLang="en-US" sz="2400" b="1">
                <a:solidFill>
                  <a:schemeClr val="bg1"/>
                </a:solidFill>
                <a:latin typeface="Times New Roman" panose="02020603050405020304" pitchFamily="18" charset="0"/>
                <a:ea typeface="楷体_GB2312" pitchFamily="49" charset="-122"/>
              </a:rPr>
              <a:t>为自感电动势反抗电流所作的功</a:t>
            </a:r>
          </a:p>
        </p:txBody>
      </p:sp>
      <p:sp>
        <p:nvSpPr>
          <p:cNvPr id="54290" name="Text Box 18"/>
          <p:cNvSpPr txBox="1">
            <a:spLocks noChangeArrowheads="1"/>
          </p:cNvSpPr>
          <p:nvPr/>
        </p:nvSpPr>
        <p:spPr bwMode="auto">
          <a:xfrm>
            <a:off x="1187450" y="5097463"/>
            <a:ext cx="4700588" cy="53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tIns="82800" bIns="8280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zh-CN" altLang="en-US" sz="2400" b="1">
                <a:solidFill>
                  <a:schemeClr val="bg1"/>
                </a:solidFill>
                <a:latin typeface="Times New Roman" panose="02020603050405020304" pitchFamily="18" charset="0"/>
                <a:ea typeface="楷体_GB2312" pitchFamily="49" charset="-122"/>
              </a:rPr>
              <a:t>为电阻消耗的焦耳热</a:t>
            </a:r>
            <a:endParaRPr lang="zh-CN" altLang="en-US" sz="2400" b="1">
              <a:solidFill>
                <a:schemeClr val="bg1"/>
              </a:solidFill>
              <a:latin typeface="Times New Roman" panose="02020603050405020304" pitchFamily="18" charset="0"/>
              <a:ea typeface="楷体_GB2312" pitchFamily="49" charset="-122"/>
            </a:endParaRPr>
          </a:p>
        </p:txBody>
      </p:sp>
      <p:sp>
        <p:nvSpPr>
          <p:cNvPr id="54291" name="Text Box 19"/>
          <p:cNvSpPr txBox="1">
            <a:spLocks noChangeArrowheads="1"/>
          </p:cNvSpPr>
          <p:nvPr/>
        </p:nvSpPr>
        <p:spPr bwMode="auto">
          <a:xfrm>
            <a:off x="4643438" y="5837238"/>
            <a:ext cx="4527550" cy="53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tIns="82800" bIns="8280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Times New Roman" panose="02020603050405020304" pitchFamily="18" charset="0"/>
                <a:ea typeface="楷体_GB2312" pitchFamily="49" charset="-122"/>
              </a:rPr>
              <a:t>为电源的功转化为磁场的能量</a:t>
            </a:r>
          </a:p>
        </p:txBody>
      </p:sp>
      <p:sp>
        <p:nvSpPr>
          <p:cNvPr id="54292" name="AutoShape 20"/>
          <p:cNvSpPr>
            <a:spLocks noChangeArrowheads="1"/>
          </p:cNvSpPr>
          <p:nvPr/>
        </p:nvSpPr>
        <p:spPr bwMode="auto">
          <a:xfrm>
            <a:off x="381000" y="1700213"/>
            <a:ext cx="360363" cy="576262"/>
          </a:xfrm>
          <a:prstGeom prst="star4">
            <a:avLst>
              <a:gd name="adj" fmla="val 18519"/>
            </a:avLst>
          </a:prstGeom>
          <a:gradFill rotWithShape="0">
            <a:gsLst>
              <a:gs pos="0">
                <a:srgbClr val="99FF99"/>
              </a:gs>
              <a:gs pos="100000">
                <a:srgbClr val="477647"/>
              </a:gs>
            </a:gsLst>
            <a:path path="shape">
              <a:fillToRect l="50000" t="50000" r="50000" b="50000"/>
            </a:path>
          </a:gradFill>
          <a:ln>
            <a:noFill/>
          </a:ln>
          <a:effectLst/>
          <a:extLst>
            <a:ext uri="{91240B29-F687-4F45-9708-019B960494DF}">
              <a14:hiddenLine xmlns:a14="http://schemas.microsoft.com/office/drawing/2010/main" w="9525">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4293" name="Text Box 21"/>
          <p:cNvSpPr txBox="1">
            <a:spLocks noChangeArrowheads="1"/>
          </p:cNvSpPr>
          <p:nvPr/>
        </p:nvSpPr>
        <p:spPr bwMode="auto">
          <a:xfrm>
            <a:off x="6084888" y="1171575"/>
            <a:ext cx="237648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000" b="1">
                <a:solidFill>
                  <a:schemeClr val="bg1"/>
                </a:solidFill>
                <a:ea typeface="楷体_GB2312" pitchFamily="49" charset="-122"/>
              </a:rPr>
              <a:t>(</a:t>
            </a:r>
            <a:r>
              <a:rPr kumimoji="1" lang="zh-CN" altLang="en-US" sz="2000" b="1">
                <a:solidFill>
                  <a:schemeClr val="bg1"/>
                </a:solidFill>
                <a:ea typeface="楷体_GB2312" pitchFamily="49" charset="-122"/>
              </a:rPr>
              <a:t>自感磁能公式</a:t>
            </a:r>
            <a:r>
              <a:rPr kumimoji="1" lang="en-US" altLang="zh-CN" sz="2000" b="1">
                <a:solidFill>
                  <a:schemeClr val="bg1"/>
                </a:solidFill>
                <a:ea typeface="楷体_GB2312" pitchFamily="49" charset="-122"/>
              </a:rPr>
              <a:t>)</a:t>
            </a:r>
          </a:p>
        </p:txBody>
      </p:sp>
      <p:sp>
        <p:nvSpPr>
          <p:cNvPr id="54294" name="Text Box 22"/>
          <p:cNvSpPr txBox="1">
            <a:spLocks noChangeArrowheads="1"/>
          </p:cNvSpPr>
          <p:nvPr/>
        </p:nvSpPr>
        <p:spPr bwMode="auto">
          <a:xfrm>
            <a:off x="827088" y="3573463"/>
            <a:ext cx="93662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endParaRPr lang="zh-CN" altLang="en-US"/>
          </a:p>
        </p:txBody>
      </p:sp>
      <p:sp>
        <p:nvSpPr>
          <p:cNvPr id="54295" name="Text Box 23"/>
          <p:cNvSpPr txBox="1">
            <a:spLocks noChangeArrowheads="1"/>
          </p:cNvSpPr>
          <p:nvPr/>
        </p:nvSpPr>
        <p:spPr bwMode="auto">
          <a:xfrm>
            <a:off x="712788" y="3587750"/>
            <a:ext cx="15113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400" b="1">
                <a:solidFill>
                  <a:schemeClr val="bg1"/>
                </a:solidFill>
                <a:ea typeface="楷体_GB2312" pitchFamily="49" charset="-122"/>
              </a:rPr>
              <a:t>其中</a:t>
            </a:r>
          </a:p>
        </p:txBody>
      </p:sp>
    </p:spTree>
  </p:cSld>
  <p:clrMapOvr>
    <a:masterClrMapping/>
  </p:clrMapOvr>
  <p:transition spd="slow">
    <p:wipe dir="d"/>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Text Box 2"/>
          <p:cNvSpPr txBox="1">
            <a:spLocks noChangeArrowheads="1"/>
          </p:cNvSpPr>
          <p:nvPr/>
        </p:nvSpPr>
        <p:spPr bwMode="auto">
          <a:xfrm>
            <a:off x="180975" y="1830388"/>
            <a:ext cx="250507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800" b="1">
                <a:solidFill>
                  <a:srgbClr val="FFFF00"/>
                </a:solidFill>
                <a:latin typeface="宋体" panose="02010600030101010101" pitchFamily="2" charset="-122"/>
              </a:rPr>
              <a:t>二</a:t>
            </a:r>
            <a:r>
              <a:rPr kumimoji="1" lang="en-US" altLang="zh-CN" sz="2800" b="1">
                <a:solidFill>
                  <a:srgbClr val="FFFF00"/>
                </a:solidFill>
                <a:latin typeface="Times New Roman" panose="02020603050405020304" pitchFamily="18" charset="0"/>
              </a:rPr>
              <a:t>. </a:t>
            </a:r>
            <a:r>
              <a:rPr kumimoji="1" lang="zh-CN" altLang="en-US" sz="2800" b="1">
                <a:solidFill>
                  <a:srgbClr val="FFFF00"/>
                </a:solidFill>
                <a:latin typeface="宋体" panose="02010600030101010101" pitchFamily="2" charset="-122"/>
              </a:rPr>
              <a:t>磁能的分布</a:t>
            </a:r>
          </a:p>
        </p:txBody>
      </p:sp>
      <p:sp>
        <p:nvSpPr>
          <p:cNvPr id="55299" name="Rectangle 3"/>
          <p:cNvSpPr>
            <a:spLocks noChangeArrowheads="1"/>
          </p:cNvSpPr>
          <p:nvPr/>
        </p:nvSpPr>
        <p:spPr bwMode="auto">
          <a:xfrm>
            <a:off x="1036638" y="2420938"/>
            <a:ext cx="32480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Times New Roman" panose="02020603050405020304" pitchFamily="18" charset="0"/>
              </a:rPr>
              <a:t>以无限长直螺线管为例</a:t>
            </a:r>
          </a:p>
        </p:txBody>
      </p:sp>
      <p:sp>
        <p:nvSpPr>
          <p:cNvPr id="55300" name="AutoShape 4"/>
          <p:cNvSpPr>
            <a:spLocks noChangeArrowheads="1"/>
          </p:cNvSpPr>
          <p:nvPr/>
        </p:nvSpPr>
        <p:spPr bwMode="auto">
          <a:xfrm rot="-5395948">
            <a:off x="5961063" y="1450975"/>
            <a:ext cx="1371600" cy="3962400"/>
          </a:xfrm>
          <a:prstGeom prst="can">
            <a:avLst>
              <a:gd name="adj" fmla="val 37957"/>
            </a:avLst>
          </a:prstGeom>
          <a:gradFill rotWithShape="0">
            <a:gsLst>
              <a:gs pos="0">
                <a:srgbClr val="595959"/>
              </a:gs>
              <a:gs pos="50000">
                <a:srgbClr val="C0C0C0"/>
              </a:gs>
              <a:gs pos="100000">
                <a:srgbClr val="595959"/>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5301" name="Line 5"/>
          <p:cNvSpPr>
            <a:spLocks noChangeShapeType="1"/>
          </p:cNvSpPr>
          <p:nvPr/>
        </p:nvSpPr>
        <p:spPr bwMode="auto">
          <a:xfrm>
            <a:off x="3983038" y="3432175"/>
            <a:ext cx="4875212" cy="0"/>
          </a:xfrm>
          <a:prstGeom prst="line">
            <a:avLst/>
          </a:prstGeom>
          <a:noFill/>
          <a:ln w="9525">
            <a:solidFill>
              <a:schemeClr val="bg1"/>
            </a:solidFill>
            <a:prstDash val="lgDash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55302" name="Group 6"/>
          <p:cNvGrpSpPr>
            <a:grpSpLocks/>
          </p:cNvGrpSpPr>
          <p:nvPr/>
        </p:nvGrpSpPr>
        <p:grpSpPr bwMode="auto">
          <a:xfrm>
            <a:off x="5278438" y="2651125"/>
            <a:ext cx="2971800" cy="1574800"/>
            <a:chOff x="3360" y="1572"/>
            <a:chExt cx="1872" cy="992"/>
          </a:xfrm>
        </p:grpSpPr>
        <p:sp>
          <p:nvSpPr>
            <p:cNvPr id="55323" name="Freeform 7"/>
            <p:cNvSpPr>
              <a:spLocks/>
            </p:cNvSpPr>
            <p:nvPr/>
          </p:nvSpPr>
          <p:spPr bwMode="auto">
            <a:xfrm>
              <a:off x="3360" y="1572"/>
              <a:ext cx="144" cy="992"/>
            </a:xfrm>
            <a:custGeom>
              <a:avLst/>
              <a:gdLst>
                <a:gd name="T0" fmla="*/ 0 w 240"/>
                <a:gd name="T1" fmla="*/ 64 h 992"/>
                <a:gd name="T2" fmla="*/ 1 w 240"/>
                <a:gd name="T3" fmla="*/ 16 h 992"/>
                <a:gd name="T4" fmla="*/ 1 w 240"/>
                <a:gd name="T5" fmla="*/ 160 h 992"/>
                <a:gd name="T6" fmla="*/ 1 w 240"/>
                <a:gd name="T7" fmla="*/ 496 h 992"/>
                <a:gd name="T8" fmla="*/ 1 w 240"/>
                <a:gd name="T9" fmla="*/ 832 h 992"/>
                <a:gd name="T10" fmla="*/ 1 w 240"/>
                <a:gd name="T11" fmla="*/ 976 h 992"/>
                <a:gd name="T12" fmla="*/ 1 w 240"/>
                <a:gd name="T13" fmla="*/ 928 h 99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40" h="992">
                  <a:moveTo>
                    <a:pt x="0" y="64"/>
                  </a:moveTo>
                  <a:cubicBezTo>
                    <a:pt x="8" y="32"/>
                    <a:pt x="16" y="0"/>
                    <a:pt x="48" y="16"/>
                  </a:cubicBezTo>
                  <a:cubicBezTo>
                    <a:pt x="80" y="32"/>
                    <a:pt x="160" y="80"/>
                    <a:pt x="192" y="160"/>
                  </a:cubicBezTo>
                  <a:cubicBezTo>
                    <a:pt x="224" y="240"/>
                    <a:pt x="240" y="384"/>
                    <a:pt x="240" y="496"/>
                  </a:cubicBezTo>
                  <a:cubicBezTo>
                    <a:pt x="240" y="608"/>
                    <a:pt x="224" y="752"/>
                    <a:pt x="192" y="832"/>
                  </a:cubicBezTo>
                  <a:cubicBezTo>
                    <a:pt x="160" y="912"/>
                    <a:pt x="72" y="960"/>
                    <a:pt x="48" y="976"/>
                  </a:cubicBezTo>
                  <a:cubicBezTo>
                    <a:pt x="24" y="992"/>
                    <a:pt x="36" y="960"/>
                    <a:pt x="48" y="928"/>
                  </a:cubicBezTo>
                </a:path>
              </a:pathLst>
            </a:custGeom>
            <a:noFill/>
            <a:ln w="22225">
              <a:solidFill>
                <a:srgbClr val="FF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5324" name="Freeform 8"/>
            <p:cNvSpPr>
              <a:spLocks/>
            </p:cNvSpPr>
            <p:nvPr/>
          </p:nvSpPr>
          <p:spPr bwMode="auto">
            <a:xfrm>
              <a:off x="3504" y="1572"/>
              <a:ext cx="144" cy="992"/>
            </a:xfrm>
            <a:custGeom>
              <a:avLst/>
              <a:gdLst>
                <a:gd name="T0" fmla="*/ 0 w 240"/>
                <a:gd name="T1" fmla="*/ 64 h 992"/>
                <a:gd name="T2" fmla="*/ 1 w 240"/>
                <a:gd name="T3" fmla="*/ 16 h 992"/>
                <a:gd name="T4" fmla="*/ 1 w 240"/>
                <a:gd name="T5" fmla="*/ 160 h 992"/>
                <a:gd name="T6" fmla="*/ 1 w 240"/>
                <a:gd name="T7" fmla="*/ 496 h 992"/>
                <a:gd name="T8" fmla="*/ 1 w 240"/>
                <a:gd name="T9" fmla="*/ 832 h 992"/>
                <a:gd name="T10" fmla="*/ 1 w 240"/>
                <a:gd name="T11" fmla="*/ 976 h 992"/>
                <a:gd name="T12" fmla="*/ 1 w 240"/>
                <a:gd name="T13" fmla="*/ 928 h 99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40" h="992">
                  <a:moveTo>
                    <a:pt x="0" y="64"/>
                  </a:moveTo>
                  <a:cubicBezTo>
                    <a:pt x="8" y="32"/>
                    <a:pt x="16" y="0"/>
                    <a:pt x="48" y="16"/>
                  </a:cubicBezTo>
                  <a:cubicBezTo>
                    <a:pt x="80" y="32"/>
                    <a:pt x="160" y="80"/>
                    <a:pt x="192" y="160"/>
                  </a:cubicBezTo>
                  <a:cubicBezTo>
                    <a:pt x="224" y="240"/>
                    <a:pt x="240" y="384"/>
                    <a:pt x="240" y="496"/>
                  </a:cubicBezTo>
                  <a:cubicBezTo>
                    <a:pt x="240" y="608"/>
                    <a:pt x="224" y="752"/>
                    <a:pt x="192" y="832"/>
                  </a:cubicBezTo>
                  <a:cubicBezTo>
                    <a:pt x="160" y="912"/>
                    <a:pt x="72" y="960"/>
                    <a:pt x="48" y="976"/>
                  </a:cubicBezTo>
                  <a:cubicBezTo>
                    <a:pt x="24" y="992"/>
                    <a:pt x="36" y="960"/>
                    <a:pt x="48" y="928"/>
                  </a:cubicBezTo>
                </a:path>
              </a:pathLst>
            </a:custGeom>
            <a:noFill/>
            <a:ln w="22225">
              <a:solidFill>
                <a:srgbClr val="FF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5325" name="Freeform 9"/>
            <p:cNvSpPr>
              <a:spLocks/>
            </p:cNvSpPr>
            <p:nvPr/>
          </p:nvSpPr>
          <p:spPr bwMode="auto">
            <a:xfrm>
              <a:off x="3648" y="1572"/>
              <a:ext cx="144" cy="992"/>
            </a:xfrm>
            <a:custGeom>
              <a:avLst/>
              <a:gdLst>
                <a:gd name="T0" fmla="*/ 0 w 240"/>
                <a:gd name="T1" fmla="*/ 64 h 992"/>
                <a:gd name="T2" fmla="*/ 1 w 240"/>
                <a:gd name="T3" fmla="*/ 16 h 992"/>
                <a:gd name="T4" fmla="*/ 1 w 240"/>
                <a:gd name="T5" fmla="*/ 160 h 992"/>
                <a:gd name="T6" fmla="*/ 1 w 240"/>
                <a:gd name="T7" fmla="*/ 496 h 992"/>
                <a:gd name="T8" fmla="*/ 1 w 240"/>
                <a:gd name="T9" fmla="*/ 832 h 992"/>
                <a:gd name="T10" fmla="*/ 1 w 240"/>
                <a:gd name="T11" fmla="*/ 976 h 992"/>
                <a:gd name="T12" fmla="*/ 1 w 240"/>
                <a:gd name="T13" fmla="*/ 928 h 99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40" h="992">
                  <a:moveTo>
                    <a:pt x="0" y="64"/>
                  </a:moveTo>
                  <a:cubicBezTo>
                    <a:pt x="8" y="32"/>
                    <a:pt x="16" y="0"/>
                    <a:pt x="48" y="16"/>
                  </a:cubicBezTo>
                  <a:cubicBezTo>
                    <a:pt x="80" y="32"/>
                    <a:pt x="160" y="80"/>
                    <a:pt x="192" y="160"/>
                  </a:cubicBezTo>
                  <a:cubicBezTo>
                    <a:pt x="224" y="240"/>
                    <a:pt x="240" y="384"/>
                    <a:pt x="240" y="496"/>
                  </a:cubicBezTo>
                  <a:cubicBezTo>
                    <a:pt x="240" y="608"/>
                    <a:pt x="224" y="752"/>
                    <a:pt x="192" y="832"/>
                  </a:cubicBezTo>
                  <a:cubicBezTo>
                    <a:pt x="160" y="912"/>
                    <a:pt x="72" y="960"/>
                    <a:pt x="48" y="976"/>
                  </a:cubicBezTo>
                  <a:cubicBezTo>
                    <a:pt x="24" y="992"/>
                    <a:pt x="36" y="960"/>
                    <a:pt x="48" y="928"/>
                  </a:cubicBezTo>
                </a:path>
              </a:pathLst>
            </a:custGeom>
            <a:noFill/>
            <a:ln w="22225">
              <a:solidFill>
                <a:srgbClr val="FF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5326" name="Freeform 10"/>
            <p:cNvSpPr>
              <a:spLocks/>
            </p:cNvSpPr>
            <p:nvPr/>
          </p:nvSpPr>
          <p:spPr bwMode="auto">
            <a:xfrm>
              <a:off x="3936" y="1572"/>
              <a:ext cx="144" cy="992"/>
            </a:xfrm>
            <a:custGeom>
              <a:avLst/>
              <a:gdLst>
                <a:gd name="T0" fmla="*/ 0 w 240"/>
                <a:gd name="T1" fmla="*/ 64 h 992"/>
                <a:gd name="T2" fmla="*/ 1 w 240"/>
                <a:gd name="T3" fmla="*/ 16 h 992"/>
                <a:gd name="T4" fmla="*/ 1 w 240"/>
                <a:gd name="T5" fmla="*/ 160 h 992"/>
                <a:gd name="T6" fmla="*/ 1 w 240"/>
                <a:gd name="T7" fmla="*/ 496 h 992"/>
                <a:gd name="T8" fmla="*/ 1 w 240"/>
                <a:gd name="T9" fmla="*/ 832 h 992"/>
                <a:gd name="T10" fmla="*/ 1 w 240"/>
                <a:gd name="T11" fmla="*/ 976 h 992"/>
                <a:gd name="T12" fmla="*/ 1 w 240"/>
                <a:gd name="T13" fmla="*/ 928 h 99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40" h="992">
                  <a:moveTo>
                    <a:pt x="0" y="64"/>
                  </a:moveTo>
                  <a:cubicBezTo>
                    <a:pt x="8" y="32"/>
                    <a:pt x="16" y="0"/>
                    <a:pt x="48" y="16"/>
                  </a:cubicBezTo>
                  <a:cubicBezTo>
                    <a:pt x="80" y="32"/>
                    <a:pt x="160" y="80"/>
                    <a:pt x="192" y="160"/>
                  </a:cubicBezTo>
                  <a:cubicBezTo>
                    <a:pt x="224" y="240"/>
                    <a:pt x="240" y="384"/>
                    <a:pt x="240" y="496"/>
                  </a:cubicBezTo>
                  <a:cubicBezTo>
                    <a:pt x="240" y="608"/>
                    <a:pt x="224" y="752"/>
                    <a:pt x="192" y="832"/>
                  </a:cubicBezTo>
                  <a:cubicBezTo>
                    <a:pt x="160" y="912"/>
                    <a:pt x="72" y="960"/>
                    <a:pt x="48" y="976"/>
                  </a:cubicBezTo>
                  <a:cubicBezTo>
                    <a:pt x="24" y="992"/>
                    <a:pt x="36" y="960"/>
                    <a:pt x="48" y="928"/>
                  </a:cubicBezTo>
                </a:path>
              </a:pathLst>
            </a:custGeom>
            <a:noFill/>
            <a:ln w="22225">
              <a:solidFill>
                <a:srgbClr val="FF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5327" name="Freeform 11"/>
            <p:cNvSpPr>
              <a:spLocks/>
            </p:cNvSpPr>
            <p:nvPr/>
          </p:nvSpPr>
          <p:spPr bwMode="auto">
            <a:xfrm>
              <a:off x="3792" y="1572"/>
              <a:ext cx="144" cy="992"/>
            </a:xfrm>
            <a:custGeom>
              <a:avLst/>
              <a:gdLst>
                <a:gd name="T0" fmla="*/ 0 w 240"/>
                <a:gd name="T1" fmla="*/ 64 h 992"/>
                <a:gd name="T2" fmla="*/ 1 w 240"/>
                <a:gd name="T3" fmla="*/ 16 h 992"/>
                <a:gd name="T4" fmla="*/ 1 w 240"/>
                <a:gd name="T5" fmla="*/ 160 h 992"/>
                <a:gd name="T6" fmla="*/ 1 w 240"/>
                <a:gd name="T7" fmla="*/ 496 h 992"/>
                <a:gd name="T8" fmla="*/ 1 w 240"/>
                <a:gd name="T9" fmla="*/ 832 h 992"/>
                <a:gd name="T10" fmla="*/ 1 w 240"/>
                <a:gd name="T11" fmla="*/ 976 h 992"/>
                <a:gd name="T12" fmla="*/ 1 w 240"/>
                <a:gd name="T13" fmla="*/ 928 h 99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40" h="992">
                  <a:moveTo>
                    <a:pt x="0" y="64"/>
                  </a:moveTo>
                  <a:cubicBezTo>
                    <a:pt x="8" y="32"/>
                    <a:pt x="16" y="0"/>
                    <a:pt x="48" y="16"/>
                  </a:cubicBezTo>
                  <a:cubicBezTo>
                    <a:pt x="80" y="32"/>
                    <a:pt x="160" y="80"/>
                    <a:pt x="192" y="160"/>
                  </a:cubicBezTo>
                  <a:cubicBezTo>
                    <a:pt x="224" y="240"/>
                    <a:pt x="240" y="384"/>
                    <a:pt x="240" y="496"/>
                  </a:cubicBezTo>
                  <a:cubicBezTo>
                    <a:pt x="240" y="608"/>
                    <a:pt x="224" y="752"/>
                    <a:pt x="192" y="832"/>
                  </a:cubicBezTo>
                  <a:cubicBezTo>
                    <a:pt x="160" y="912"/>
                    <a:pt x="72" y="960"/>
                    <a:pt x="48" y="976"/>
                  </a:cubicBezTo>
                  <a:cubicBezTo>
                    <a:pt x="24" y="992"/>
                    <a:pt x="36" y="960"/>
                    <a:pt x="48" y="928"/>
                  </a:cubicBezTo>
                </a:path>
              </a:pathLst>
            </a:custGeom>
            <a:noFill/>
            <a:ln w="22225">
              <a:solidFill>
                <a:srgbClr val="FF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5328" name="Freeform 12"/>
            <p:cNvSpPr>
              <a:spLocks/>
            </p:cNvSpPr>
            <p:nvPr/>
          </p:nvSpPr>
          <p:spPr bwMode="auto">
            <a:xfrm>
              <a:off x="4800" y="1572"/>
              <a:ext cx="144" cy="992"/>
            </a:xfrm>
            <a:custGeom>
              <a:avLst/>
              <a:gdLst>
                <a:gd name="T0" fmla="*/ 0 w 240"/>
                <a:gd name="T1" fmla="*/ 64 h 992"/>
                <a:gd name="T2" fmla="*/ 1 w 240"/>
                <a:gd name="T3" fmla="*/ 16 h 992"/>
                <a:gd name="T4" fmla="*/ 1 w 240"/>
                <a:gd name="T5" fmla="*/ 160 h 992"/>
                <a:gd name="T6" fmla="*/ 1 w 240"/>
                <a:gd name="T7" fmla="*/ 496 h 992"/>
                <a:gd name="T8" fmla="*/ 1 w 240"/>
                <a:gd name="T9" fmla="*/ 832 h 992"/>
                <a:gd name="T10" fmla="*/ 1 w 240"/>
                <a:gd name="T11" fmla="*/ 976 h 992"/>
                <a:gd name="T12" fmla="*/ 1 w 240"/>
                <a:gd name="T13" fmla="*/ 928 h 99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40" h="992">
                  <a:moveTo>
                    <a:pt x="0" y="64"/>
                  </a:moveTo>
                  <a:cubicBezTo>
                    <a:pt x="8" y="32"/>
                    <a:pt x="16" y="0"/>
                    <a:pt x="48" y="16"/>
                  </a:cubicBezTo>
                  <a:cubicBezTo>
                    <a:pt x="80" y="32"/>
                    <a:pt x="160" y="80"/>
                    <a:pt x="192" y="160"/>
                  </a:cubicBezTo>
                  <a:cubicBezTo>
                    <a:pt x="224" y="240"/>
                    <a:pt x="240" y="384"/>
                    <a:pt x="240" y="496"/>
                  </a:cubicBezTo>
                  <a:cubicBezTo>
                    <a:pt x="240" y="608"/>
                    <a:pt x="224" y="752"/>
                    <a:pt x="192" y="832"/>
                  </a:cubicBezTo>
                  <a:cubicBezTo>
                    <a:pt x="160" y="912"/>
                    <a:pt x="72" y="960"/>
                    <a:pt x="48" y="976"/>
                  </a:cubicBezTo>
                  <a:cubicBezTo>
                    <a:pt x="24" y="992"/>
                    <a:pt x="36" y="960"/>
                    <a:pt x="48" y="928"/>
                  </a:cubicBezTo>
                </a:path>
              </a:pathLst>
            </a:custGeom>
            <a:noFill/>
            <a:ln w="22225">
              <a:solidFill>
                <a:srgbClr val="FF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5329" name="Freeform 13"/>
            <p:cNvSpPr>
              <a:spLocks/>
            </p:cNvSpPr>
            <p:nvPr/>
          </p:nvSpPr>
          <p:spPr bwMode="auto">
            <a:xfrm>
              <a:off x="4944" y="1572"/>
              <a:ext cx="144" cy="992"/>
            </a:xfrm>
            <a:custGeom>
              <a:avLst/>
              <a:gdLst>
                <a:gd name="T0" fmla="*/ 0 w 240"/>
                <a:gd name="T1" fmla="*/ 64 h 992"/>
                <a:gd name="T2" fmla="*/ 1 w 240"/>
                <a:gd name="T3" fmla="*/ 16 h 992"/>
                <a:gd name="T4" fmla="*/ 1 w 240"/>
                <a:gd name="T5" fmla="*/ 160 h 992"/>
                <a:gd name="T6" fmla="*/ 1 w 240"/>
                <a:gd name="T7" fmla="*/ 496 h 992"/>
                <a:gd name="T8" fmla="*/ 1 w 240"/>
                <a:gd name="T9" fmla="*/ 832 h 992"/>
                <a:gd name="T10" fmla="*/ 1 w 240"/>
                <a:gd name="T11" fmla="*/ 976 h 992"/>
                <a:gd name="T12" fmla="*/ 1 w 240"/>
                <a:gd name="T13" fmla="*/ 928 h 99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40" h="992">
                  <a:moveTo>
                    <a:pt x="0" y="64"/>
                  </a:moveTo>
                  <a:cubicBezTo>
                    <a:pt x="8" y="32"/>
                    <a:pt x="16" y="0"/>
                    <a:pt x="48" y="16"/>
                  </a:cubicBezTo>
                  <a:cubicBezTo>
                    <a:pt x="80" y="32"/>
                    <a:pt x="160" y="80"/>
                    <a:pt x="192" y="160"/>
                  </a:cubicBezTo>
                  <a:cubicBezTo>
                    <a:pt x="224" y="240"/>
                    <a:pt x="240" y="384"/>
                    <a:pt x="240" y="496"/>
                  </a:cubicBezTo>
                  <a:cubicBezTo>
                    <a:pt x="240" y="608"/>
                    <a:pt x="224" y="752"/>
                    <a:pt x="192" y="832"/>
                  </a:cubicBezTo>
                  <a:cubicBezTo>
                    <a:pt x="160" y="912"/>
                    <a:pt x="72" y="960"/>
                    <a:pt x="48" y="976"/>
                  </a:cubicBezTo>
                  <a:cubicBezTo>
                    <a:pt x="24" y="992"/>
                    <a:pt x="36" y="960"/>
                    <a:pt x="48" y="928"/>
                  </a:cubicBezTo>
                </a:path>
              </a:pathLst>
            </a:custGeom>
            <a:noFill/>
            <a:ln w="22225">
              <a:solidFill>
                <a:srgbClr val="FF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5330" name="Freeform 14"/>
            <p:cNvSpPr>
              <a:spLocks/>
            </p:cNvSpPr>
            <p:nvPr/>
          </p:nvSpPr>
          <p:spPr bwMode="auto">
            <a:xfrm>
              <a:off x="5088" y="1572"/>
              <a:ext cx="144" cy="992"/>
            </a:xfrm>
            <a:custGeom>
              <a:avLst/>
              <a:gdLst>
                <a:gd name="T0" fmla="*/ 0 w 240"/>
                <a:gd name="T1" fmla="*/ 64 h 992"/>
                <a:gd name="T2" fmla="*/ 1 w 240"/>
                <a:gd name="T3" fmla="*/ 16 h 992"/>
                <a:gd name="T4" fmla="*/ 1 w 240"/>
                <a:gd name="T5" fmla="*/ 160 h 992"/>
                <a:gd name="T6" fmla="*/ 1 w 240"/>
                <a:gd name="T7" fmla="*/ 496 h 992"/>
                <a:gd name="T8" fmla="*/ 1 w 240"/>
                <a:gd name="T9" fmla="*/ 832 h 992"/>
                <a:gd name="T10" fmla="*/ 1 w 240"/>
                <a:gd name="T11" fmla="*/ 976 h 992"/>
                <a:gd name="T12" fmla="*/ 1 w 240"/>
                <a:gd name="T13" fmla="*/ 928 h 99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40" h="992">
                  <a:moveTo>
                    <a:pt x="0" y="64"/>
                  </a:moveTo>
                  <a:cubicBezTo>
                    <a:pt x="8" y="32"/>
                    <a:pt x="16" y="0"/>
                    <a:pt x="48" y="16"/>
                  </a:cubicBezTo>
                  <a:cubicBezTo>
                    <a:pt x="80" y="32"/>
                    <a:pt x="160" y="80"/>
                    <a:pt x="192" y="160"/>
                  </a:cubicBezTo>
                  <a:cubicBezTo>
                    <a:pt x="224" y="240"/>
                    <a:pt x="240" y="384"/>
                    <a:pt x="240" y="496"/>
                  </a:cubicBezTo>
                  <a:cubicBezTo>
                    <a:pt x="240" y="608"/>
                    <a:pt x="224" y="752"/>
                    <a:pt x="192" y="832"/>
                  </a:cubicBezTo>
                  <a:cubicBezTo>
                    <a:pt x="160" y="912"/>
                    <a:pt x="72" y="960"/>
                    <a:pt x="48" y="976"/>
                  </a:cubicBezTo>
                  <a:cubicBezTo>
                    <a:pt x="24" y="992"/>
                    <a:pt x="36" y="960"/>
                    <a:pt x="48" y="928"/>
                  </a:cubicBezTo>
                </a:path>
              </a:pathLst>
            </a:custGeom>
            <a:noFill/>
            <a:ln w="22225">
              <a:solidFill>
                <a:srgbClr val="FF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5331" name="Freeform 15"/>
            <p:cNvSpPr>
              <a:spLocks/>
            </p:cNvSpPr>
            <p:nvPr/>
          </p:nvSpPr>
          <p:spPr bwMode="auto">
            <a:xfrm>
              <a:off x="4656" y="1572"/>
              <a:ext cx="144" cy="992"/>
            </a:xfrm>
            <a:custGeom>
              <a:avLst/>
              <a:gdLst>
                <a:gd name="T0" fmla="*/ 0 w 240"/>
                <a:gd name="T1" fmla="*/ 64 h 992"/>
                <a:gd name="T2" fmla="*/ 1 w 240"/>
                <a:gd name="T3" fmla="*/ 16 h 992"/>
                <a:gd name="T4" fmla="*/ 1 w 240"/>
                <a:gd name="T5" fmla="*/ 160 h 992"/>
                <a:gd name="T6" fmla="*/ 1 w 240"/>
                <a:gd name="T7" fmla="*/ 496 h 992"/>
                <a:gd name="T8" fmla="*/ 1 w 240"/>
                <a:gd name="T9" fmla="*/ 832 h 992"/>
                <a:gd name="T10" fmla="*/ 1 w 240"/>
                <a:gd name="T11" fmla="*/ 976 h 992"/>
                <a:gd name="T12" fmla="*/ 1 w 240"/>
                <a:gd name="T13" fmla="*/ 928 h 99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40" h="992">
                  <a:moveTo>
                    <a:pt x="0" y="64"/>
                  </a:moveTo>
                  <a:cubicBezTo>
                    <a:pt x="8" y="32"/>
                    <a:pt x="16" y="0"/>
                    <a:pt x="48" y="16"/>
                  </a:cubicBezTo>
                  <a:cubicBezTo>
                    <a:pt x="80" y="32"/>
                    <a:pt x="160" y="80"/>
                    <a:pt x="192" y="160"/>
                  </a:cubicBezTo>
                  <a:cubicBezTo>
                    <a:pt x="224" y="240"/>
                    <a:pt x="240" y="384"/>
                    <a:pt x="240" y="496"/>
                  </a:cubicBezTo>
                  <a:cubicBezTo>
                    <a:pt x="240" y="608"/>
                    <a:pt x="224" y="752"/>
                    <a:pt x="192" y="832"/>
                  </a:cubicBezTo>
                  <a:cubicBezTo>
                    <a:pt x="160" y="912"/>
                    <a:pt x="72" y="960"/>
                    <a:pt x="48" y="976"/>
                  </a:cubicBezTo>
                  <a:cubicBezTo>
                    <a:pt x="24" y="992"/>
                    <a:pt x="36" y="960"/>
                    <a:pt x="48" y="928"/>
                  </a:cubicBezTo>
                </a:path>
              </a:pathLst>
            </a:custGeom>
            <a:noFill/>
            <a:ln w="22225">
              <a:solidFill>
                <a:srgbClr val="FF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5332" name="Freeform 16"/>
            <p:cNvSpPr>
              <a:spLocks/>
            </p:cNvSpPr>
            <p:nvPr/>
          </p:nvSpPr>
          <p:spPr bwMode="auto">
            <a:xfrm>
              <a:off x="4512" y="1572"/>
              <a:ext cx="144" cy="992"/>
            </a:xfrm>
            <a:custGeom>
              <a:avLst/>
              <a:gdLst>
                <a:gd name="T0" fmla="*/ 0 w 240"/>
                <a:gd name="T1" fmla="*/ 64 h 992"/>
                <a:gd name="T2" fmla="*/ 1 w 240"/>
                <a:gd name="T3" fmla="*/ 16 h 992"/>
                <a:gd name="T4" fmla="*/ 1 w 240"/>
                <a:gd name="T5" fmla="*/ 160 h 992"/>
                <a:gd name="T6" fmla="*/ 1 w 240"/>
                <a:gd name="T7" fmla="*/ 496 h 992"/>
                <a:gd name="T8" fmla="*/ 1 w 240"/>
                <a:gd name="T9" fmla="*/ 832 h 992"/>
                <a:gd name="T10" fmla="*/ 1 w 240"/>
                <a:gd name="T11" fmla="*/ 976 h 992"/>
                <a:gd name="T12" fmla="*/ 1 w 240"/>
                <a:gd name="T13" fmla="*/ 928 h 99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40" h="992">
                  <a:moveTo>
                    <a:pt x="0" y="64"/>
                  </a:moveTo>
                  <a:cubicBezTo>
                    <a:pt x="8" y="32"/>
                    <a:pt x="16" y="0"/>
                    <a:pt x="48" y="16"/>
                  </a:cubicBezTo>
                  <a:cubicBezTo>
                    <a:pt x="80" y="32"/>
                    <a:pt x="160" y="80"/>
                    <a:pt x="192" y="160"/>
                  </a:cubicBezTo>
                  <a:cubicBezTo>
                    <a:pt x="224" y="240"/>
                    <a:pt x="240" y="384"/>
                    <a:pt x="240" y="496"/>
                  </a:cubicBezTo>
                  <a:cubicBezTo>
                    <a:pt x="240" y="608"/>
                    <a:pt x="224" y="752"/>
                    <a:pt x="192" y="832"/>
                  </a:cubicBezTo>
                  <a:cubicBezTo>
                    <a:pt x="160" y="912"/>
                    <a:pt x="72" y="960"/>
                    <a:pt x="48" y="976"/>
                  </a:cubicBezTo>
                  <a:cubicBezTo>
                    <a:pt x="24" y="992"/>
                    <a:pt x="36" y="960"/>
                    <a:pt x="48" y="928"/>
                  </a:cubicBezTo>
                </a:path>
              </a:pathLst>
            </a:custGeom>
            <a:noFill/>
            <a:ln w="22225">
              <a:solidFill>
                <a:srgbClr val="FF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5333" name="Freeform 17"/>
            <p:cNvSpPr>
              <a:spLocks/>
            </p:cNvSpPr>
            <p:nvPr/>
          </p:nvSpPr>
          <p:spPr bwMode="auto">
            <a:xfrm>
              <a:off x="4368" y="1572"/>
              <a:ext cx="144" cy="992"/>
            </a:xfrm>
            <a:custGeom>
              <a:avLst/>
              <a:gdLst>
                <a:gd name="T0" fmla="*/ 0 w 240"/>
                <a:gd name="T1" fmla="*/ 64 h 992"/>
                <a:gd name="T2" fmla="*/ 1 w 240"/>
                <a:gd name="T3" fmla="*/ 16 h 992"/>
                <a:gd name="T4" fmla="*/ 1 w 240"/>
                <a:gd name="T5" fmla="*/ 160 h 992"/>
                <a:gd name="T6" fmla="*/ 1 w 240"/>
                <a:gd name="T7" fmla="*/ 496 h 992"/>
                <a:gd name="T8" fmla="*/ 1 w 240"/>
                <a:gd name="T9" fmla="*/ 832 h 992"/>
                <a:gd name="T10" fmla="*/ 1 w 240"/>
                <a:gd name="T11" fmla="*/ 976 h 992"/>
                <a:gd name="T12" fmla="*/ 1 w 240"/>
                <a:gd name="T13" fmla="*/ 928 h 99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40" h="992">
                  <a:moveTo>
                    <a:pt x="0" y="64"/>
                  </a:moveTo>
                  <a:cubicBezTo>
                    <a:pt x="8" y="32"/>
                    <a:pt x="16" y="0"/>
                    <a:pt x="48" y="16"/>
                  </a:cubicBezTo>
                  <a:cubicBezTo>
                    <a:pt x="80" y="32"/>
                    <a:pt x="160" y="80"/>
                    <a:pt x="192" y="160"/>
                  </a:cubicBezTo>
                  <a:cubicBezTo>
                    <a:pt x="224" y="240"/>
                    <a:pt x="240" y="384"/>
                    <a:pt x="240" y="496"/>
                  </a:cubicBezTo>
                  <a:cubicBezTo>
                    <a:pt x="240" y="608"/>
                    <a:pt x="224" y="752"/>
                    <a:pt x="192" y="832"/>
                  </a:cubicBezTo>
                  <a:cubicBezTo>
                    <a:pt x="160" y="912"/>
                    <a:pt x="72" y="960"/>
                    <a:pt x="48" y="976"/>
                  </a:cubicBezTo>
                  <a:cubicBezTo>
                    <a:pt x="24" y="992"/>
                    <a:pt x="36" y="960"/>
                    <a:pt x="48" y="928"/>
                  </a:cubicBezTo>
                </a:path>
              </a:pathLst>
            </a:custGeom>
            <a:noFill/>
            <a:ln w="22225">
              <a:solidFill>
                <a:srgbClr val="FF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5334" name="Freeform 18"/>
            <p:cNvSpPr>
              <a:spLocks/>
            </p:cNvSpPr>
            <p:nvPr/>
          </p:nvSpPr>
          <p:spPr bwMode="auto">
            <a:xfrm>
              <a:off x="4224" y="1572"/>
              <a:ext cx="144" cy="992"/>
            </a:xfrm>
            <a:custGeom>
              <a:avLst/>
              <a:gdLst>
                <a:gd name="T0" fmla="*/ 0 w 240"/>
                <a:gd name="T1" fmla="*/ 64 h 992"/>
                <a:gd name="T2" fmla="*/ 1 w 240"/>
                <a:gd name="T3" fmla="*/ 16 h 992"/>
                <a:gd name="T4" fmla="*/ 1 w 240"/>
                <a:gd name="T5" fmla="*/ 160 h 992"/>
                <a:gd name="T6" fmla="*/ 1 w 240"/>
                <a:gd name="T7" fmla="*/ 496 h 992"/>
                <a:gd name="T8" fmla="*/ 1 w 240"/>
                <a:gd name="T9" fmla="*/ 832 h 992"/>
                <a:gd name="T10" fmla="*/ 1 w 240"/>
                <a:gd name="T11" fmla="*/ 976 h 992"/>
                <a:gd name="T12" fmla="*/ 1 w 240"/>
                <a:gd name="T13" fmla="*/ 928 h 99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40" h="992">
                  <a:moveTo>
                    <a:pt x="0" y="64"/>
                  </a:moveTo>
                  <a:cubicBezTo>
                    <a:pt x="8" y="32"/>
                    <a:pt x="16" y="0"/>
                    <a:pt x="48" y="16"/>
                  </a:cubicBezTo>
                  <a:cubicBezTo>
                    <a:pt x="80" y="32"/>
                    <a:pt x="160" y="80"/>
                    <a:pt x="192" y="160"/>
                  </a:cubicBezTo>
                  <a:cubicBezTo>
                    <a:pt x="224" y="240"/>
                    <a:pt x="240" y="384"/>
                    <a:pt x="240" y="496"/>
                  </a:cubicBezTo>
                  <a:cubicBezTo>
                    <a:pt x="240" y="608"/>
                    <a:pt x="224" y="752"/>
                    <a:pt x="192" y="832"/>
                  </a:cubicBezTo>
                  <a:cubicBezTo>
                    <a:pt x="160" y="912"/>
                    <a:pt x="72" y="960"/>
                    <a:pt x="48" y="976"/>
                  </a:cubicBezTo>
                  <a:cubicBezTo>
                    <a:pt x="24" y="992"/>
                    <a:pt x="36" y="960"/>
                    <a:pt x="48" y="928"/>
                  </a:cubicBezTo>
                </a:path>
              </a:pathLst>
            </a:custGeom>
            <a:noFill/>
            <a:ln w="22225">
              <a:solidFill>
                <a:srgbClr val="FF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5335" name="Freeform 19"/>
            <p:cNvSpPr>
              <a:spLocks/>
            </p:cNvSpPr>
            <p:nvPr/>
          </p:nvSpPr>
          <p:spPr bwMode="auto">
            <a:xfrm>
              <a:off x="4080" y="1572"/>
              <a:ext cx="144" cy="992"/>
            </a:xfrm>
            <a:custGeom>
              <a:avLst/>
              <a:gdLst>
                <a:gd name="T0" fmla="*/ 0 w 240"/>
                <a:gd name="T1" fmla="*/ 64 h 992"/>
                <a:gd name="T2" fmla="*/ 1 w 240"/>
                <a:gd name="T3" fmla="*/ 16 h 992"/>
                <a:gd name="T4" fmla="*/ 1 w 240"/>
                <a:gd name="T5" fmla="*/ 160 h 992"/>
                <a:gd name="T6" fmla="*/ 1 w 240"/>
                <a:gd name="T7" fmla="*/ 496 h 992"/>
                <a:gd name="T8" fmla="*/ 1 w 240"/>
                <a:gd name="T9" fmla="*/ 832 h 992"/>
                <a:gd name="T10" fmla="*/ 1 w 240"/>
                <a:gd name="T11" fmla="*/ 976 h 992"/>
                <a:gd name="T12" fmla="*/ 1 w 240"/>
                <a:gd name="T13" fmla="*/ 928 h 99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40" h="992">
                  <a:moveTo>
                    <a:pt x="0" y="64"/>
                  </a:moveTo>
                  <a:cubicBezTo>
                    <a:pt x="8" y="32"/>
                    <a:pt x="16" y="0"/>
                    <a:pt x="48" y="16"/>
                  </a:cubicBezTo>
                  <a:cubicBezTo>
                    <a:pt x="80" y="32"/>
                    <a:pt x="160" y="80"/>
                    <a:pt x="192" y="160"/>
                  </a:cubicBezTo>
                  <a:cubicBezTo>
                    <a:pt x="224" y="240"/>
                    <a:pt x="240" y="384"/>
                    <a:pt x="240" y="496"/>
                  </a:cubicBezTo>
                  <a:cubicBezTo>
                    <a:pt x="240" y="608"/>
                    <a:pt x="224" y="752"/>
                    <a:pt x="192" y="832"/>
                  </a:cubicBezTo>
                  <a:cubicBezTo>
                    <a:pt x="160" y="912"/>
                    <a:pt x="72" y="960"/>
                    <a:pt x="48" y="976"/>
                  </a:cubicBezTo>
                  <a:cubicBezTo>
                    <a:pt x="24" y="992"/>
                    <a:pt x="36" y="960"/>
                    <a:pt x="48" y="928"/>
                  </a:cubicBezTo>
                </a:path>
              </a:pathLst>
            </a:custGeom>
            <a:noFill/>
            <a:ln w="22225">
              <a:solidFill>
                <a:srgbClr val="FF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aphicFrame>
        <p:nvGraphicFramePr>
          <p:cNvPr id="55303" name="Object 20"/>
          <p:cNvGraphicFramePr>
            <a:graphicFrameLocks/>
          </p:cNvGraphicFramePr>
          <p:nvPr/>
        </p:nvGraphicFramePr>
        <p:xfrm>
          <a:off x="4725988" y="2908300"/>
          <a:ext cx="366712" cy="417513"/>
        </p:xfrm>
        <a:graphic>
          <a:graphicData uri="http://schemas.openxmlformats.org/presentationml/2006/ole">
            <mc:AlternateContent xmlns:mc="http://schemas.openxmlformats.org/markup-compatibility/2006">
              <mc:Choice xmlns:v="urn:schemas-microsoft-com:vml" Requires="v">
                <p:oleObj spid="_x0000_s55348" name="公式" r:id="rId3" imgW="276346" imgH="314280" progId="Equation.3">
                  <p:embed/>
                </p:oleObj>
              </mc:Choice>
              <mc:Fallback>
                <p:oleObj name="公式" r:id="rId3" imgW="276346" imgH="314280" progId="Equation.3">
                  <p:embed/>
                  <p:pic>
                    <p:nvPicPr>
                      <p:cNvPr id="0" name="Object 20"/>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25988" y="2908300"/>
                        <a:ext cx="366712" cy="4175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5304" name="Object 21"/>
          <p:cNvGraphicFramePr>
            <a:graphicFrameLocks/>
          </p:cNvGraphicFramePr>
          <p:nvPr/>
        </p:nvGraphicFramePr>
        <p:xfrm>
          <a:off x="1271588" y="3121025"/>
          <a:ext cx="1652587" cy="431800"/>
        </p:xfrm>
        <a:graphic>
          <a:graphicData uri="http://schemas.openxmlformats.org/presentationml/2006/ole">
            <mc:AlternateContent xmlns:mc="http://schemas.openxmlformats.org/markup-compatibility/2006">
              <mc:Choice xmlns:v="urn:schemas-microsoft-com:vml" Requires="v">
                <p:oleObj spid="_x0000_s55349" name="公式" r:id="rId5" imgW="1542999" imgH="323730" progId="Equation.3">
                  <p:embed/>
                </p:oleObj>
              </mc:Choice>
              <mc:Fallback>
                <p:oleObj name="公式" r:id="rId5" imgW="1542999" imgH="323730" progId="Equation.3">
                  <p:embed/>
                  <p:pic>
                    <p:nvPicPr>
                      <p:cNvPr id="0" name="Object 21"/>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71588" y="3121025"/>
                        <a:ext cx="1652587"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5305" name="Line 22"/>
          <p:cNvSpPr>
            <a:spLocks noChangeShapeType="1"/>
          </p:cNvSpPr>
          <p:nvPr/>
        </p:nvSpPr>
        <p:spPr bwMode="auto">
          <a:xfrm flipV="1">
            <a:off x="6269038" y="3203575"/>
            <a:ext cx="0" cy="45720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55306" name="Object 23"/>
          <p:cNvGraphicFramePr>
            <a:graphicFrameLocks/>
          </p:cNvGraphicFramePr>
          <p:nvPr/>
        </p:nvGraphicFramePr>
        <p:xfrm>
          <a:off x="6022975" y="2276475"/>
          <a:ext cx="201613" cy="292100"/>
        </p:xfrm>
        <a:graphic>
          <a:graphicData uri="http://schemas.openxmlformats.org/presentationml/2006/ole">
            <mc:AlternateContent xmlns:mc="http://schemas.openxmlformats.org/markup-compatibility/2006">
              <mc:Choice xmlns:v="urn:schemas-microsoft-com:vml" Requires="v">
                <p:oleObj spid="_x0000_s55350" name="公式" r:id="rId7" imgW="95357" imgH="200070" progId="Equation.3">
                  <p:embed/>
                </p:oleObj>
              </mc:Choice>
              <mc:Fallback>
                <p:oleObj name="公式" r:id="rId7" imgW="95357" imgH="200070" progId="Equation.3">
                  <p:embed/>
                  <p:pic>
                    <p:nvPicPr>
                      <p:cNvPr id="0" name="Object 23"/>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22975" y="2276475"/>
                        <a:ext cx="201613" cy="292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5307" name="Line 24"/>
          <p:cNvSpPr>
            <a:spLocks noChangeShapeType="1"/>
          </p:cNvSpPr>
          <p:nvPr/>
        </p:nvSpPr>
        <p:spPr bwMode="auto">
          <a:xfrm flipH="1">
            <a:off x="4135438" y="3432175"/>
            <a:ext cx="685800" cy="0"/>
          </a:xfrm>
          <a:prstGeom prst="line">
            <a:avLst/>
          </a:prstGeom>
          <a:noFill/>
          <a:ln w="44450">
            <a:solidFill>
              <a:srgbClr val="FF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55308" name="Object 25"/>
          <p:cNvGraphicFramePr>
            <a:graphicFrameLocks/>
          </p:cNvGraphicFramePr>
          <p:nvPr/>
        </p:nvGraphicFramePr>
        <p:xfrm>
          <a:off x="4203700" y="2887663"/>
          <a:ext cx="280988" cy="366712"/>
        </p:xfrm>
        <a:graphic>
          <a:graphicData uri="http://schemas.openxmlformats.org/presentationml/2006/ole">
            <mc:AlternateContent xmlns:mc="http://schemas.openxmlformats.org/markup-compatibility/2006">
              <mc:Choice xmlns:v="urn:schemas-microsoft-com:vml" Requires="v">
                <p:oleObj spid="_x0000_s55351" name="公式" r:id="rId9" imgW="171534" imgH="276210" progId="Equation.3">
                  <p:embed/>
                </p:oleObj>
              </mc:Choice>
              <mc:Fallback>
                <p:oleObj name="公式" r:id="rId9" imgW="171534" imgH="276210" progId="Equation.3">
                  <p:embed/>
                  <p:pic>
                    <p:nvPicPr>
                      <p:cNvPr id="0" name="Object 25"/>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203700" y="2887663"/>
                        <a:ext cx="280988" cy="3667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5309" name="Object 26"/>
          <p:cNvGraphicFramePr>
            <a:graphicFrameLocks/>
          </p:cNvGraphicFramePr>
          <p:nvPr/>
        </p:nvGraphicFramePr>
        <p:xfrm>
          <a:off x="1214438" y="3775075"/>
          <a:ext cx="2960687" cy="823913"/>
        </p:xfrm>
        <a:graphic>
          <a:graphicData uri="http://schemas.openxmlformats.org/presentationml/2006/ole">
            <mc:AlternateContent xmlns:mc="http://schemas.openxmlformats.org/markup-compatibility/2006">
              <mc:Choice xmlns:v="urn:schemas-microsoft-com:vml" Requires="v">
                <p:oleObj spid="_x0000_s55352" name="公式" r:id="rId11" imgW="2866921" imgH="733320" progId="Equation.3">
                  <p:embed/>
                </p:oleObj>
              </mc:Choice>
              <mc:Fallback>
                <p:oleObj name="公式" r:id="rId11" imgW="2866921" imgH="733320" progId="Equation.3">
                  <p:embed/>
                  <p:pic>
                    <p:nvPicPr>
                      <p:cNvPr id="0" name="Object 26"/>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214438" y="3775075"/>
                        <a:ext cx="2960687" cy="823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5310" name="Object 27"/>
          <p:cNvGraphicFramePr>
            <a:graphicFrameLocks/>
          </p:cNvGraphicFramePr>
          <p:nvPr/>
        </p:nvGraphicFramePr>
        <p:xfrm>
          <a:off x="1851025" y="4579938"/>
          <a:ext cx="2065338" cy="827087"/>
        </p:xfrm>
        <a:graphic>
          <a:graphicData uri="http://schemas.openxmlformats.org/presentationml/2006/ole">
            <mc:AlternateContent xmlns:mc="http://schemas.openxmlformats.org/markup-compatibility/2006">
              <mc:Choice xmlns:v="urn:schemas-microsoft-com:vml" Requires="v">
                <p:oleObj spid="_x0000_s55353" name="公式" r:id="rId13" imgW="1962246" imgH="733320" progId="Equation.3">
                  <p:embed/>
                </p:oleObj>
              </mc:Choice>
              <mc:Fallback>
                <p:oleObj name="公式" r:id="rId13" imgW="1962246" imgH="733320" progId="Equation.3">
                  <p:embed/>
                  <p:pic>
                    <p:nvPicPr>
                      <p:cNvPr id="0" name="Object 27"/>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851025" y="4579938"/>
                        <a:ext cx="2065338" cy="8270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5311" name="Object 28"/>
          <p:cNvGraphicFramePr>
            <a:graphicFrameLocks/>
          </p:cNvGraphicFramePr>
          <p:nvPr/>
        </p:nvGraphicFramePr>
        <p:xfrm>
          <a:off x="3970338" y="4527550"/>
          <a:ext cx="2079625" cy="949325"/>
        </p:xfrm>
        <a:graphic>
          <a:graphicData uri="http://schemas.openxmlformats.org/presentationml/2006/ole">
            <mc:AlternateContent xmlns:mc="http://schemas.openxmlformats.org/markup-compatibility/2006">
              <mc:Choice xmlns:v="urn:schemas-microsoft-com:vml" Requires="v">
                <p:oleObj spid="_x0000_s55354" name="公式" r:id="rId15" imgW="1990610" imgH="847800" progId="Equation.3">
                  <p:embed/>
                </p:oleObj>
              </mc:Choice>
              <mc:Fallback>
                <p:oleObj name="公式" r:id="rId15" imgW="1990610" imgH="847800" progId="Equation.3">
                  <p:embed/>
                  <p:pic>
                    <p:nvPicPr>
                      <p:cNvPr id="0" name="Object 28"/>
                      <p:cNvPicPr>
                        <a:picLocks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970338" y="4527550"/>
                        <a:ext cx="2079625" cy="949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5312" name="Object 29"/>
          <p:cNvGraphicFramePr>
            <a:graphicFrameLocks/>
          </p:cNvGraphicFramePr>
          <p:nvPr/>
        </p:nvGraphicFramePr>
        <p:xfrm>
          <a:off x="6116638" y="4495800"/>
          <a:ext cx="1039812" cy="949325"/>
        </p:xfrm>
        <a:graphic>
          <a:graphicData uri="http://schemas.openxmlformats.org/presentationml/2006/ole">
            <mc:AlternateContent xmlns:mc="http://schemas.openxmlformats.org/markup-compatibility/2006">
              <mc:Choice xmlns:v="urn:schemas-microsoft-com:vml" Requires="v">
                <p:oleObj spid="_x0000_s55355" name="公式" r:id="rId17" imgW="933579" imgH="847800" progId="Equation.3">
                  <p:embed/>
                </p:oleObj>
              </mc:Choice>
              <mc:Fallback>
                <p:oleObj name="公式" r:id="rId17" imgW="933579" imgH="847800" progId="Equation.3">
                  <p:embed/>
                  <p:pic>
                    <p:nvPicPr>
                      <p:cNvPr id="0" name="Object 29"/>
                      <p:cNvPicPr>
                        <a:picLocks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6116638" y="4495800"/>
                        <a:ext cx="1039812" cy="949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5313" name="Object 30"/>
          <p:cNvGraphicFramePr>
            <a:graphicFrameLocks/>
          </p:cNvGraphicFramePr>
          <p:nvPr/>
        </p:nvGraphicFramePr>
        <p:xfrm>
          <a:off x="2909888" y="5672138"/>
          <a:ext cx="1673225" cy="827087"/>
        </p:xfrm>
        <a:graphic>
          <a:graphicData uri="http://schemas.openxmlformats.org/presentationml/2006/ole">
            <mc:AlternateContent xmlns:mc="http://schemas.openxmlformats.org/markup-compatibility/2006">
              <mc:Choice xmlns:v="urn:schemas-microsoft-com:vml" Requires="v">
                <p:oleObj spid="_x0000_s55356" name="公式" r:id="rId19" imgW="1571633" imgH="733320" progId="Equation.3">
                  <p:embed/>
                </p:oleObj>
              </mc:Choice>
              <mc:Fallback>
                <p:oleObj name="公式" r:id="rId19" imgW="1571633" imgH="733320" progId="Equation.3">
                  <p:embed/>
                  <p:pic>
                    <p:nvPicPr>
                      <p:cNvPr id="0" name="Object 30"/>
                      <p:cNvPicPr>
                        <a:picLocks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909888" y="5672138"/>
                        <a:ext cx="1673225" cy="8270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5314" name="Rectangle 31"/>
          <p:cNvSpPr>
            <a:spLocks noChangeArrowheads="1"/>
          </p:cNvSpPr>
          <p:nvPr/>
        </p:nvSpPr>
        <p:spPr bwMode="auto">
          <a:xfrm>
            <a:off x="750888" y="4738688"/>
            <a:ext cx="8001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Times New Roman" panose="02020603050405020304" pitchFamily="18" charset="0"/>
              </a:rPr>
              <a:t>磁能</a:t>
            </a:r>
          </a:p>
        </p:txBody>
      </p:sp>
      <p:graphicFrame>
        <p:nvGraphicFramePr>
          <p:cNvPr id="55315" name="Object 32"/>
          <p:cNvGraphicFramePr>
            <a:graphicFrameLocks/>
          </p:cNvGraphicFramePr>
          <p:nvPr/>
        </p:nvGraphicFramePr>
        <p:xfrm>
          <a:off x="4754563" y="5856288"/>
          <a:ext cx="949325" cy="431800"/>
        </p:xfrm>
        <a:graphic>
          <a:graphicData uri="http://schemas.openxmlformats.org/presentationml/2006/ole">
            <mc:AlternateContent xmlns:mc="http://schemas.openxmlformats.org/markup-compatibility/2006">
              <mc:Choice xmlns:v="urn:schemas-microsoft-com:vml" Requires="v">
                <p:oleObj spid="_x0000_s55357" name="公式" r:id="rId21" imgW="847677" imgH="323730" progId="Equation.3">
                  <p:embed/>
                </p:oleObj>
              </mc:Choice>
              <mc:Fallback>
                <p:oleObj name="公式" r:id="rId21" imgW="847677" imgH="323730" progId="Equation.3">
                  <p:embed/>
                  <p:pic>
                    <p:nvPicPr>
                      <p:cNvPr id="0" name="Object 32"/>
                      <p:cNvPicPr>
                        <a:picLocks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4754563" y="5856288"/>
                        <a:ext cx="949325"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5316" name="Rectangle 33"/>
          <p:cNvSpPr>
            <a:spLocks noChangeArrowheads="1"/>
          </p:cNvSpPr>
          <p:nvPr/>
        </p:nvSpPr>
        <p:spPr bwMode="auto">
          <a:xfrm>
            <a:off x="2601913" y="5653088"/>
            <a:ext cx="3581400" cy="871537"/>
          </a:xfrm>
          <a:prstGeom prst="rect">
            <a:avLst/>
          </a:prstGeom>
          <a:noFill/>
          <a:ln w="19050">
            <a:solidFill>
              <a:srgbClr val="66FF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5317" name="Rectangle 34"/>
          <p:cNvSpPr>
            <a:spLocks noChangeArrowheads="1"/>
          </p:cNvSpPr>
          <p:nvPr/>
        </p:nvSpPr>
        <p:spPr bwMode="auto">
          <a:xfrm>
            <a:off x="722313" y="2308225"/>
            <a:ext cx="36195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4000" b="1">
                <a:solidFill>
                  <a:srgbClr val="FFFF66"/>
                </a:solidFill>
                <a:latin typeface="Times New Roman" panose="02020603050405020304" pitchFamily="18" charset="0"/>
              </a:rPr>
              <a:t>•</a:t>
            </a:r>
            <a:endParaRPr lang="en-US" altLang="zh-CN" sz="2400" b="1">
              <a:solidFill>
                <a:schemeClr val="bg1"/>
              </a:solidFill>
              <a:latin typeface="Times New Roman" panose="02020603050405020304" pitchFamily="18" charset="0"/>
            </a:endParaRPr>
          </a:p>
        </p:txBody>
      </p:sp>
      <p:graphicFrame>
        <p:nvGraphicFramePr>
          <p:cNvPr id="55318" name="Object 35"/>
          <p:cNvGraphicFramePr>
            <a:graphicFrameLocks/>
          </p:cNvGraphicFramePr>
          <p:nvPr/>
        </p:nvGraphicFramePr>
        <p:xfrm>
          <a:off x="1336675" y="874713"/>
          <a:ext cx="1573213" cy="823912"/>
        </p:xfrm>
        <a:graphic>
          <a:graphicData uri="http://schemas.openxmlformats.org/presentationml/2006/ole">
            <mc:AlternateContent xmlns:mc="http://schemas.openxmlformats.org/markup-compatibility/2006">
              <mc:Choice xmlns:v="urn:schemas-microsoft-com:vml" Requires="v">
                <p:oleObj spid="_x0000_s55358" name="公式" r:id="rId23" imgW="1466822" imgH="733320" progId="Equation.3">
                  <p:embed/>
                </p:oleObj>
              </mc:Choice>
              <mc:Fallback>
                <p:oleObj name="公式" r:id="rId23" imgW="1466822" imgH="733320" progId="Equation.3">
                  <p:embed/>
                  <p:pic>
                    <p:nvPicPr>
                      <p:cNvPr id="0" name="Object 35"/>
                      <p:cNvPicPr>
                        <a:picLocks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1336675" y="874713"/>
                        <a:ext cx="1573213" cy="8239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66FF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5319" name="Rectangle 36"/>
          <p:cNvSpPr>
            <a:spLocks noChangeArrowheads="1"/>
          </p:cNvSpPr>
          <p:nvPr/>
        </p:nvSpPr>
        <p:spPr bwMode="auto">
          <a:xfrm>
            <a:off x="728663" y="354013"/>
            <a:ext cx="27606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chemeClr val="bg1"/>
                </a:solidFill>
                <a:latin typeface="Times New Roman" panose="02020603050405020304" pitchFamily="18" charset="0"/>
                <a:ea typeface="华文楷体" panose="02010600040101010101" pitchFamily="2" charset="-122"/>
                <a:cs typeface="Times New Roman" panose="02020603050405020304" pitchFamily="18" charset="0"/>
              </a:rPr>
              <a:t>(2) </a:t>
            </a:r>
            <a:r>
              <a:rPr kumimoji="1" lang="zh-CN" altLang="en-US" sz="2400" b="1">
                <a:solidFill>
                  <a:schemeClr val="bg1"/>
                </a:solidFill>
                <a:latin typeface="楷体_GB2312" pitchFamily="49" charset="-122"/>
                <a:ea typeface="楷体_GB2312" pitchFamily="49" charset="-122"/>
                <a:cs typeface="Times New Roman" panose="02020603050405020304" pitchFamily="18" charset="0"/>
              </a:rPr>
              <a:t>与电容储能比较</a:t>
            </a:r>
          </a:p>
        </p:txBody>
      </p:sp>
      <p:graphicFrame>
        <p:nvGraphicFramePr>
          <p:cNvPr id="55320" name="Object 37"/>
          <p:cNvGraphicFramePr>
            <a:graphicFrameLocks/>
          </p:cNvGraphicFramePr>
          <p:nvPr/>
        </p:nvGraphicFramePr>
        <p:xfrm>
          <a:off x="3687763" y="879475"/>
          <a:ext cx="1671637" cy="823913"/>
        </p:xfrm>
        <a:graphic>
          <a:graphicData uri="http://schemas.openxmlformats.org/presentationml/2006/ole">
            <mc:AlternateContent xmlns:mc="http://schemas.openxmlformats.org/markup-compatibility/2006">
              <mc:Choice xmlns:v="urn:schemas-microsoft-com:vml" Requires="v">
                <p:oleObj spid="_x0000_s55359" name="公式" r:id="rId25" imgW="1571633" imgH="733320" progId="Equation.3">
                  <p:embed/>
                </p:oleObj>
              </mc:Choice>
              <mc:Fallback>
                <p:oleObj name="公式" r:id="rId25" imgW="1571633" imgH="733320" progId="Equation.3">
                  <p:embed/>
                  <p:pic>
                    <p:nvPicPr>
                      <p:cNvPr id="0" name="Object 37"/>
                      <p:cNvPicPr>
                        <a:picLocks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3687763" y="879475"/>
                        <a:ext cx="1671637" cy="823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66FF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5321" name="AutoShape 38"/>
          <p:cNvSpPr>
            <a:spLocks noChangeArrowheads="1"/>
          </p:cNvSpPr>
          <p:nvPr/>
        </p:nvSpPr>
        <p:spPr bwMode="auto">
          <a:xfrm>
            <a:off x="2990850" y="1128713"/>
            <a:ext cx="685800" cy="311150"/>
          </a:xfrm>
          <a:prstGeom prst="leftRightArrow">
            <a:avLst>
              <a:gd name="adj1" fmla="val 50000"/>
              <a:gd name="adj2" fmla="val 44082"/>
            </a:avLst>
          </a:prstGeom>
          <a:solidFill>
            <a:srgbClr val="FFCCFF"/>
          </a:solidFill>
          <a:ln w="9525">
            <a:solidFill>
              <a:srgbClr val="FFCC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5322" name="Text Box 39"/>
          <p:cNvSpPr txBox="1">
            <a:spLocks noChangeArrowheads="1"/>
          </p:cNvSpPr>
          <p:nvPr/>
        </p:nvSpPr>
        <p:spPr bwMode="auto">
          <a:xfrm>
            <a:off x="5630863" y="681038"/>
            <a:ext cx="2686050" cy="1235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5000"/>
              </a:lnSpc>
            </a:pPr>
            <a:r>
              <a:rPr kumimoji="1" lang="zh-CN" altLang="en-US" sz="2000" b="1">
                <a:solidFill>
                  <a:srgbClr val="66FFFF"/>
                </a:solidFill>
                <a:latin typeface="Times New Roman" panose="02020603050405020304" pitchFamily="18" charset="0"/>
                <a:ea typeface="楷体_GB2312" pitchFamily="49" charset="-122"/>
              </a:rPr>
              <a:t>自感线圈也是一个储能元件，自感系数反映线圈储能的本领</a:t>
            </a:r>
          </a:p>
        </p:txBody>
      </p:sp>
    </p:spTree>
  </p:cSld>
  <p:clrMapOvr>
    <a:masterClrMapping/>
  </p:clrMapOvr>
  <p:transition spd="slow">
    <p:wipe dir="d"/>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322" name="Object 2"/>
          <p:cNvGraphicFramePr>
            <a:graphicFrameLocks/>
          </p:cNvGraphicFramePr>
          <p:nvPr/>
        </p:nvGraphicFramePr>
        <p:xfrm>
          <a:off x="3132138" y="908050"/>
          <a:ext cx="2212975" cy="823913"/>
        </p:xfrm>
        <a:graphic>
          <a:graphicData uri="http://schemas.openxmlformats.org/presentationml/2006/ole">
            <mc:AlternateContent xmlns:mc="http://schemas.openxmlformats.org/markup-compatibility/2006">
              <mc:Choice xmlns:v="urn:schemas-microsoft-com:vml" Requires="v">
                <p:oleObj spid="_x0000_s56340" name="公式" r:id="rId3" imgW="2105146" imgH="733320" progId="Equation.3">
                  <p:embed/>
                </p:oleObj>
              </mc:Choice>
              <mc:Fallback>
                <p:oleObj name="公式" r:id="rId3" imgW="2105146" imgH="733320" progId="Equation.3">
                  <p:embed/>
                  <p:pic>
                    <p:nvPicPr>
                      <p:cNvPr id="0" name="Object 2"/>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32138" y="908050"/>
                        <a:ext cx="2212975" cy="823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66FF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6323" name="Text Box 3"/>
          <p:cNvSpPr txBox="1">
            <a:spLocks noChangeArrowheads="1"/>
          </p:cNvSpPr>
          <p:nvPr/>
        </p:nvSpPr>
        <p:spPr bwMode="auto">
          <a:xfrm>
            <a:off x="742950" y="333375"/>
            <a:ext cx="20224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Times New Roman" panose="02020603050405020304" pitchFamily="18" charset="0"/>
              </a:rPr>
              <a:t>磁场能量密度</a:t>
            </a:r>
          </a:p>
        </p:txBody>
      </p:sp>
      <p:sp>
        <p:nvSpPr>
          <p:cNvPr id="56324" name="Text Box 4"/>
          <p:cNvSpPr txBox="1">
            <a:spLocks noChangeArrowheads="1"/>
          </p:cNvSpPr>
          <p:nvPr/>
        </p:nvSpPr>
        <p:spPr bwMode="auto">
          <a:xfrm>
            <a:off x="774700" y="2022475"/>
            <a:ext cx="7921625"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5000"/>
              </a:lnSpc>
            </a:pPr>
            <a:r>
              <a:rPr kumimoji="1" lang="zh-CN" altLang="en-US" sz="2400" b="1">
                <a:solidFill>
                  <a:schemeClr val="bg1"/>
                </a:solidFill>
                <a:latin typeface="楷体_GB2312" pitchFamily="49" charset="-122"/>
                <a:ea typeface="楷体_GB2312" pitchFamily="49" charset="-122"/>
              </a:rPr>
              <a:t>上式不仅适用于无限长直螺线管中的均匀磁场</a:t>
            </a:r>
            <a:r>
              <a:rPr kumimoji="1" lang="en-US" altLang="zh-CN" sz="2400" b="1">
                <a:solidFill>
                  <a:schemeClr val="bg1"/>
                </a:solidFill>
                <a:latin typeface="楷体_GB2312" pitchFamily="49" charset="-122"/>
                <a:ea typeface="楷体_GB2312" pitchFamily="49" charset="-122"/>
              </a:rPr>
              <a:t>,</a:t>
            </a:r>
            <a:r>
              <a:rPr kumimoji="1" lang="zh-CN" altLang="en-US" sz="2400" b="1">
                <a:solidFill>
                  <a:schemeClr val="bg1"/>
                </a:solidFill>
                <a:latin typeface="楷体_GB2312" pitchFamily="49" charset="-122"/>
                <a:ea typeface="楷体_GB2312" pitchFamily="49" charset="-122"/>
              </a:rPr>
              <a:t>也适用于非均匀磁场</a:t>
            </a:r>
            <a:r>
              <a:rPr kumimoji="1" lang="en-US" altLang="zh-CN" sz="2400" b="1">
                <a:solidFill>
                  <a:schemeClr val="bg1"/>
                </a:solidFill>
                <a:latin typeface="楷体_GB2312" pitchFamily="49" charset="-122"/>
                <a:ea typeface="楷体_GB2312" pitchFamily="49" charset="-122"/>
              </a:rPr>
              <a:t>,</a:t>
            </a:r>
            <a:r>
              <a:rPr kumimoji="1" lang="zh-CN" altLang="en-US" sz="2400" b="1">
                <a:solidFill>
                  <a:schemeClr val="bg1"/>
                </a:solidFill>
                <a:latin typeface="楷体_GB2312" pitchFamily="49" charset="-122"/>
                <a:ea typeface="楷体_GB2312" pitchFamily="49" charset="-122"/>
              </a:rPr>
              <a:t>其一般是空间和时间的函数</a:t>
            </a:r>
          </a:p>
        </p:txBody>
      </p:sp>
      <p:sp>
        <p:nvSpPr>
          <p:cNvPr id="56325" name="Text Box 5"/>
          <p:cNvSpPr txBox="1">
            <a:spLocks noChangeArrowheads="1"/>
          </p:cNvSpPr>
          <p:nvPr/>
        </p:nvSpPr>
        <p:spPr bwMode="auto">
          <a:xfrm>
            <a:off x="1042988" y="3106738"/>
            <a:ext cx="2362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Times New Roman" panose="02020603050405020304" pitchFamily="18" charset="0"/>
              </a:rPr>
              <a:t>在有限区域内</a:t>
            </a:r>
          </a:p>
        </p:txBody>
      </p:sp>
      <p:graphicFrame>
        <p:nvGraphicFramePr>
          <p:cNvPr id="56326" name="Object 6"/>
          <p:cNvGraphicFramePr>
            <a:graphicFrameLocks/>
          </p:cNvGraphicFramePr>
          <p:nvPr/>
        </p:nvGraphicFramePr>
        <p:xfrm>
          <a:off x="1908175" y="3898900"/>
          <a:ext cx="4052888" cy="827088"/>
        </p:xfrm>
        <a:graphic>
          <a:graphicData uri="http://schemas.openxmlformats.org/presentationml/2006/ole">
            <mc:AlternateContent xmlns:mc="http://schemas.openxmlformats.org/markup-compatibility/2006">
              <mc:Choice xmlns:v="urn:schemas-microsoft-com:vml" Requires="v">
                <p:oleObj spid="_x0000_s56341" name="公式" r:id="rId5" imgW="3943401" imgH="733320" progId="Equation.3">
                  <p:embed/>
                </p:oleObj>
              </mc:Choice>
              <mc:Fallback>
                <p:oleObj name="公式" r:id="rId5" imgW="3943401" imgH="733320" progId="Equation.3">
                  <p:embed/>
                  <p:pic>
                    <p:nvPicPr>
                      <p:cNvPr id="0" name="Object 6"/>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08175" y="3898900"/>
                        <a:ext cx="4052888" cy="827088"/>
                      </a:xfrm>
                      <a:prstGeom prst="rect">
                        <a:avLst/>
                      </a:prstGeom>
                      <a:noFill/>
                      <a:ln w="19050">
                        <a:solidFill>
                          <a:srgbClr val="66FFFF"/>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6327" name="Object 7"/>
          <p:cNvGraphicFramePr>
            <a:graphicFrameLocks/>
          </p:cNvGraphicFramePr>
          <p:nvPr/>
        </p:nvGraphicFramePr>
        <p:xfrm>
          <a:off x="4267200" y="5668963"/>
          <a:ext cx="1712913" cy="827087"/>
        </p:xfrm>
        <a:graphic>
          <a:graphicData uri="http://schemas.openxmlformats.org/presentationml/2006/ole">
            <mc:AlternateContent xmlns:mc="http://schemas.openxmlformats.org/markup-compatibility/2006">
              <mc:Choice xmlns:v="urn:schemas-microsoft-com:vml" Requires="v">
                <p:oleObj spid="_x0000_s56342" name="公式" r:id="rId7" imgW="1609722" imgH="733320" progId="Equation.3">
                  <p:embed/>
                </p:oleObj>
              </mc:Choice>
              <mc:Fallback>
                <p:oleObj name="公式" r:id="rId7" imgW="1609722" imgH="733320" progId="Equation.3">
                  <p:embed/>
                  <p:pic>
                    <p:nvPicPr>
                      <p:cNvPr id="0" name="Object 7"/>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67200" y="5668963"/>
                        <a:ext cx="1712913" cy="8270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66FF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6328" name="Text Box 8"/>
          <p:cNvSpPr txBox="1">
            <a:spLocks noChangeArrowheads="1"/>
          </p:cNvSpPr>
          <p:nvPr/>
        </p:nvSpPr>
        <p:spPr bwMode="auto">
          <a:xfrm>
            <a:off x="6443663" y="3951288"/>
            <a:ext cx="1800225"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000" b="1">
                <a:solidFill>
                  <a:schemeClr val="bg1"/>
                </a:solidFill>
                <a:latin typeface="Times New Roman" panose="02020603050405020304" pitchFamily="18" charset="0"/>
                <a:ea typeface="楷体_GB2312" pitchFamily="49" charset="-122"/>
              </a:rPr>
              <a:t>积分遍及磁场存在的空间</a:t>
            </a:r>
          </a:p>
        </p:txBody>
      </p:sp>
      <p:sp>
        <p:nvSpPr>
          <p:cNvPr id="56329" name="Text Box 9"/>
          <p:cNvSpPr txBox="1">
            <a:spLocks noChangeArrowheads="1"/>
          </p:cNvSpPr>
          <p:nvPr/>
        </p:nvSpPr>
        <p:spPr bwMode="auto">
          <a:xfrm>
            <a:off x="1069975" y="5062538"/>
            <a:ext cx="79930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Times New Roman" panose="02020603050405020304" pitchFamily="18" charset="0"/>
              </a:rPr>
              <a:t>磁场能量密度与电场能量密度公式比较</a:t>
            </a:r>
          </a:p>
        </p:txBody>
      </p:sp>
      <p:sp>
        <p:nvSpPr>
          <p:cNvPr id="56330" name="Rectangle 10"/>
          <p:cNvSpPr>
            <a:spLocks noChangeArrowheads="1"/>
          </p:cNvSpPr>
          <p:nvPr/>
        </p:nvSpPr>
        <p:spPr bwMode="auto">
          <a:xfrm>
            <a:off x="727075" y="2997200"/>
            <a:ext cx="36195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4000" b="1">
                <a:solidFill>
                  <a:srgbClr val="FFFF66"/>
                </a:solidFill>
                <a:latin typeface="Times New Roman" panose="02020603050405020304" pitchFamily="18" charset="0"/>
              </a:rPr>
              <a:t>•</a:t>
            </a:r>
            <a:endParaRPr lang="en-US" altLang="zh-CN" sz="2400" b="1">
              <a:solidFill>
                <a:schemeClr val="bg1"/>
              </a:solidFill>
              <a:latin typeface="Times New Roman" panose="02020603050405020304" pitchFamily="18" charset="0"/>
            </a:endParaRPr>
          </a:p>
        </p:txBody>
      </p:sp>
      <p:sp>
        <p:nvSpPr>
          <p:cNvPr id="56331" name="Rectangle 11"/>
          <p:cNvSpPr>
            <a:spLocks noChangeArrowheads="1"/>
          </p:cNvSpPr>
          <p:nvPr/>
        </p:nvSpPr>
        <p:spPr bwMode="auto">
          <a:xfrm>
            <a:off x="698500" y="4959350"/>
            <a:ext cx="36195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4000" b="1">
                <a:solidFill>
                  <a:srgbClr val="FFFF66"/>
                </a:solidFill>
                <a:latin typeface="Times New Roman" panose="02020603050405020304" pitchFamily="18" charset="0"/>
              </a:rPr>
              <a:t>•</a:t>
            </a:r>
            <a:endParaRPr lang="en-US" altLang="zh-CN" sz="2400" b="1">
              <a:solidFill>
                <a:schemeClr val="bg1"/>
              </a:solidFill>
              <a:latin typeface="Times New Roman" panose="02020603050405020304" pitchFamily="18" charset="0"/>
            </a:endParaRPr>
          </a:p>
        </p:txBody>
      </p:sp>
      <p:sp>
        <p:nvSpPr>
          <p:cNvPr id="56332" name="AutoShape 12"/>
          <p:cNvSpPr>
            <a:spLocks noChangeArrowheads="1"/>
          </p:cNvSpPr>
          <p:nvPr/>
        </p:nvSpPr>
        <p:spPr bwMode="auto">
          <a:xfrm>
            <a:off x="376238" y="1557338"/>
            <a:ext cx="360362" cy="576262"/>
          </a:xfrm>
          <a:prstGeom prst="star4">
            <a:avLst>
              <a:gd name="adj" fmla="val 18519"/>
            </a:avLst>
          </a:prstGeom>
          <a:gradFill rotWithShape="0">
            <a:gsLst>
              <a:gs pos="0">
                <a:srgbClr val="99FF99"/>
              </a:gs>
              <a:gs pos="100000">
                <a:srgbClr val="477647"/>
              </a:gs>
            </a:gsLst>
            <a:path path="shape">
              <a:fillToRect l="50000" t="50000" r="50000" b="50000"/>
            </a:path>
          </a:gradFill>
          <a:ln>
            <a:noFill/>
          </a:ln>
          <a:effectLst/>
          <a:extLst>
            <a:ext uri="{91240B29-F687-4F45-9708-019B960494DF}">
              <a14:hiddenLine xmlns:a14="http://schemas.microsoft.com/office/drawing/2010/main" w="9525">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6333" name="Text Box 13"/>
          <p:cNvSpPr txBox="1">
            <a:spLocks noChangeArrowheads="1"/>
          </p:cNvSpPr>
          <p:nvPr/>
        </p:nvSpPr>
        <p:spPr bwMode="auto">
          <a:xfrm>
            <a:off x="711200" y="1628775"/>
            <a:ext cx="7969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rgbClr val="FFFF00"/>
                </a:solidFill>
                <a:latin typeface="Times New Roman" panose="02020603050405020304" pitchFamily="18" charset="0"/>
              </a:rPr>
              <a:t>说明</a:t>
            </a:r>
            <a:endParaRPr kumimoji="1" lang="zh-CN" altLang="en-US" sz="2400" b="1">
              <a:solidFill>
                <a:srgbClr val="66FFFF"/>
              </a:solidFill>
              <a:latin typeface="楷体_GB2312" pitchFamily="49" charset="-122"/>
              <a:ea typeface="楷体_GB2312" pitchFamily="49" charset="-122"/>
            </a:endParaRPr>
          </a:p>
        </p:txBody>
      </p:sp>
      <p:graphicFrame>
        <p:nvGraphicFramePr>
          <p:cNvPr id="56334" name="Object 14"/>
          <p:cNvGraphicFramePr>
            <a:graphicFrameLocks/>
          </p:cNvGraphicFramePr>
          <p:nvPr/>
        </p:nvGraphicFramePr>
        <p:xfrm>
          <a:off x="2051050" y="5707063"/>
          <a:ext cx="1003300" cy="827087"/>
        </p:xfrm>
        <a:graphic>
          <a:graphicData uri="http://schemas.openxmlformats.org/presentationml/2006/ole">
            <mc:AlternateContent xmlns:mc="http://schemas.openxmlformats.org/markup-compatibility/2006">
              <mc:Choice xmlns:v="urn:schemas-microsoft-com:vml" Requires="v">
                <p:oleObj spid="_x0000_s56343" name="公式" r:id="rId9" imgW="895221" imgH="733320" progId="Equation.3">
                  <p:embed/>
                </p:oleObj>
              </mc:Choice>
              <mc:Fallback>
                <p:oleObj name="公式" r:id="rId9" imgW="895221" imgH="733320" progId="Equation.3">
                  <p:embed/>
                  <p:pic>
                    <p:nvPicPr>
                      <p:cNvPr id="0" name="Object 14"/>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051050" y="5707063"/>
                        <a:ext cx="1003300" cy="8270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66FF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6335" name="AutoShape 15"/>
          <p:cNvSpPr>
            <a:spLocks noChangeArrowheads="1"/>
          </p:cNvSpPr>
          <p:nvPr/>
        </p:nvSpPr>
        <p:spPr bwMode="auto">
          <a:xfrm>
            <a:off x="3348038" y="5957888"/>
            <a:ext cx="685800" cy="311150"/>
          </a:xfrm>
          <a:prstGeom prst="leftRightArrow">
            <a:avLst>
              <a:gd name="adj1" fmla="val 50000"/>
              <a:gd name="adj2" fmla="val 44082"/>
            </a:avLst>
          </a:prstGeom>
          <a:solidFill>
            <a:srgbClr val="FFCCFF"/>
          </a:solidFill>
          <a:ln w="9525">
            <a:solidFill>
              <a:srgbClr val="FFCC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Tree>
  </p:cSld>
  <p:clrMapOvr>
    <a:masterClrMapping/>
  </p:clrMapOvr>
  <p:transition spd="slow">
    <p:wipe dir="d"/>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7346" name="Object 2"/>
          <p:cNvGraphicFramePr>
            <a:graphicFrameLocks/>
          </p:cNvGraphicFramePr>
          <p:nvPr/>
        </p:nvGraphicFramePr>
        <p:xfrm>
          <a:off x="811213" y="3754438"/>
          <a:ext cx="1587500" cy="827087"/>
        </p:xfrm>
        <a:graphic>
          <a:graphicData uri="http://schemas.openxmlformats.org/presentationml/2006/ole">
            <mc:AlternateContent xmlns:mc="http://schemas.openxmlformats.org/markup-compatibility/2006">
              <mc:Choice xmlns:v="urn:schemas-microsoft-com:vml" Requires="v">
                <p:oleObj spid="_x0000_s57412" name="公式" r:id="rId3" imgW="1495456" imgH="733320" progId="Equation.3">
                  <p:embed/>
                </p:oleObj>
              </mc:Choice>
              <mc:Fallback>
                <p:oleObj name="公式" r:id="rId3" imgW="1495456" imgH="733320" progId="Equation.3">
                  <p:embed/>
                  <p:pic>
                    <p:nvPicPr>
                      <p:cNvPr id="0" name="Object 2"/>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1213" y="3754438"/>
                        <a:ext cx="1587500" cy="8270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7347" name="AutoShape 3"/>
          <p:cNvSpPr>
            <a:spLocks noChangeArrowheads="1"/>
          </p:cNvSpPr>
          <p:nvPr/>
        </p:nvSpPr>
        <p:spPr bwMode="auto">
          <a:xfrm>
            <a:off x="5651500" y="1690688"/>
            <a:ext cx="2590800" cy="2590800"/>
          </a:xfrm>
          <a:custGeom>
            <a:avLst/>
            <a:gdLst>
              <a:gd name="T0" fmla="*/ 2147483646 w 21600"/>
              <a:gd name="T1" fmla="*/ 0 h 21600"/>
              <a:gd name="T2" fmla="*/ 2147483646 w 21600"/>
              <a:gd name="T3" fmla="*/ 2147483646 h 21600"/>
              <a:gd name="T4" fmla="*/ 0 w 21600"/>
              <a:gd name="T5" fmla="*/ 2147483646 h 21600"/>
              <a:gd name="T6" fmla="*/ 2147483646 w 21600"/>
              <a:gd name="T7" fmla="*/ 2147483646 h 21600"/>
              <a:gd name="T8" fmla="*/ 2147483646 w 21600"/>
              <a:gd name="T9" fmla="*/ 2147483646 h 21600"/>
              <a:gd name="T10" fmla="*/ 2147483646 w 21600"/>
              <a:gd name="T11" fmla="*/ 2147483646 h 21600"/>
              <a:gd name="T12" fmla="*/ 2147483646 w 21600"/>
              <a:gd name="T13" fmla="*/ 2147483646 h 21600"/>
              <a:gd name="T14" fmla="*/ 2147483646 w 21600"/>
              <a:gd name="T15" fmla="*/ 2147483646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3891" y="10800"/>
                </a:moveTo>
                <a:cubicBezTo>
                  <a:pt x="3891" y="14616"/>
                  <a:pt x="6984" y="17709"/>
                  <a:pt x="10800" y="17709"/>
                </a:cubicBezTo>
                <a:cubicBezTo>
                  <a:pt x="14616" y="17709"/>
                  <a:pt x="17709" y="14616"/>
                  <a:pt x="17709" y="10800"/>
                </a:cubicBezTo>
                <a:cubicBezTo>
                  <a:pt x="17709" y="6984"/>
                  <a:pt x="14616" y="3891"/>
                  <a:pt x="10800" y="3891"/>
                </a:cubicBezTo>
                <a:cubicBezTo>
                  <a:pt x="6984" y="3891"/>
                  <a:pt x="3891" y="6984"/>
                  <a:pt x="3891" y="10800"/>
                </a:cubicBezTo>
                <a:close/>
              </a:path>
            </a:pathLst>
          </a:custGeom>
          <a:gradFill rotWithShape="0">
            <a:gsLst>
              <a:gs pos="0">
                <a:srgbClr val="00CCFF"/>
              </a:gs>
              <a:gs pos="100000">
                <a:srgbClr val="007390"/>
              </a:gs>
            </a:gsLst>
            <a:path path="rect">
              <a:fillToRect l="50000" t="50000" r="50000" b="50000"/>
            </a:path>
          </a:gradFill>
          <a:ln w="38100">
            <a:solidFill>
              <a:srgbClr val="B2B2B2">
                <a:alpha val="16862"/>
              </a:srgbClr>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348" name="Line 4"/>
          <p:cNvSpPr>
            <a:spLocks noChangeShapeType="1"/>
          </p:cNvSpPr>
          <p:nvPr/>
        </p:nvSpPr>
        <p:spPr bwMode="auto">
          <a:xfrm>
            <a:off x="5651500" y="2947988"/>
            <a:ext cx="0" cy="2209800"/>
          </a:xfrm>
          <a:prstGeom prst="line">
            <a:avLst/>
          </a:prstGeom>
          <a:noFill/>
          <a:ln w="9525">
            <a:solidFill>
              <a:schemeClr val="bg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7349" name="Line 5"/>
          <p:cNvSpPr>
            <a:spLocks noChangeShapeType="1"/>
          </p:cNvSpPr>
          <p:nvPr/>
        </p:nvSpPr>
        <p:spPr bwMode="auto">
          <a:xfrm>
            <a:off x="6108700" y="2852738"/>
            <a:ext cx="0" cy="2286000"/>
          </a:xfrm>
          <a:prstGeom prst="line">
            <a:avLst/>
          </a:prstGeom>
          <a:noFill/>
          <a:ln w="9525">
            <a:solidFill>
              <a:schemeClr val="bg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7350" name="Line 6"/>
          <p:cNvSpPr>
            <a:spLocks noChangeShapeType="1"/>
          </p:cNvSpPr>
          <p:nvPr/>
        </p:nvSpPr>
        <p:spPr bwMode="auto">
          <a:xfrm>
            <a:off x="8242300" y="2928938"/>
            <a:ext cx="0" cy="2209800"/>
          </a:xfrm>
          <a:prstGeom prst="line">
            <a:avLst/>
          </a:prstGeom>
          <a:noFill/>
          <a:ln w="9525">
            <a:solidFill>
              <a:schemeClr val="bg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7351" name="Line 7"/>
          <p:cNvSpPr>
            <a:spLocks noChangeShapeType="1"/>
          </p:cNvSpPr>
          <p:nvPr/>
        </p:nvSpPr>
        <p:spPr bwMode="auto">
          <a:xfrm>
            <a:off x="7785100" y="2928938"/>
            <a:ext cx="0" cy="2209800"/>
          </a:xfrm>
          <a:prstGeom prst="line">
            <a:avLst/>
          </a:prstGeom>
          <a:noFill/>
          <a:ln w="9525">
            <a:solidFill>
              <a:schemeClr val="bg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57352" name="Group 8"/>
          <p:cNvGrpSpPr>
            <a:grpSpLocks/>
          </p:cNvGrpSpPr>
          <p:nvPr/>
        </p:nvGrpSpPr>
        <p:grpSpPr bwMode="auto">
          <a:xfrm>
            <a:off x="5651500" y="4605338"/>
            <a:ext cx="2590800" cy="533400"/>
            <a:chOff x="3696" y="2160"/>
            <a:chExt cx="1632" cy="336"/>
          </a:xfrm>
        </p:grpSpPr>
        <p:sp>
          <p:nvSpPr>
            <p:cNvPr id="57395" name="Rectangle 9"/>
            <p:cNvSpPr>
              <a:spLocks noChangeArrowheads="1"/>
            </p:cNvSpPr>
            <p:nvPr/>
          </p:nvSpPr>
          <p:spPr bwMode="auto">
            <a:xfrm>
              <a:off x="3696" y="2160"/>
              <a:ext cx="1632" cy="336"/>
            </a:xfrm>
            <a:prstGeom prst="rect">
              <a:avLst/>
            </a:prstGeom>
            <a:noFill/>
            <a:ln w="9525">
              <a:solidFill>
                <a:schemeClr val="bg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7396" name="Line 10"/>
            <p:cNvSpPr>
              <a:spLocks noChangeShapeType="1"/>
            </p:cNvSpPr>
            <p:nvPr/>
          </p:nvSpPr>
          <p:spPr bwMode="auto">
            <a:xfrm>
              <a:off x="3984" y="2160"/>
              <a:ext cx="0" cy="336"/>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7397" name="Line 11"/>
            <p:cNvSpPr>
              <a:spLocks noChangeShapeType="1"/>
            </p:cNvSpPr>
            <p:nvPr/>
          </p:nvSpPr>
          <p:spPr bwMode="auto">
            <a:xfrm>
              <a:off x="5040" y="2160"/>
              <a:ext cx="0" cy="336"/>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57353" name="Line 12"/>
          <p:cNvSpPr>
            <a:spLocks noChangeShapeType="1"/>
          </p:cNvSpPr>
          <p:nvPr/>
        </p:nvSpPr>
        <p:spPr bwMode="auto">
          <a:xfrm flipH="1" flipV="1">
            <a:off x="6142038" y="2000250"/>
            <a:ext cx="838200" cy="990600"/>
          </a:xfrm>
          <a:prstGeom prst="line">
            <a:avLst/>
          </a:prstGeom>
          <a:noFill/>
          <a:ln w="9525">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7354" name="Line 13"/>
          <p:cNvSpPr>
            <a:spLocks noChangeShapeType="1"/>
          </p:cNvSpPr>
          <p:nvPr/>
        </p:nvSpPr>
        <p:spPr bwMode="auto">
          <a:xfrm flipV="1">
            <a:off x="6956425" y="2489200"/>
            <a:ext cx="627063" cy="496888"/>
          </a:xfrm>
          <a:prstGeom prst="line">
            <a:avLst/>
          </a:prstGeom>
          <a:noFill/>
          <a:ln w="9525">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7355" name="Rectangle 14"/>
          <p:cNvSpPr>
            <a:spLocks noChangeArrowheads="1"/>
          </p:cNvSpPr>
          <p:nvPr/>
        </p:nvSpPr>
        <p:spPr bwMode="auto">
          <a:xfrm>
            <a:off x="5651500" y="4605338"/>
            <a:ext cx="457200" cy="533400"/>
          </a:xfrm>
          <a:prstGeom prst="rect">
            <a:avLst/>
          </a:prstGeom>
          <a:solidFill>
            <a:srgbClr val="00CCFF">
              <a:alpha val="50195"/>
            </a:srgbClr>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7356" name="Rectangle 15"/>
          <p:cNvSpPr>
            <a:spLocks noChangeArrowheads="1"/>
          </p:cNvSpPr>
          <p:nvPr/>
        </p:nvSpPr>
        <p:spPr bwMode="auto">
          <a:xfrm>
            <a:off x="7785100" y="4605338"/>
            <a:ext cx="457200" cy="533400"/>
          </a:xfrm>
          <a:prstGeom prst="rect">
            <a:avLst/>
          </a:prstGeom>
          <a:solidFill>
            <a:srgbClr val="00CCFF">
              <a:alpha val="50195"/>
            </a:srgbClr>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7357" name="Line 16"/>
          <p:cNvSpPr>
            <a:spLocks noChangeShapeType="1"/>
          </p:cNvSpPr>
          <p:nvPr/>
        </p:nvSpPr>
        <p:spPr bwMode="auto">
          <a:xfrm>
            <a:off x="6680200" y="1328738"/>
            <a:ext cx="0" cy="381000"/>
          </a:xfrm>
          <a:prstGeom prst="line">
            <a:avLst/>
          </a:prstGeom>
          <a:noFill/>
          <a:ln w="22225">
            <a:solidFill>
              <a:srgbClr val="FF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7358" name="Freeform 17"/>
          <p:cNvSpPr>
            <a:spLocks/>
          </p:cNvSpPr>
          <p:nvPr/>
        </p:nvSpPr>
        <p:spPr bwMode="auto">
          <a:xfrm rot="587367">
            <a:off x="6148388" y="1854200"/>
            <a:ext cx="523875" cy="463550"/>
          </a:xfrm>
          <a:custGeom>
            <a:avLst/>
            <a:gdLst>
              <a:gd name="T0" fmla="*/ 2147483646 w 376"/>
              <a:gd name="T1" fmla="*/ 2147483646 h 312"/>
              <a:gd name="T2" fmla="*/ 2147483646 w 376"/>
              <a:gd name="T3" fmla="*/ 2147483646 h 312"/>
              <a:gd name="T4" fmla="*/ 2147483646 w 376"/>
              <a:gd name="T5" fmla="*/ 2147483646 h 312"/>
              <a:gd name="T6" fmla="*/ 0 w 376"/>
              <a:gd name="T7" fmla="*/ 2147483646 h 31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76" h="312">
                <a:moveTo>
                  <a:pt x="336" y="232"/>
                </a:moveTo>
                <a:cubicBezTo>
                  <a:pt x="356" y="272"/>
                  <a:pt x="376" y="312"/>
                  <a:pt x="336" y="280"/>
                </a:cubicBezTo>
                <a:cubicBezTo>
                  <a:pt x="296" y="248"/>
                  <a:pt x="152" y="80"/>
                  <a:pt x="96" y="40"/>
                </a:cubicBezTo>
                <a:cubicBezTo>
                  <a:pt x="40" y="0"/>
                  <a:pt x="16" y="40"/>
                  <a:pt x="0" y="40"/>
                </a:cubicBezTo>
              </a:path>
            </a:pathLst>
          </a:custGeom>
          <a:noFill/>
          <a:ln w="22225">
            <a:solidFill>
              <a:srgbClr val="FF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7359" name="Freeform 18"/>
          <p:cNvSpPr>
            <a:spLocks/>
          </p:cNvSpPr>
          <p:nvPr/>
        </p:nvSpPr>
        <p:spPr bwMode="auto">
          <a:xfrm rot="-831457">
            <a:off x="5737225" y="2305050"/>
            <a:ext cx="555625" cy="427038"/>
          </a:xfrm>
          <a:custGeom>
            <a:avLst/>
            <a:gdLst>
              <a:gd name="T0" fmla="*/ 2147483646 w 376"/>
              <a:gd name="T1" fmla="*/ 2147483646 h 312"/>
              <a:gd name="T2" fmla="*/ 2147483646 w 376"/>
              <a:gd name="T3" fmla="*/ 2147483646 h 312"/>
              <a:gd name="T4" fmla="*/ 2147483646 w 376"/>
              <a:gd name="T5" fmla="*/ 2147483646 h 312"/>
              <a:gd name="T6" fmla="*/ 0 w 376"/>
              <a:gd name="T7" fmla="*/ 2147483646 h 31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76" h="312">
                <a:moveTo>
                  <a:pt x="336" y="232"/>
                </a:moveTo>
                <a:cubicBezTo>
                  <a:pt x="356" y="272"/>
                  <a:pt x="376" y="312"/>
                  <a:pt x="336" y="280"/>
                </a:cubicBezTo>
                <a:cubicBezTo>
                  <a:pt x="296" y="248"/>
                  <a:pt x="152" y="80"/>
                  <a:pt x="96" y="40"/>
                </a:cubicBezTo>
                <a:cubicBezTo>
                  <a:pt x="40" y="0"/>
                  <a:pt x="16" y="40"/>
                  <a:pt x="0" y="40"/>
                </a:cubicBezTo>
              </a:path>
            </a:pathLst>
          </a:custGeom>
          <a:noFill/>
          <a:ln w="22225">
            <a:solidFill>
              <a:srgbClr val="FF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7360" name="Freeform 19"/>
          <p:cNvSpPr>
            <a:spLocks/>
          </p:cNvSpPr>
          <p:nvPr/>
        </p:nvSpPr>
        <p:spPr bwMode="auto">
          <a:xfrm rot="-3283021">
            <a:off x="5636419" y="2824956"/>
            <a:ext cx="558800" cy="477838"/>
          </a:xfrm>
          <a:custGeom>
            <a:avLst/>
            <a:gdLst>
              <a:gd name="T0" fmla="*/ 2147483646 w 376"/>
              <a:gd name="T1" fmla="*/ 2147483646 h 312"/>
              <a:gd name="T2" fmla="*/ 2147483646 w 376"/>
              <a:gd name="T3" fmla="*/ 2147483646 h 312"/>
              <a:gd name="T4" fmla="*/ 2147483646 w 376"/>
              <a:gd name="T5" fmla="*/ 2147483646 h 312"/>
              <a:gd name="T6" fmla="*/ 0 w 376"/>
              <a:gd name="T7" fmla="*/ 2147483646 h 31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76" h="312">
                <a:moveTo>
                  <a:pt x="336" y="232"/>
                </a:moveTo>
                <a:cubicBezTo>
                  <a:pt x="356" y="272"/>
                  <a:pt x="376" y="312"/>
                  <a:pt x="336" y="280"/>
                </a:cubicBezTo>
                <a:cubicBezTo>
                  <a:pt x="296" y="248"/>
                  <a:pt x="152" y="80"/>
                  <a:pt x="96" y="40"/>
                </a:cubicBezTo>
                <a:cubicBezTo>
                  <a:pt x="40" y="0"/>
                  <a:pt x="16" y="40"/>
                  <a:pt x="0" y="40"/>
                </a:cubicBezTo>
              </a:path>
            </a:pathLst>
          </a:custGeom>
          <a:noFill/>
          <a:ln w="22225">
            <a:solidFill>
              <a:srgbClr val="FF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7361" name="Freeform 20"/>
          <p:cNvSpPr>
            <a:spLocks/>
          </p:cNvSpPr>
          <p:nvPr/>
        </p:nvSpPr>
        <p:spPr bwMode="auto">
          <a:xfrm rot="-4825388">
            <a:off x="5861050" y="3379788"/>
            <a:ext cx="549275" cy="409575"/>
          </a:xfrm>
          <a:custGeom>
            <a:avLst/>
            <a:gdLst>
              <a:gd name="T0" fmla="*/ 2147483646 w 376"/>
              <a:gd name="T1" fmla="*/ 2147483646 h 312"/>
              <a:gd name="T2" fmla="*/ 2147483646 w 376"/>
              <a:gd name="T3" fmla="*/ 2147483646 h 312"/>
              <a:gd name="T4" fmla="*/ 2147483646 w 376"/>
              <a:gd name="T5" fmla="*/ 2147483646 h 312"/>
              <a:gd name="T6" fmla="*/ 0 w 376"/>
              <a:gd name="T7" fmla="*/ 2147483646 h 31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76" h="312">
                <a:moveTo>
                  <a:pt x="336" y="232"/>
                </a:moveTo>
                <a:cubicBezTo>
                  <a:pt x="356" y="272"/>
                  <a:pt x="376" y="312"/>
                  <a:pt x="336" y="280"/>
                </a:cubicBezTo>
                <a:cubicBezTo>
                  <a:pt x="296" y="248"/>
                  <a:pt x="152" y="80"/>
                  <a:pt x="96" y="40"/>
                </a:cubicBezTo>
                <a:cubicBezTo>
                  <a:pt x="40" y="0"/>
                  <a:pt x="16" y="40"/>
                  <a:pt x="0" y="40"/>
                </a:cubicBezTo>
              </a:path>
            </a:pathLst>
          </a:custGeom>
          <a:noFill/>
          <a:ln w="22225">
            <a:solidFill>
              <a:srgbClr val="FF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7362" name="Freeform 21"/>
          <p:cNvSpPr>
            <a:spLocks/>
          </p:cNvSpPr>
          <p:nvPr/>
        </p:nvSpPr>
        <p:spPr bwMode="auto">
          <a:xfrm rot="-6218819">
            <a:off x="6270625" y="3738563"/>
            <a:ext cx="533400" cy="419100"/>
          </a:xfrm>
          <a:custGeom>
            <a:avLst/>
            <a:gdLst>
              <a:gd name="T0" fmla="*/ 2147483646 w 376"/>
              <a:gd name="T1" fmla="*/ 2147483646 h 312"/>
              <a:gd name="T2" fmla="*/ 2147483646 w 376"/>
              <a:gd name="T3" fmla="*/ 2147483646 h 312"/>
              <a:gd name="T4" fmla="*/ 2147483646 w 376"/>
              <a:gd name="T5" fmla="*/ 2147483646 h 312"/>
              <a:gd name="T6" fmla="*/ 0 w 376"/>
              <a:gd name="T7" fmla="*/ 2147483646 h 31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76" h="312">
                <a:moveTo>
                  <a:pt x="336" y="232"/>
                </a:moveTo>
                <a:cubicBezTo>
                  <a:pt x="356" y="272"/>
                  <a:pt x="376" y="312"/>
                  <a:pt x="336" y="280"/>
                </a:cubicBezTo>
                <a:cubicBezTo>
                  <a:pt x="296" y="248"/>
                  <a:pt x="152" y="80"/>
                  <a:pt x="96" y="40"/>
                </a:cubicBezTo>
                <a:cubicBezTo>
                  <a:pt x="40" y="0"/>
                  <a:pt x="16" y="40"/>
                  <a:pt x="0" y="40"/>
                </a:cubicBezTo>
              </a:path>
            </a:pathLst>
          </a:custGeom>
          <a:noFill/>
          <a:ln w="22225">
            <a:solidFill>
              <a:srgbClr val="FF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7363" name="Freeform 22"/>
          <p:cNvSpPr>
            <a:spLocks/>
          </p:cNvSpPr>
          <p:nvPr/>
        </p:nvSpPr>
        <p:spPr bwMode="auto">
          <a:xfrm rot="-8396552">
            <a:off x="6870700" y="3843338"/>
            <a:ext cx="520700" cy="419100"/>
          </a:xfrm>
          <a:custGeom>
            <a:avLst/>
            <a:gdLst>
              <a:gd name="T0" fmla="*/ 2147483646 w 376"/>
              <a:gd name="T1" fmla="*/ 2147483646 h 312"/>
              <a:gd name="T2" fmla="*/ 2147483646 w 376"/>
              <a:gd name="T3" fmla="*/ 2147483646 h 312"/>
              <a:gd name="T4" fmla="*/ 2147483646 w 376"/>
              <a:gd name="T5" fmla="*/ 2147483646 h 312"/>
              <a:gd name="T6" fmla="*/ 0 w 376"/>
              <a:gd name="T7" fmla="*/ 2147483646 h 31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76" h="312">
                <a:moveTo>
                  <a:pt x="336" y="232"/>
                </a:moveTo>
                <a:cubicBezTo>
                  <a:pt x="356" y="272"/>
                  <a:pt x="376" y="312"/>
                  <a:pt x="336" y="280"/>
                </a:cubicBezTo>
                <a:cubicBezTo>
                  <a:pt x="296" y="248"/>
                  <a:pt x="152" y="80"/>
                  <a:pt x="96" y="40"/>
                </a:cubicBezTo>
                <a:cubicBezTo>
                  <a:pt x="40" y="0"/>
                  <a:pt x="16" y="40"/>
                  <a:pt x="0" y="40"/>
                </a:cubicBezTo>
              </a:path>
            </a:pathLst>
          </a:custGeom>
          <a:noFill/>
          <a:ln w="22225">
            <a:solidFill>
              <a:srgbClr val="FF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7364" name="Freeform 23"/>
          <p:cNvSpPr>
            <a:spLocks/>
          </p:cNvSpPr>
          <p:nvPr/>
        </p:nvSpPr>
        <p:spPr bwMode="auto">
          <a:xfrm rot="-10353676">
            <a:off x="7245350" y="3689350"/>
            <a:ext cx="596900" cy="419100"/>
          </a:xfrm>
          <a:custGeom>
            <a:avLst/>
            <a:gdLst>
              <a:gd name="T0" fmla="*/ 2147483646 w 376"/>
              <a:gd name="T1" fmla="*/ 2147483646 h 312"/>
              <a:gd name="T2" fmla="*/ 2147483646 w 376"/>
              <a:gd name="T3" fmla="*/ 2147483646 h 312"/>
              <a:gd name="T4" fmla="*/ 2147483646 w 376"/>
              <a:gd name="T5" fmla="*/ 2147483646 h 312"/>
              <a:gd name="T6" fmla="*/ 0 w 376"/>
              <a:gd name="T7" fmla="*/ 2147483646 h 31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76" h="312">
                <a:moveTo>
                  <a:pt x="336" y="232"/>
                </a:moveTo>
                <a:cubicBezTo>
                  <a:pt x="356" y="272"/>
                  <a:pt x="376" y="312"/>
                  <a:pt x="336" y="280"/>
                </a:cubicBezTo>
                <a:cubicBezTo>
                  <a:pt x="296" y="248"/>
                  <a:pt x="152" y="80"/>
                  <a:pt x="96" y="40"/>
                </a:cubicBezTo>
                <a:cubicBezTo>
                  <a:pt x="40" y="0"/>
                  <a:pt x="16" y="40"/>
                  <a:pt x="0" y="40"/>
                </a:cubicBezTo>
              </a:path>
            </a:pathLst>
          </a:custGeom>
          <a:noFill/>
          <a:ln w="22225">
            <a:solidFill>
              <a:srgbClr val="FF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7365" name="Freeform 24"/>
          <p:cNvSpPr>
            <a:spLocks/>
          </p:cNvSpPr>
          <p:nvPr/>
        </p:nvSpPr>
        <p:spPr bwMode="auto">
          <a:xfrm rot="9690286">
            <a:off x="7553325" y="3297238"/>
            <a:ext cx="609600" cy="381000"/>
          </a:xfrm>
          <a:custGeom>
            <a:avLst/>
            <a:gdLst>
              <a:gd name="T0" fmla="*/ 2147483646 w 376"/>
              <a:gd name="T1" fmla="*/ 2147483646 h 312"/>
              <a:gd name="T2" fmla="*/ 2147483646 w 376"/>
              <a:gd name="T3" fmla="*/ 2147483646 h 312"/>
              <a:gd name="T4" fmla="*/ 2147483646 w 376"/>
              <a:gd name="T5" fmla="*/ 2147483646 h 312"/>
              <a:gd name="T6" fmla="*/ 0 w 376"/>
              <a:gd name="T7" fmla="*/ 2147483646 h 31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76" h="312">
                <a:moveTo>
                  <a:pt x="336" y="232"/>
                </a:moveTo>
                <a:cubicBezTo>
                  <a:pt x="356" y="272"/>
                  <a:pt x="376" y="312"/>
                  <a:pt x="336" y="280"/>
                </a:cubicBezTo>
                <a:cubicBezTo>
                  <a:pt x="296" y="248"/>
                  <a:pt x="152" y="80"/>
                  <a:pt x="96" y="40"/>
                </a:cubicBezTo>
                <a:cubicBezTo>
                  <a:pt x="40" y="0"/>
                  <a:pt x="16" y="40"/>
                  <a:pt x="0" y="40"/>
                </a:cubicBezTo>
              </a:path>
            </a:pathLst>
          </a:custGeom>
          <a:noFill/>
          <a:ln w="22225">
            <a:solidFill>
              <a:srgbClr val="FF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7366" name="Freeform 25"/>
          <p:cNvSpPr>
            <a:spLocks/>
          </p:cNvSpPr>
          <p:nvPr/>
        </p:nvSpPr>
        <p:spPr bwMode="auto">
          <a:xfrm rot="8026436">
            <a:off x="7686675" y="2781300"/>
            <a:ext cx="596900" cy="381000"/>
          </a:xfrm>
          <a:custGeom>
            <a:avLst/>
            <a:gdLst>
              <a:gd name="T0" fmla="*/ 2147483646 w 376"/>
              <a:gd name="T1" fmla="*/ 2147483646 h 312"/>
              <a:gd name="T2" fmla="*/ 2147483646 w 376"/>
              <a:gd name="T3" fmla="*/ 2147483646 h 312"/>
              <a:gd name="T4" fmla="*/ 2147483646 w 376"/>
              <a:gd name="T5" fmla="*/ 2147483646 h 312"/>
              <a:gd name="T6" fmla="*/ 0 w 376"/>
              <a:gd name="T7" fmla="*/ 2147483646 h 31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76" h="312">
                <a:moveTo>
                  <a:pt x="336" y="232"/>
                </a:moveTo>
                <a:cubicBezTo>
                  <a:pt x="356" y="272"/>
                  <a:pt x="376" y="312"/>
                  <a:pt x="336" y="280"/>
                </a:cubicBezTo>
                <a:cubicBezTo>
                  <a:pt x="296" y="248"/>
                  <a:pt x="152" y="80"/>
                  <a:pt x="96" y="40"/>
                </a:cubicBezTo>
                <a:cubicBezTo>
                  <a:pt x="40" y="0"/>
                  <a:pt x="16" y="40"/>
                  <a:pt x="0" y="40"/>
                </a:cubicBezTo>
              </a:path>
            </a:pathLst>
          </a:custGeom>
          <a:noFill/>
          <a:ln w="22225">
            <a:solidFill>
              <a:srgbClr val="FF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7367" name="Freeform 26"/>
          <p:cNvSpPr>
            <a:spLocks/>
          </p:cNvSpPr>
          <p:nvPr/>
        </p:nvSpPr>
        <p:spPr bwMode="auto">
          <a:xfrm rot="6046016">
            <a:off x="7565232" y="2196306"/>
            <a:ext cx="514350" cy="379413"/>
          </a:xfrm>
          <a:custGeom>
            <a:avLst/>
            <a:gdLst>
              <a:gd name="T0" fmla="*/ 2147483646 w 376"/>
              <a:gd name="T1" fmla="*/ 2147483646 h 312"/>
              <a:gd name="T2" fmla="*/ 2147483646 w 376"/>
              <a:gd name="T3" fmla="*/ 2147483646 h 312"/>
              <a:gd name="T4" fmla="*/ 2147483646 w 376"/>
              <a:gd name="T5" fmla="*/ 2147483646 h 312"/>
              <a:gd name="T6" fmla="*/ 0 w 376"/>
              <a:gd name="T7" fmla="*/ 2147483646 h 31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76" h="312">
                <a:moveTo>
                  <a:pt x="336" y="232"/>
                </a:moveTo>
                <a:cubicBezTo>
                  <a:pt x="356" y="272"/>
                  <a:pt x="376" y="312"/>
                  <a:pt x="336" y="280"/>
                </a:cubicBezTo>
                <a:cubicBezTo>
                  <a:pt x="296" y="248"/>
                  <a:pt x="152" y="80"/>
                  <a:pt x="96" y="40"/>
                </a:cubicBezTo>
                <a:cubicBezTo>
                  <a:pt x="40" y="0"/>
                  <a:pt x="16" y="40"/>
                  <a:pt x="0" y="40"/>
                </a:cubicBezTo>
              </a:path>
            </a:pathLst>
          </a:custGeom>
          <a:noFill/>
          <a:ln w="22225">
            <a:solidFill>
              <a:srgbClr val="FF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7368" name="Freeform 27"/>
          <p:cNvSpPr>
            <a:spLocks/>
          </p:cNvSpPr>
          <p:nvPr/>
        </p:nvSpPr>
        <p:spPr bwMode="auto">
          <a:xfrm rot="4385294">
            <a:off x="7192963" y="1839913"/>
            <a:ext cx="520700" cy="457200"/>
          </a:xfrm>
          <a:custGeom>
            <a:avLst/>
            <a:gdLst>
              <a:gd name="T0" fmla="*/ 2147483646 w 376"/>
              <a:gd name="T1" fmla="*/ 2147483646 h 312"/>
              <a:gd name="T2" fmla="*/ 2147483646 w 376"/>
              <a:gd name="T3" fmla="*/ 2147483646 h 312"/>
              <a:gd name="T4" fmla="*/ 2147483646 w 376"/>
              <a:gd name="T5" fmla="*/ 2147483646 h 312"/>
              <a:gd name="T6" fmla="*/ 0 w 376"/>
              <a:gd name="T7" fmla="*/ 2147483646 h 31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76" h="312">
                <a:moveTo>
                  <a:pt x="336" y="232"/>
                </a:moveTo>
                <a:cubicBezTo>
                  <a:pt x="356" y="272"/>
                  <a:pt x="376" y="312"/>
                  <a:pt x="336" y="280"/>
                </a:cubicBezTo>
                <a:cubicBezTo>
                  <a:pt x="296" y="248"/>
                  <a:pt x="152" y="80"/>
                  <a:pt x="96" y="40"/>
                </a:cubicBezTo>
                <a:cubicBezTo>
                  <a:pt x="40" y="0"/>
                  <a:pt x="16" y="40"/>
                  <a:pt x="0" y="40"/>
                </a:cubicBezTo>
              </a:path>
            </a:pathLst>
          </a:custGeom>
          <a:noFill/>
          <a:ln w="22225">
            <a:solidFill>
              <a:srgbClr val="FF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7369" name="Freeform 28"/>
          <p:cNvSpPr>
            <a:spLocks/>
          </p:cNvSpPr>
          <p:nvPr/>
        </p:nvSpPr>
        <p:spPr bwMode="auto">
          <a:xfrm>
            <a:off x="7061200" y="1404938"/>
            <a:ext cx="76200" cy="838200"/>
          </a:xfrm>
          <a:custGeom>
            <a:avLst/>
            <a:gdLst>
              <a:gd name="T0" fmla="*/ 2147483646 w 104"/>
              <a:gd name="T1" fmla="*/ 0 h 528"/>
              <a:gd name="T2" fmla="*/ 2147483646 w 104"/>
              <a:gd name="T3" fmla="*/ 2147483646 h 528"/>
              <a:gd name="T4" fmla="*/ 2147483646 w 104"/>
              <a:gd name="T5" fmla="*/ 2147483646 h 528"/>
              <a:gd name="T6" fmla="*/ 2147483646 w 104"/>
              <a:gd name="T7" fmla="*/ 2147483646 h 528"/>
              <a:gd name="T8" fmla="*/ 2147483646 w 104"/>
              <a:gd name="T9" fmla="*/ 2147483646 h 52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4" h="528">
                <a:moveTo>
                  <a:pt x="8" y="0"/>
                </a:moveTo>
                <a:cubicBezTo>
                  <a:pt x="8" y="176"/>
                  <a:pt x="8" y="352"/>
                  <a:pt x="8" y="432"/>
                </a:cubicBezTo>
                <a:cubicBezTo>
                  <a:pt x="8" y="512"/>
                  <a:pt x="0" y="464"/>
                  <a:pt x="8" y="480"/>
                </a:cubicBezTo>
                <a:cubicBezTo>
                  <a:pt x="16" y="496"/>
                  <a:pt x="40" y="528"/>
                  <a:pt x="56" y="528"/>
                </a:cubicBezTo>
                <a:cubicBezTo>
                  <a:pt x="72" y="528"/>
                  <a:pt x="88" y="504"/>
                  <a:pt x="104" y="480"/>
                </a:cubicBezTo>
              </a:path>
            </a:pathLst>
          </a:custGeom>
          <a:noFill/>
          <a:ln w="22225">
            <a:solidFill>
              <a:srgbClr val="FF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7370" name="Text Box 29"/>
          <p:cNvSpPr txBox="1">
            <a:spLocks noChangeArrowheads="1"/>
          </p:cNvSpPr>
          <p:nvPr/>
        </p:nvSpPr>
        <p:spPr bwMode="auto">
          <a:xfrm>
            <a:off x="288925" y="2035175"/>
            <a:ext cx="4921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rgbClr val="FFFF00"/>
                </a:solidFill>
                <a:latin typeface="Times New Roman" panose="02020603050405020304" pitchFamily="18" charset="0"/>
              </a:rPr>
              <a:t>解</a:t>
            </a:r>
          </a:p>
        </p:txBody>
      </p:sp>
      <p:sp>
        <p:nvSpPr>
          <p:cNvPr id="57371" name="Text Box 30"/>
          <p:cNvSpPr txBox="1">
            <a:spLocks noChangeArrowheads="1"/>
          </p:cNvSpPr>
          <p:nvPr/>
        </p:nvSpPr>
        <p:spPr bwMode="auto">
          <a:xfrm>
            <a:off x="714375" y="2073275"/>
            <a:ext cx="47466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Times New Roman" panose="02020603050405020304" pitchFamily="18" charset="0"/>
              </a:rPr>
              <a:t>根据安培环路定理</a:t>
            </a:r>
            <a:r>
              <a:rPr kumimoji="1" lang="en-US" altLang="zh-CN" sz="2400" b="1">
                <a:solidFill>
                  <a:schemeClr val="bg1"/>
                </a:solidFill>
                <a:latin typeface="Times New Roman" panose="02020603050405020304" pitchFamily="18" charset="0"/>
              </a:rPr>
              <a:t>,</a:t>
            </a:r>
            <a:r>
              <a:rPr kumimoji="1" lang="zh-CN" altLang="en-US" sz="2400" b="1">
                <a:solidFill>
                  <a:schemeClr val="bg1"/>
                </a:solidFill>
                <a:latin typeface="Times New Roman" panose="02020603050405020304" pitchFamily="18" charset="0"/>
              </a:rPr>
              <a:t>螺绕环内</a:t>
            </a:r>
          </a:p>
        </p:txBody>
      </p:sp>
      <p:graphicFrame>
        <p:nvGraphicFramePr>
          <p:cNvPr id="57372" name="Object 31"/>
          <p:cNvGraphicFramePr>
            <a:graphicFrameLocks/>
          </p:cNvGraphicFramePr>
          <p:nvPr/>
        </p:nvGraphicFramePr>
        <p:xfrm>
          <a:off x="3132138" y="2673350"/>
          <a:ext cx="1752600" cy="827088"/>
        </p:xfrm>
        <a:graphic>
          <a:graphicData uri="http://schemas.openxmlformats.org/presentationml/2006/ole">
            <mc:AlternateContent xmlns:mc="http://schemas.openxmlformats.org/markup-compatibility/2006">
              <mc:Choice xmlns:v="urn:schemas-microsoft-com:vml" Requires="v">
                <p:oleObj spid="_x0000_s57413" name="公式" r:id="rId5" imgW="1647811" imgH="733320" progId="Equation.3">
                  <p:embed/>
                </p:oleObj>
              </mc:Choice>
              <mc:Fallback>
                <p:oleObj name="公式" r:id="rId5" imgW="1647811" imgH="733320" progId="Equation.3">
                  <p:embed/>
                  <p:pic>
                    <p:nvPicPr>
                      <p:cNvPr id="0" name="Object 31"/>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32138" y="2673350"/>
                        <a:ext cx="1752600" cy="8270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7373" name="Object 32"/>
          <p:cNvGraphicFramePr>
            <a:graphicFrameLocks/>
          </p:cNvGraphicFramePr>
          <p:nvPr/>
        </p:nvGraphicFramePr>
        <p:xfrm>
          <a:off x="801688" y="2673350"/>
          <a:ext cx="1322387" cy="827088"/>
        </p:xfrm>
        <a:graphic>
          <a:graphicData uri="http://schemas.openxmlformats.org/presentationml/2006/ole">
            <mc:AlternateContent xmlns:mc="http://schemas.openxmlformats.org/markup-compatibility/2006">
              <mc:Choice xmlns:v="urn:schemas-microsoft-com:vml" Requires="v">
                <p:oleObj spid="_x0000_s57414" name="公式" r:id="rId7" imgW="1228835" imgH="733320" progId="Equation.3">
                  <p:embed/>
                </p:oleObj>
              </mc:Choice>
              <mc:Fallback>
                <p:oleObj name="公式" r:id="rId7" imgW="1228835" imgH="733320" progId="Equation.3">
                  <p:embed/>
                  <p:pic>
                    <p:nvPicPr>
                      <p:cNvPr id="0" name="Object 32"/>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01688" y="2673350"/>
                        <a:ext cx="1322387" cy="8270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7374" name="Object 33"/>
          <p:cNvGraphicFramePr>
            <a:graphicFrameLocks/>
          </p:cNvGraphicFramePr>
          <p:nvPr/>
        </p:nvGraphicFramePr>
        <p:xfrm>
          <a:off x="2370138" y="3706813"/>
          <a:ext cx="2005012" cy="874712"/>
        </p:xfrm>
        <a:graphic>
          <a:graphicData uri="http://schemas.openxmlformats.org/presentationml/2006/ole">
            <mc:AlternateContent xmlns:mc="http://schemas.openxmlformats.org/markup-compatibility/2006">
              <mc:Choice xmlns:v="urn:schemas-microsoft-com:vml" Requires="v">
                <p:oleObj spid="_x0000_s57415" name="公式" r:id="rId9" imgW="1914432" imgH="771660" progId="Equation.3">
                  <p:embed/>
                </p:oleObj>
              </mc:Choice>
              <mc:Fallback>
                <p:oleObj name="公式" r:id="rId9" imgW="1914432" imgH="771660" progId="Equation.3">
                  <p:embed/>
                  <p:pic>
                    <p:nvPicPr>
                      <p:cNvPr id="0" name="Object 33"/>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370138" y="3706813"/>
                        <a:ext cx="2005012" cy="8747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7375" name="Object 34"/>
          <p:cNvGraphicFramePr>
            <a:graphicFrameLocks/>
          </p:cNvGraphicFramePr>
          <p:nvPr/>
        </p:nvGraphicFramePr>
        <p:xfrm>
          <a:off x="7199313" y="2708275"/>
          <a:ext cx="331787" cy="420688"/>
        </p:xfrm>
        <a:graphic>
          <a:graphicData uri="http://schemas.openxmlformats.org/presentationml/2006/ole">
            <mc:AlternateContent xmlns:mc="http://schemas.openxmlformats.org/markup-compatibility/2006">
              <mc:Choice xmlns:v="urn:schemas-microsoft-com:vml" Requires="v">
                <p:oleObj spid="_x0000_s57416" name="公式" r:id="rId11" imgW="238257" imgH="314280" progId="Equation.3">
                  <p:embed/>
                </p:oleObj>
              </mc:Choice>
              <mc:Fallback>
                <p:oleObj name="公式" r:id="rId11" imgW="238257" imgH="314280" progId="Equation.3">
                  <p:embed/>
                  <p:pic>
                    <p:nvPicPr>
                      <p:cNvPr id="0" name="Object 34"/>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199313" y="2708275"/>
                        <a:ext cx="331787" cy="4206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7376" name="Object 35"/>
          <p:cNvGraphicFramePr>
            <a:graphicFrameLocks/>
          </p:cNvGraphicFramePr>
          <p:nvPr/>
        </p:nvGraphicFramePr>
        <p:xfrm>
          <a:off x="6421438" y="2689225"/>
          <a:ext cx="366712" cy="420688"/>
        </p:xfrm>
        <a:graphic>
          <a:graphicData uri="http://schemas.openxmlformats.org/presentationml/2006/ole">
            <mc:AlternateContent xmlns:mc="http://schemas.openxmlformats.org/markup-compatibility/2006">
              <mc:Choice xmlns:v="urn:schemas-microsoft-com:vml" Requires="v">
                <p:oleObj spid="_x0000_s57417" name="公式" r:id="rId13" imgW="276346" imgH="314280" progId="Equation.3">
                  <p:embed/>
                </p:oleObj>
              </mc:Choice>
              <mc:Fallback>
                <p:oleObj name="公式" r:id="rId13" imgW="276346" imgH="314280" progId="Equation.3">
                  <p:embed/>
                  <p:pic>
                    <p:nvPicPr>
                      <p:cNvPr id="0" name="Object 35"/>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421438" y="2689225"/>
                        <a:ext cx="366712" cy="4206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7377" name="Object 36"/>
          <p:cNvGraphicFramePr>
            <a:graphicFrameLocks/>
          </p:cNvGraphicFramePr>
          <p:nvPr/>
        </p:nvGraphicFramePr>
        <p:xfrm>
          <a:off x="8350250" y="4672013"/>
          <a:ext cx="215900" cy="315912"/>
        </p:xfrm>
        <a:graphic>
          <a:graphicData uri="http://schemas.openxmlformats.org/presentationml/2006/ole">
            <mc:AlternateContent xmlns:mc="http://schemas.openxmlformats.org/markup-compatibility/2006">
              <mc:Choice xmlns:v="urn:schemas-microsoft-com:vml" Requires="v">
                <p:oleObj spid="_x0000_s57418" name="公式" r:id="rId15" imgW="123721" imgH="209520" progId="Equation.3">
                  <p:embed/>
                </p:oleObj>
              </mc:Choice>
              <mc:Fallback>
                <p:oleObj name="公式" r:id="rId15" imgW="123721" imgH="209520" progId="Equation.3">
                  <p:embed/>
                  <p:pic>
                    <p:nvPicPr>
                      <p:cNvPr id="0" name="Object 36"/>
                      <p:cNvPicPr>
                        <a:picLocks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8350250" y="4672013"/>
                        <a:ext cx="215900" cy="3159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7378" name="Object 37"/>
          <p:cNvGraphicFramePr>
            <a:graphicFrameLocks/>
          </p:cNvGraphicFramePr>
          <p:nvPr/>
        </p:nvGraphicFramePr>
        <p:xfrm>
          <a:off x="2654300" y="4913313"/>
          <a:ext cx="1917700" cy="315912"/>
        </p:xfrm>
        <a:graphic>
          <a:graphicData uri="http://schemas.openxmlformats.org/presentationml/2006/ole">
            <mc:AlternateContent xmlns:mc="http://schemas.openxmlformats.org/markup-compatibility/2006">
              <mc:Choice xmlns:v="urn:schemas-microsoft-com:vml" Requires="v">
                <p:oleObj spid="_x0000_s57419" name="公式" r:id="rId17" imgW="1809621" imgH="209520" progId="Equation.3">
                  <p:embed/>
                </p:oleObj>
              </mc:Choice>
              <mc:Fallback>
                <p:oleObj name="公式" r:id="rId17" imgW="1809621" imgH="209520" progId="Equation.3">
                  <p:embed/>
                  <p:pic>
                    <p:nvPicPr>
                      <p:cNvPr id="0" name="Object 37"/>
                      <p:cNvPicPr>
                        <a:picLocks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654300" y="4913313"/>
                        <a:ext cx="1917700" cy="3159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7379" name="Text Box 38"/>
          <p:cNvSpPr txBox="1">
            <a:spLocks noChangeArrowheads="1"/>
          </p:cNvSpPr>
          <p:nvPr/>
        </p:nvSpPr>
        <p:spPr bwMode="auto">
          <a:xfrm>
            <a:off x="742950" y="4843463"/>
            <a:ext cx="152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Times New Roman" panose="02020603050405020304" pitchFamily="18" charset="0"/>
              </a:rPr>
              <a:t>取体积元</a:t>
            </a:r>
          </a:p>
        </p:txBody>
      </p:sp>
      <p:graphicFrame>
        <p:nvGraphicFramePr>
          <p:cNvPr id="57380" name="Object 39"/>
          <p:cNvGraphicFramePr>
            <a:graphicFrameLocks/>
          </p:cNvGraphicFramePr>
          <p:nvPr/>
        </p:nvGraphicFramePr>
        <p:xfrm>
          <a:off x="827088" y="5700713"/>
          <a:ext cx="1978025" cy="608012"/>
        </p:xfrm>
        <a:graphic>
          <a:graphicData uri="http://schemas.openxmlformats.org/presentationml/2006/ole">
            <mc:AlternateContent xmlns:mc="http://schemas.openxmlformats.org/markup-compatibility/2006">
              <mc:Choice xmlns:v="urn:schemas-microsoft-com:vml" Requires="v">
                <p:oleObj spid="_x0000_s57420" name="公式" r:id="rId19" imgW="1876343" imgH="504900" progId="Equation.3">
                  <p:embed/>
                </p:oleObj>
              </mc:Choice>
              <mc:Fallback>
                <p:oleObj name="公式" r:id="rId19" imgW="1876343" imgH="504900" progId="Equation.3">
                  <p:embed/>
                  <p:pic>
                    <p:nvPicPr>
                      <p:cNvPr id="0" name="Object 39"/>
                      <p:cNvPicPr>
                        <a:picLocks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827088" y="5700713"/>
                        <a:ext cx="1978025" cy="6080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7381" name="Object 40"/>
          <p:cNvGraphicFramePr>
            <a:graphicFrameLocks/>
          </p:cNvGraphicFramePr>
          <p:nvPr/>
        </p:nvGraphicFramePr>
        <p:xfrm>
          <a:off x="2843213" y="5516563"/>
          <a:ext cx="3308350" cy="879475"/>
        </p:xfrm>
        <a:graphic>
          <a:graphicData uri="http://schemas.openxmlformats.org/presentationml/2006/ole">
            <mc:AlternateContent xmlns:mc="http://schemas.openxmlformats.org/markup-compatibility/2006">
              <mc:Choice xmlns:v="urn:schemas-microsoft-com:vml" Requires="v">
                <p:oleObj spid="_x0000_s57421" name="公式" r:id="rId21" imgW="3209990" imgH="771660" progId="Equation.3">
                  <p:embed/>
                </p:oleObj>
              </mc:Choice>
              <mc:Fallback>
                <p:oleObj name="公式" r:id="rId21" imgW="3209990" imgH="771660" progId="Equation.3">
                  <p:embed/>
                  <p:pic>
                    <p:nvPicPr>
                      <p:cNvPr id="0" name="Object 40"/>
                      <p:cNvPicPr>
                        <a:picLocks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2843213" y="5516563"/>
                        <a:ext cx="3308350" cy="879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7382" name="Object 41"/>
          <p:cNvGraphicFramePr>
            <a:graphicFrameLocks/>
          </p:cNvGraphicFramePr>
          <p:nvPr/>
        </p:nvGraphicFramePr>
        <p:xfrm>
          <a:off x="6111875" y="5535613"/>
          <a:ext cx="2492375" cy="989012"/>
        </p:xfrm>
        <a:graphic>
          <a:graphicData uri="http://schemas.openxmlformats.org/presentationml/2006/ole">
            <mc:AlternateContent xmlns:mc="http://schemas.openxmlformats.org/markup-compatibility/2006">
              <mc:Choice xmlns:v="urn:schemas-microsoft-com:vml" Requires="v">
                <p:oleObj spid="_x0000_s57422" name="公式" r:id="rId23" imgW="2381222" imgH="885870" progId="Equation.3">
                  <p:embed/>
                </p:oleObj>
              </mc:Choice>
              <mc:Fallback>
                <p:oleObj name="公式" r:id="rId23" imgW="2381222" imgH="885870" progId="Equation.3">
                  <p:embed/>
                  <p:pic>
                    <p:nvPicPr>
                      <p:cNvPr id="0" name="Object 41"/>
                      <p:cNvPicPr>
                        <a:picLocks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6111875" y="5535613"/>
                        <a:ext cx="2492375" cy="9890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7383" name="Object 42"/>
          <p:cNvGraphicFramePr>
            <a:graphicFrameLocks/>
          </p:cNvGraphicFramePr>
          <p:nvPr/>
        </p:nvGraphicFramePr>
        <p:xfrm>
          <a:off x="6405563" y="1281113"/>
          <a:ext cx="204787" cy="292100"/>
        </p:xfrm>
        <a:graphic>
          <a:graphicData uri="http://schemas.openxmlformats.org/presentationml/2006/ole">
            <mc:AlternateContent xmlns:mc="http://schemas.openxmlformats.org/markup-compatibility/2006">
              <mc:Choice xmlns:v="urn:schemas-microsoft-com:vml" Requires="v">
                <p:oleObj spid="_x0000_s57423" name="公式" r:id="rId25" imgW="95357" imgH="200070" progId="Equation.3">
                  <p:embed/>
                </p:oleObj>
              </mc:Choice>
              <mc:Fallback>
                <p:oleObj name="公式" r:id="rId25" imgW="95357" imgH="200070" progId="Equation.3">
                  <p:embed/>
                  <p:pic>
                    <p:nvPicPr>
                      <p:cNvPr id="0" name="Object 42"/>
                      <p:cNvPicPr>
                        <a:picLocks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6405563" y="1281113"/>
                        <a:ext cx="204787" cy="292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7384" name="AutoShape 43"/>
          <p:cNvSpPr>
            <a:spLocks noChangeArrowheads="1"/>
          </p:cNvSpPr>
          <p:nvPr/>
        </p:nvSpPr>
        <p:spPr bwMode="auto">
          <a:xfrm>
            <a:off x="2339975" y="2974975"/>
            <a:ext cx="533400" cy="238125"/>
          </a:xfrm>
          <a:prstGeom prst="leftRightArrow">
            <a:avLst>
              <a:gd name="adj1" fmla="val 50000"/>
              <a:gd name="adj2" fmla="val 44800"/>
            </a:avLst>
          </a:prstGeom>
          <a:solidFill>
            <a:srgbClr val="FFCCFF"/>
          </a:solidFill>
          <a:ln w="9525">
            <a:solidFill>
              <a:srgbClr val="FFCC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7385" name="Text Box 44"/>
          <p:cNvSpPr txBox="1">
            <a:spLocks noChangeArrowheads="1"/>
          </p:cNvSpPr>
          <p:nvPr/>
        </p:nvSpPr>
        <p:spPr bwMode="auto">
          <a:xfrm>
            <a:off x="266700" y="398463"/>
            <a:ext cx="4921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rgbClr val="FFFF00"/>
                </a:solidFill>
                <a:latin typeface="Times New Roman" panose="02020603050405020304" pitchFamily="18" charset="0"/>
              </a:rPr>
              <a:t>例</a:t>
            </a:r>
          </a:p>
        </p:txBody>
      </p:sp>
      <p:sp>
        <p:nvSpPr>
          <p:cNvPr id="57386" name="Text Box 45"/>
          <p:cNvSpPr txBox="1">
            <a:spLocks noChangeArrowheads="1"/>
          </p:cNvSpPr>
          <p:nvPr/>
        </p:nvSpPr>
        <p:spPr bwMode="auto">
          <a:xfrm>
            <a:off x="762000" y="274638"/>
            <a:ext cx="8058150" cy="1082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5000"/>
              </a:lnSpc>
            </a:pPr>
            <a:r>
              <a:rPr kumimoji="1" lang="zh-CN" altLang="en-US" sz="2400" b="1">
                <a:solidFill>
                  <a:schemeClr val="bg1"/>
                </a:solidFill>
                <a:latin typeface="Times New Roman" panose="02020603050405020304" pitchFamily="18" charset="0"/>
              </a:rPr>
              <a:t>一由 </a:t>
            </a:r>
            <a:r>
              <a:rPr kumimoji="1" lang="en-US" altLang="zh-CN" sz="2400" b="1" i="1">
                <a:solidFill>
                  <a:srgbClr val="66FFFF"/>
                </a:solidFill>
                <a:latin typeface="Times New Roman" panose="02020603050405020304" pitchFamily="18" charset="0"/>
              </a:rPr>
              <a:t>N</a:t>
            </a:r>
            <a:r>
              <a:rPr kumimoji="1" lang="en-US" altLang="zh-CN" sz="2400" b="1">
                <a:solidFill>
                  <a:schemeClr val="bg1"/>
                </a:solidFill>
                <a:latin typeface="Times New Roman" panose="02020603050405020304" pitchFamily="18" charset="0"/>
              </a:rPr>
              <a:t> </a:t>
            </a:r>
            <a:r>
              <a:rPr kumimoji="1" lang="zh-CN" altLang="en-US" sz="2400" b="1">
                <a:solidFill>
                  <a:schemeClr val="bg1"/>
                </a:solidFill>
                <a:latin typeface="Times New Roman" panose="02020603050405020304" pitchFamily="18" charset="0"/>
              </a:rPr>
              <a:t>匝线圈绕成的螺绕环，通有电流</a:t>
            </a:r>
            <a:r>
              <a:rPr kumimoji="1" lang="zh-CN" altLang="en-US" sz="2400" b="1" i="1">
                <a:solidFill>
                  <a:schemeClr val="bg1"/>
                </a:solidFill>
                <a:latin typeface="Times New Roman" panose="02020603050405020304" pitchFamily="18" charset="0"/>
              </a:rPr>
              <a:t> </a:t>
            </a:r>
            <a:r>
              <a:rPr kumimoji="1" lang="en-US" altLang="zh-CN" sz="2800" b="1" i="1">
                <a:solidFill>
                  <a:srgbClr val="66FFFF"/>
                </a:solidFill>
                <a:latin typeface="Times New Roman" panose="02020603050405020304" pitchFamily="18" charset="0"/>
              </a:rPr>
              <a:t>I</a:t>
            </a:r>
            <a:r>
              <a:rPr kumimoji="1" lang="en-US" altLang="zh-CN" sz="2400" b="1">
                <a:solidFill>
                  <a:schemeClr val="bg1"/>
                </a:solidFill>
                <a:latin typeface="Times New Roman" panose="02020603050405020304" pitchFamily="18" charset="0"/>
              </a:rPr>
              <a:t> </a:t>
            </a:r>
            <a:r>
              <a:rPr kumimoji="1" lang="zh-CN" altLang="en-US" sz="2400" b="1">
                <a:solidFill>
                  <a:schemeClr val="bg1"/>
                </a:solidFill>
                <a:latin typeface="Times New Roman" panose="02020603050405020304" pitchFamily="18" charset="0"/>
              </a:rPr>
              <a:t>，其中充有均匀磁介质</a:t>
            </a:r>
          </a:p>
        </p:txBody>
      </p:sp>
      <p:sp>
        <p:nvSpPr>
          <p:cNvPr id="57387" name="Text Box 46"/>
          <p:cNvSpPr txBox="1">
            <a:spLocks noChangeArrowheads="1"/>
          </p:cNvSpPr>
          <p:nvPr/>
        </p:nvSpPr>
        <p:spPr bwMode="auto">
          <a:xfrm>
            <a:off x="266700" y="1458913"/>
            <a:ext cx="3236913" cy="53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tIns="82800" bIns="8280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spcBef>
                <a:spcPct val="50000"/>
              </a:spcBef>
            </a:pPr>
            <a:r>
              <a:rPr kumimoji="1" lang="zh-CN" altLang="en-US" sz="2400" b="1">
                <a:solidFill>
                  <a:srgbClr val="FFFF00"/>
                </a:solidFill>
                <a:latin typeface="Times New Roman" panose="02020603050405020304" pitchFamily="18" charset="0"/>
              </a:rPr>
              <a:t>求</a:t>
            </a:r>
            <a:r>
              <a:rPr kumimoji="1" lang="zh-CN" altLang="en-US" sz="2400" b="1">
                <a:solidFill>
                  <a:schemeClr val="bg1"/>
                </a:solidFill>
                <a:latin typeface="Times New Roman" panose="02020603050405020304" pitchFamily="18" charset="0"/>
              </a:rPr>
              <a:t>  磁场能量</a:t>
            </a:r>
            <a:r>
              <a:rPr kumimoji="1" lang="en-US" altLang="zh-CN" sz="2400" b="1" i="1">
                <a:solidFill>
                  <a:srgbClr val="66FFFF"/>
                </a:solidFill>
                <a:latin typeface="Times New Roman" panose="02020603050405020304" pitchFamily="18" charset="0"/>
              </a:rPr>
              <a:t>W</a:t>
            </a:r>
            <a:r>
              <a:rPr kumimoji="1" lang="en-US" altLang="zh-CN" sz="2400" b="1" i="1" baseline="-25000">
                <a:solidFill>
                  <a:srgbClr val="66FFFF"/>
                </a:solidFill>
                <a:latin typeface="Times New Roman" panose="02020603050405020304" pitchFamily="18" charset="0"/>
              </a:rPr>
              <a:t>m</a:t>
            </a:r>
            <a:endParaRPr kumimoji="1" lang="en-US" altLang="zh-CN" sz="2400" b="1" i="1">
              <a:solidFill>
                <a:srgbClr val="66FFFF"/>
              </a:solidFill>
              <a:latin typeface="Times New Roman" panose="02020603050405020304" pitchFamily="18" charset="0"/>
            </a:endParaRPr>
          </a:p>
        </p:txBody>
      </p:sp>
      <p:graphicFrame>
        <p:nvGraphicFramePr>
          <p:cNvPr id="57388" name="Object 47"/>
          <p:cNvGraphicFramePr>
            <a:graphicFrameLocks/>
          </p:cNvGraphicFramePr>
          <p:nvPr/>
        </p:nvGraphicFramePr>
        <p:xfrm>
          <a:off x="6877050" y="2882900"/>
          <a:ext cx="190500" cy="190500"/>
        </p:xfrm>
        <a:graphic>
          <a:graphicData uri="http://schemas.openxmlformats.org/presentationml/2006/ole">
            <mc:AlternateContent xmlns:mc="http://schemas.openxmlformats.org/markup-compatibility/2006">
              <mc:Choice xmlns:v="urn:schemas-microsoft-com:vml" Requires="v">
                <p:oleObj spid="_x0000_s57424" name="公式" r:id="rId27" imgW="85632" imgH="85860" progId="Equation.3">
                  <p:embed/>
                </p:oleObj>
              </mc:Choice>
              <mc:Fallback>
                <p:oleObj name="公式" r:id="rId27" imgW="85632" imgH="85860" progId="Equation.3">
                  <p:embed/>
                  <p:pic>
                    <p:nvPicPr>
                      <p:cNvPr id="0" name="Object 47"/>
                      <p:cNvPicPr>
                        <a:picLocks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6877050" y="2882900"/>
                        <a:ext cx="190500" cy="190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7389" name="Object 48"/>
          <p:cNvGraphicFramePr>
            <a:graphicFrameLocks/>
          </p:cNvGraphicFramePr>
          <p:nvPr/>
        </p:nvGraphicFramePr>
        <p:xfrm>
          <a:off x="6813550" y="3092450"/>
          <a:ext cx="292100" cy="317500"/>
        </p:xfrm>
        <a:graphic>
          <a:graphicData uri="http://schemas.openxmlformats.org/presentationml/2006/ole">
            <mc:AlternateContent xmlns:mc="http://schemas.openxmlformats.org/markup-compatibility/2006">
              <mc:Choice xmlns:v="urn:schemas-microsoft-com:vml" Requires="v">
                <p:oleObj spid="_x0000_s57425" name="公式" r:id="rId29" imgW="199898" imgH="209520" progId="Equation.3">
                  <p:embed/>
                </p:oleObj>
              </mc:Choice>
              <mc:Fallback>
                <p:oleObj name="公式" r:id="rId29" imgW="199898" imgH="209520" progId="Equation.3">
                  <p:embed/>
                  <p:pic>
                    <p:nvPicPr>
                      <p:cNvPr id="0" name="Object 48"/>
                      <p:cNvPicPr>
                        <a:picLocks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6813550" y="3092450"/>
                        <a:ext cx="292100" cy="317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7390" name="Rectangle 49" descr="宽下对角线"/>
          <p:cNvSpPr>
            <a:spLocks noChangeArrowheads="1"/>
          </p:cNvSpPr>
          <p:nvPr/>
        </p:nvSpPr>
        <p:spPr bwMode="auto">
          <a:xfrm>
            <a:off x="7927975" y="4602163"/>
            <a:ext cx="77788" cy="539750"/>
          </a:xfrm>
          <a:prstGeom prst="rect">
            <a:avLst/>
          </a:prstGeom>
          <a:blipFill dpi="0" rotWithShape="0">
            <a:blip r:embed="rId31"/>
            <a:srcRect/>
            <a:tile tx="0" ty="0" sx="100000" sy="100000" flip="none" algn="tl"/>
          </a:blip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7391" name="Oval 50"/>
          <p:cNvSpPr>
            <a:spLocks noChangeArrowheads="1"/>
          </p:cNvSpPr>
          <p:nvPr/>
        </p:nvSpPr>
        <p:spPr bwMode="auto">
          <a:xfrm>
            <a:off x="5903913" y="1917700"/>
            <a:ext cx="2090737" cy="2163763"/>
          </a:xfrm>
          <a:prstGeom prst="ellipse">
            <a:avLst/>
          </a:prstGeom>
          <a:noFill/>
          <a:ln w="19050" algn="ctr">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82800" bIns="82800"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7392" name="Oval 51"/>
          <p:cNvSpPr>
            <a:spLocks noChangeArrowheads="1"/>
          </p:cNvSpPr>
          <p:nvPr/>
        </p:nvSpPr>
        <p:spPr bwMode="auto">
          <a:xfrm>
            <a:off x="5967413" y="1960563"/>
            <a:ext cx="1978025" cy="2070100"/>
          </a:xfrm>
          <a:prstGeom prst="ellipse">
            <a:avLst/>
          </a:prstGeom>
          <a:noFill/>
          <a:ln w="19050" algn="ctr">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tIns="82800" bIns="82800"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7393" name="Line 52"/>
          <p:cNvSpPr>
            <a:spLocks noChangeShapeType="1"/>
          </p:cNvSpPr>
          <p:nvPr/>
        </p:nvSpPr>
        <p:spPr bwMode="auto">
          <a:xfrm flipV="1">
            <a:off x="7932738" y="3084513"/>
            <a:ext cx="0" cy="1511300"/>
          </a:xfrm>
          <a:prstGeom prst="line">
            <a:avLst/>
          </a:prstGeom>
          <a:noFill/>
          <a:ln w="12700">
            <a:solidFill>
              <a:schemeClr val="bg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tIns="82800" bIns="82800">
            <a:spAutoFit/>
          </a:bodyPr>
          <a:lstStyle/>
          <a:p>
            <a:endParaRPr lang="zh-CN" altLang="en-US"/>
          </a:p>
        </p:txBody>
      </p:sp>
      <p:sp>
        <p:nvSpPr>
          <p:cNvPr id="57394" name="Line 53"/>
          <p:cNvSpPr>
            <a:spLocks noChangeShapeType="1"/>
          </p:cNvSpPr>
          <p:nvPr/>
        </p:nvSpPr>
        <p:spPr bwMode="auto">
          <a:xfrm flipV="1">
            <a:off x="7996238" y="3082925"/>
            <a:ext cx="0" cy="1511300"/>
          </a:xfrm>
          <a:prstGeom prst="line">
            <a:avLst/>
          </a:prstGeom>
          <a:noFill/>
          <a:ln w="12700">
            <a:solidFill>
              <a:schemeClr val="bg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tIns="82800" bIns="82800">
            <a:spAutoFit/>
          </a:bodyPr>
          <a:lstStyle/>
          <a:p>
            <a:endParaRPr lang="zh-CN" altLang="en-US"/>
          </a:p>
        </p:txBody>
      </p:sp>
    </p:spTree>
  </p:cSld>
  <p:clrMapOvr>
    <a:masterClrMapping/>
  </p:clrMapOvr>
  <p:transition spd="slow">
    <p:wipe dir="d"/>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ext Box 2"/>
          <p:cNvSpPr txBox="1">
            <a:spLocks noChangeArrowheads="1"/>
          </p:cNvSpPr>
          <p:nvPr/>
        </p:nvSpPr>
        <p:spPr bwMode="auto">
          <a:xfrm>
            <a:off x="895350" y="374650"/>
            <a:ext cx="4495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rgbClr val="FFFF00"/>
                </a:solidFill>
                <a:latin typeface="Times New Roman" panose="02020603050405020304" pitchFamily="18" charset="0"/>
                <a:cs typeface="Times New Roman" panose="02020603050405020304" pitchFamily="18" charset="0"/>
              </a:rPr>
              <a:t> </a:t>
            </a:r>
            <a:r>
              <a:rPr kumimoji="1" lang="zh-CN" altLang="en-US" sz="2400" b="1">
                <a:solidFill>
                  <a:schemeClr val="bg1"/>
                </a:solidFill>
                <a:latin typeface="Times New Roman" panose="02020603050405020304" pitchFamily="18" charset="0"/>
                <a:cs typeface="Times New Roman" panose="02020603050405020304" pitchFamily="18" charset="0"/>
              </a:rPr>
              <a:t> </a:t>
            </a:r>
            <a:r>
              <a:rPr kumimoji="1" lang="zh-CN" altLang="en-US" sz="2400" b="1">
                <a:solidFill>
                  <a:srgbClr val="66FFFF"/>
                </a:solidFill>
                <a:latin typeface="Times New Roman" panose="02020603050405020304" pitchFamily="18" charset="0"/>
              </a:rPr>
              <a:t>计算磁场能量的两个基本点</a:t>
            </a:r>
          </a:p>
        </p:txBody>
      </p:sp>
      <p:sp>
        <p:nvSpPr>
          <p:cNvPr id="58371" name="Text Box 3"/>
          <p:cNvSpPr txBox="1">
            <a:spLocks noChangeArrowheads="1"/>
          </p:cNvSpPr>
          <p:nvPr/>
        </p:nvSpPr>
        <p:spPr bwMode="auto">
          <a:xfrm>
            <a:off x="742950" y="889000"/>
            <a:ext cx="2540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chemeClr val="bg1"/>
                </a:solidFill>
                <a:latin typeface="Times New Roman" panose="02020603050405020304" pitchFamily="18" charset="0"/>
              </a:rPr>
              <a:t>(1) </a:t>
            </a:r>
            <a:r>
              <a:rPr kumimoji="1" lang="zh-CN" altLang="en-US" sz="2400" b="1">
                <a:solidFill>
                  <a:schemeClr val="bg1"/>
                </a:solidFill>
                <a:latin typeface="Times New Roman" panose="02020603050405020304" pitchFamily="18" charset="0"/>
              </a:rPr>
              <a:t>求磁场分布</a:t>
            </a:r>
          </a:p>
        </p:txBody>
      </p:sp>
      <p:sp>
        <p:nvSpPr>
          <p:cNvPr id="58372" name="Text Box 4"/>
          <p:cNvSpPr txBox="1">
            <a:spLocks noChangeArrowheads="1"/>
          </p:cNvSpPr>
          <p:nvPr/>
        </p:nvSpPr>
        <p:spPr bwMode="auto">
          <a:xfrm>
            <a:off x="723900" y="1479550"/>
            <a:ext cx="28733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chemeClr val="bg1"/>
                </a:solidFill>
                <a:latin typeface="Times New Roman" panose="02020603050405020304" pitchFamily="18" charset="0"/>
              </a:rPr>
              <a:t>(2) </a:t>
            </a:r>
            <a:r>
              <a:rPr kumimoji="1" lang="zh-CN" altLang="en-US" sz="2400" b="1">
                <a:solidFill>
                  <a:schemeClr val="bg1"/>
                </a:solidFill>
                <a:latin typeface="Times New Roman" panose="02020603050405020304" pitchFamily="18" charset="0"/>
              </a:rPr>
              <a:t>定体积元</a:t>
            </a:r>
          </a:p>
        </p:txBody>
      </p:sp>
      <p:sp>
        <p:nvSpPr>
          <p:cNvPr id="58373" name="AutoShape 5"/>
          <p:cNvSpPr>
            <a:spLocks noChangeArrowheads="1"/>
          </p:cNvSpPr>
          <p:nvPr/>
        </p:nvSpPr>
        <p:spPr bwMode="auto">
          <a:xfrm>
            <a:off x="3168650" y="1027113"/>
            <a:ext cx="704850" cy="211137"/>
          </a:xfrm>
          <a:prstGeom prst="rightArrow">
            <a:avLst>
              <a:gd name="adj1" fmla="val 50000"/>
              <a:gd name="adj2" fmla="val 83459"/>
            </a:avLst>
          </a:prstGeom>
          <a:solidFill>
            <a:srgbClr val="FFCCFF"/>
          </a:solidFill>
          <a:ln w="9525">
            <a:solidFill>
              <a:srgbClr val="FFCC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58374" name="Object 6"/>
          <p:cNvGraphicFramePr>
            <a:graphicFrameLocks/>
          </p:cNvGraphicFramePr>
          <p:nvPr/>
        </p:nvGraphicFramePr>
        <p:xfrm>
          <a:off x="4067175" y="895350"/>
          <a:ext cx="673100" cy="417513"/>
        </p:xfrm>
        <a:graphic>
          <a:graphicData uri="http://schemas.openxmlformats.org/presentationml/2006/ole">
            <mc:AlternateContent xmlns:mc="http://schemas.openxmlformats.org/markup-compatibility/2006">
              <mc:Choice xmlns:v="urn:schemas-microsoft-com:vml" Requires="v">
                <p:oleObj spid="_x0000_s58399" name="公式" r:id="rId3" imgW="581056" imgH="314280" progId="Equation.3">
                  <p:embed/>
                </p:oleObj>
              </mc:Choice>
              <mc:Fallback>
                <p:oleObj name="公式" r:id="rId3" imgW="581056" imgH="314280" progId="Equation.3">
                  <p:embed/>
                  <p:pic>
                    <p:nvPicPr>
                      <p:cNvPr id="0" name="Object 6"/>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67175" y="895350"/>
                        <a:ext cx="673100" cy="4175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8375" name="Object 7"/>
          <p:cNvGraphicFramePr>
            <a:graphicFrameLocks/>
          </p:cNvGraphicFramePr>
          <p:nvPr/>
        </p:nvGraphicFramePr>
        <p:xfrm>
          <a:off x="2716213" y="1563688"/>
          <a:ext cx="482600" cy="315912"/>
        </p:xfrm>
        <a:graphic>
          <a:graphicData uri="http://schemas.openxmlformats.org/presentationml/2006/ole">
            <mc:AlternateContent xmlns:mc="http://schemas.openxmlformats.org/markup-compatibility/2006">
              <mc:Choice xmlns:v="urn:schemas-microsoft-com:vml" Requires="v">
                <p:oleObj spid="_x0000_s58400" name="公式" r:id="rId5" imgW="390612" imgH="209520" progId="Equation.3">
                  <p:embed/>
                </p:oleObj>
              </mc:Choice>
              <mc:Fallback>
                <p:oleObj name="公式" r:id="rId5" imgW="390612" imgH="209520" progId="Equation.3">
                  <p:embed/>
                  <p:pic>
                    <p:nvPicPr>
                      <p:cNvPr id="0" name="Object 7"/>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16213" y="1563688"/>
                        <a:ext cx="482600" cy="3159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8376" name="AutoShape 8"/>
          <p:cNvSpPr>
            <a:spLocks noChangeArrowheads="1"/>
          </p:cNvSpPr>
          <p:nvPr/>
        </p:nvSpPr>
        <p:spPr bwMode="auto">
          <a:xfrm>
            <a:off x="3371850" y="1630363"/>
            <a:ext cx="687388" cy="192087"/>
          </a:xfrm>
          <a:prstGeom prst="rightArrow">
            <a:avLst>
              <a:gd name="adj1" fmla="val 50000"/>
              <a:gd name="adj2" fmla="val 89463"/>
            </a:avLst>
          </a:prstGeom>
          <a:solidFill>
            <a:srgbClr val="FFCCFF"/>
          </a:solidFill>
          <a:ln w="9525">
            <a:solidFill>
              <a:srgbClr val="FFCC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8377" name="Text Box 9"/>
          <p:cNvSpPr txBox="1">
            <a:spLocks noChangeArrowheads="1"/>
          </p:cNvSpPr>
          <p:nvPr/>
        </p:nvSpPr>
        <p:spPr bwMode="auto">
          <a:xfrm>
            <a:off x="4419600" y="1517650"/>
            <a:ext cx="3810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Times New Roman" panose="02020603050405020304" pitchFamily="18" charset="0"/>
              </a:rPr>
              <a:t>遍及磁场存在的空间积分</a:t>
            </a:r>
          </a:p>
        </p:txBody>
      </p:sp>
      <p:sp>
        <p:nvSpPr>
          <p:cNvPr id="58378" name="AutoShape 10"/>
          <p:cNvSpPr>
            <a:spLocks noChangeArrowheads="1"/>
          </p:cNvSpPr>
          <p:nvPr/>
        </p:nvSpPr>
        <p:spPr bwMode="auto">
          <a:xfrm>
            <a:off x="4859338" y="1039813"/>
            <a:ext cx="595312" cy="153987"/>
          </a:xfrm>
          <a:prstGeom prst="rightArrow">
            <a:avLst>
              <a:gd name="adj1" fmla="val 50000"/>
              <a:gd name="adj2" fmla="val 96650"/>
            </a:avLst>
          </a:prstGeom>
          <a:solidFill>
            <a:srgbClr val="FFCCFF"/>
          </a:solidFill>
          <a:ln w="9525">
            <a:solidFill>
              <a:srgbClr val="FFCC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8379" name="Text Box 11"/>
          <p:cNvSpPr txBox="1">
            <a:spLocks noChangeArrowheads="1"/>
          </p:cNvSpPr>
          <p:nvPr/>
        </p:nvSpPr>
        <p:spPr bwMode="auto">
          <a:xfrm>
            <a:off x="5529263" y="844550"/>
            <a:ext cx="2819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Times New Roman" panose="02020603050405020304" pitchFamily="18" charset="0"/>
              </a:rPr>
              <a:t>建立磁场能量密度</a:t>
            </a:r>
          </a:p>
        </p:txBody>
      </p:sp>
      <p:sp>
        <p:nvSpPr>
          <p:cNvPr id="58380" name="Rectangle 76"/>
          <p:cNvSpPr>
            <a:spLocks noChangeArrowheads="1"/>
          </p:cNvSpPr>
          <p:nvPr/>
        </p:nvSpPr>
        <p:spPr bwMode="auto">
          <a:xfrm>
            <a:off x="727075" y="260350"/>
            <a:ext cx="36195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4000" b="1">
                <a:solidFill>
                  <a:srgbClr val="FFFF66"/>
                </a:solidFill>
                <a:latin typeface="Times New Roman" panose="02020603050405020304" pitchFamily="18" charset="0"/>
              </a:rPr>
              <a:t>•</a:t>
            </a:r>
            <a:endParaRPr lang="en-US" altLang="zh-CN" sz="2400" b="1">
              <a:solidFill>
                <a:schemeClr val="bg1"/>
              </a:solidFill>
              <a:latin typeface="Times New Roman" panose="02020603050405020304" pitchFamily="18" charset="0"/>
            </a:endParaRPr>
          </a:p>
        </p:txBody>
      </p:sp>
      <p:pic>
        <p:nvPicPr>
          <p:cNvPr id="58381" name="Picture 9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24600" y="3933825"/>
            <a:ext cx="2624138" cy="2747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8382" name="矩形 1"/>
          <p:cNvSpPr>
            <a:spLocks noChangeArrowheads="1"/>
          </p:cNvSpPr>
          <p:nvPr/>
        </p:nvSpPr>
        <p:spPr bwMode="auto">
          <a:xfrm>
            <a:off x="107950" y="1936750"/>
            <a:ext cx="8672513" cy="157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400" b="1">
                <a:solidFill>
                  <a:srgbClr val="FFC000"/>
                </a:solidFill>
              </a:rPr>
              <a:t>书中例题</a:t>
            </a:r>
            <a:r>
              <a:rPr lang="en-US" altLang="zh-CN" sz="2400" b="1">
                <a:solidFill>
                  <a:srgbClr val="FFC000"/>
                </a:solidFill>
              </a:rPr>
              <a:t>10.17(p.474)</a:t>
            </a:r>
            <a:endParaRPr lang="zh-CN" altLang="zh-CN" sz="2400" b="1">
              <a:solidFill>
                <a:srgbClr val="FFC000"/>
              </a:solidFill>
            </a:endParaRPr>
          </a:p>
          <a:p>
            <a:pPr eaLnBrk="1" hangingPunct="1"/>
            <a:r>
              <a:rPr kumimoji="1" lang="zh-CN" altLang="zh-CN" sz="2400" b="1">
                <a:solidFill>
                  <a:schemeClr val="bg1"/>
                </a:solidFill>
                <a:latin typeface="Times New Roman" panose="02020603050405020304" pitchFamily="18" charset="0"/>
              </a:rPr>
              <a:t>长直同轴电缆，半径分别为</a:t>
            </a:r>
            <a:r>
              <a:rPr kumimoji="1" lang="en-US" altLang="zh-CN" sz="2400" b="1">
                <a:solidFill>
                  <a:schemeClr val="bg1"/>
                </a:solidFill>
                <a:latin typeface="Times New Roman" panose="02020603050405020304" pitchFamily="18" charset="0"/>
              </a:rPr>
              <a:t>R1</a:t>
            </a:r>
            <a:r>
              <a:rPr kumimoji="1" lang="zh-CN" altLang="zh-CN" sz="2400" b="1">
                <a:solidFill>
                  <a:schemeClr val="bg1"/>
                </a:solidFill>
                <a:latin typeface="Times New Roman" panose="02020603050405020304" pitchFamily="18" charset="0"/>
              </a:rPr>
              <a:t>和</a:t>
            </a:r>
            <a:r>
              <a:rPr kumimoji="1" lang="en-US" altLang="zh-CN" sz="2400" b="1">
                <a:solidFill>
                  <a:schemeClr val="bg1"/>
                </a:solidFill>
                <a:latin typeface="Times New Roman" panose="02020603050405020304" pitchFamily="18" charset="0"/>
              </a:rPr>
              <a:t>R2</a:t>
            </a:r>
            <a:r>
              <a:rPr kumimoji="1" lang="zh-CN" altLang="zh-CN" sz="2400" b="1">
                <a:solidFill>
                  <a:schemeClr val="bg1"/>
                </a:solidFill>
                <a:latin typeface="Times New Roman" panose="02020603050405020304" pitchFamily="18" charset="0"/>
              </a:rPr>
              <a:t>，中间介质的磁导率为</a:t>
            </a:r>
            <a:r>
              <a:rPr kumimoji="1" lang="en-US" altLang="zh-CN" sz="2400" b="1">
                <a:solidFill>
                  <a:schemeClr val="bg1"/>
                </a:solidFill>
                <a:latin typeface="Times New Roman" panose="02020603050405020304" pitchFamily="18" charset="0"/>
              </a:rPr>
              <a:t>μ</a:t>
            </a:r>
            <a:r>
              <a:rPr kumimoji="1" lang="zh-CN" altLang="zh-CN" sz="2400" b="1">
                <a:solidFill>
                  <a:schemeClr val="bg1"/>
                </a:solidFill>
                <a:latin typeface="Times New Roman" panose="02020603050405020304" pitchFamily="18" charset="0"/>
              </a:rPr>
              <a:t>。在内外筒中通以大小相等，方向相反的电流</a:t>
            </a:r>
            <a:r>
              <a:rPr kumimoji="1" lang="en-US" altLang="zh-CN" sz="2400" b="1">
                <a:solidFill>
                  <a:schemeClr val="bg1"/>
                </a:solidFill>
                <a:latin typeface="Times New Roman" panose="02020603050405020304" pitchFamily="18" charset="0"/>
              </a:rPr>
              <a:t>I</a:t>
            </a:r>
            <a:r>
              <a:rPr kumimoji="1" lang="zh-CN" altLang="zh-CN" sz="2400" b="1">
                <a:solidFill>
                  <a:schemeClr val="bg1"/>
                </a:solidFill>
                <a:latin typeface="Times New Roman" panose="02020603050405020304" pitchFamily="18" charset="0"/>
              </a:rPr>
              <a:t>。求：长为</a:t>
            </a:r>
            <a:r>
              <a:rPr kumimoji="1" lang="en-US" altLang="zh-CN" sz="2400" b="1">
                <a:solidFill>
                  <a:schemeClr val="bg1"/>
                </a:solidFill>
                <a:latin typeface="Times New Roman" panose="02020603050405020304" pitchFamily="18" charset="0"/>
              </a:rPr>
              <a:t>l</a:t>
            </a:r>
            <a:r>
              <a:rPr kumimoji="1" lang="zh-CN" altLang="zh-CN" sz="2400" b="1">
                <a:solidFill>
                  <a:schemeClr val="bg1"/>
                </a:solidFill>
                <a:latin typeface="Times New Roman" panose="02020603050405020304" pitchFamily="18" charset="0"/>
              </a:rPr>
              <a:t>一段的电缆内所储存的磁场能</a:t>
            </a:r>
            <a:r>
              <a:rPr kumimoji="1" lang="en-US" altLang="zh-CN" sz="2400" b="1">
                <a:solidFill>
                  <a:schemeClr val="bg1"/>
                </a:solidFill>
                <a:latin typeface="Times New Roman" panose="02020603050405020304" pitchFamily="18" charset="0"/>
              </a:rPr>
              <a:t>Wm</a:t>
            </a:r>
            <a:r>
              <a:rPr kumimoji="1" lang="zh-CN" altLang="zh-CN" sz="2400" b="1">
                <a:solidFill>
                  <a:schemeClr val="bg1"/>
                </a:solidFill>
                <a:latin typeface="Times New Roman" panose="02020603050405020304" pitchFamily="18" charset="0"/>
              </a:rPr>
              <a:t>，及自感系数。</a:t>
            </a:r>
          </a:p>
        </p:txBody>
      </p:sp>
      <p:sp>
        <p:nvSpPr>
          <p:cNvPr id="58383" name="Rectangle 9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8384" name="Rectangle 10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8385" name="Rectangle 10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nvGrpSpPr>
          <p:cNvPr id="58386" name="组合 12"/>
          <p:cNvGrpSpPr>
            <a:grpSpLocks/>
          </p:cNvGrpSpPr>
          <p:nvPr/>
        </p:nvGrpSpPr>
        <p:grpSpPr bwMode="auto">
          <a:xfrm>
            <a:off x="242888" y="4724400"/>
            <a:ext cx="5613400" cy="1531938"/>
            <a:chOff x="242613" y="4725144"/>
            <a:chExt cx="5613469" cy="1531512"/>
          </a:xfrm>
        </p:grpSpPr>
        <p:sp>
          <p:nvSpPr>
            <p:cNvPr id="58391" name="矩形 6"/>
            <p:cNvSpPr>
              <a:spLocks noChangeArrowheads="1"/>
            </p:cNvSpPr>
            <p:nvPr/>
          </p:nvSpPr>
          <p:spPr bwMode="auto">
            <a:xfrm>
              <a:off x="242613" y="4725144"/>
              <a:ext cx="32784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zh-CN" sz="2400" b="1">
                  <a:solidFill>
                    <a:schemeClr val="bg1"/>
                  </a:solidFill>
                  <a:latin typeface="Times New Roman" panose="02020603050405020304" pitchFamily="18" charset="0"/>
                </a:rPr>
                <a:t>此处磁场能量密度为：</a:t>
              </a:r>
            </a:p>
          </p:txBody>
        </p:sp>
        <p:graphicFrame>
          <p:nvGraphicFramePr>
            <p:cNvPr id="58392" name="对象 8"/>
            <p:cNvGraphicFramePr>
              <a:graphicFrameLocks noChangeAspect="1"/>
            </p:cNvGraphicFramePr>
            <p:nvPr/>
          </p:nvGraphicFramePr>
          <p:xfrm>
            <a:off x="3396994" y="4776961"/>
            <a:ext cx="2459088" cy="819696"/>
          </p:xfrm>
          <a:graphic>
            <a:graphicData uri="http://schemas.openxmlformats.org/presentationml/2006/ole">
              <mc:AlternateContent xmlns:mc="http://schemas.openxmlformats.org/markup-compatibility/2006">
                <mc:Choice xmlns:v="urn:schemas-microsoft-com:vml" Requires="v">
                  <p:oleObj spid="_x0000_s58401" name="Equation" r:id="rId8" imgW="1257300" imgH="419100" progId="Equation.DSMT4">
                    <p:embed/>
                  </p:oleObj>
                </mc:Choice>
                <mc:Fallback>
                  <p:oleObj name="Equation" r:id="rId8" imgW="1257300" imgH="419100" progId="Equation.DSMT4">
                    <p:embed/>
                    <p:pic>
                      <p:nvPicPr>
                        <p:cNvPr id="0" name="对象 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396994" y="4776961"/>
                          <a:ext cx="2459088" cy="819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8393" name="矩形 9"/>
            <p:cNvSpPr>
              <a:spLocks noChangeArrowheads="1"/>
            </p:cNvSpPr>
            <p:nvPr/>
          </p:nvSpPr>
          <p:spPr bwMode="auto">
            <a:xfrm>
              <a:off x="493035" y="5794991"/>
              <a:ext cx="496161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zh-CN" sz="2400" b="1">
                  <a:solidFill>
                    <a:schemeClr val="bg1"/>
                  </a:solidFill>
                  <a:latin typeface="Times New Roman" panose="02020603050405020304" pitchFamily="18" charset="0"/>
                </a:rPr>
                <a:t>两导体间磁场能量密度是</a:t>
              </a:r>
              <a:r>
                <a:rPr kumimoji="1" lang="en-US" altLang="zh-CN" sz="2400" b="1">
                  <a:solidFill>
                    <a:schemeClr val="bg1"/>
                  </a:solidFill>
                  <a:latin typeface="Times New Roman" panose="02020603050405020304" pitchFamily="18" charset="0"/>
                </a:rPr>
                <a:t>r</a:t>
              </a:r>
              <a:r>
                <a:rPr kumimoji="1" lang="zh-CN" altLang="zh-CN" sz="2400" b="1">
                  <a:solidFill>
                    <a:schemeClr val="bg1"/>
                  </a:solidFill>
                  <a:latin typeface="Times New Roman" panose="02020603050405020304" pitchFamily="18" charset="0"/>
                </a:rPr>
                <a:t>的函数。</a:t>
              </a:r>
            </a:p>
          </p:txBody>
        </p:sp>
      </p:grpSp>
      <p:grpSp>
        <p:nvGrpSpPr>
          <p:cNvPr id="58387" name="组合 11"/>
          <p:cNvGrpSpPr>
            <a:grpSpLocks/>
          </p:cNvGrpSpPr>
          <p:nvPr/>
        </p:nvGrpSpPr>
        <p:grpSpPr bwMode="auto">
          <a:xfrm>
            <a:off x="193675" y="3429000"/>
            <a:ext cx="8705850" cy="1195388"/>
            <a:chOff x="193882" y="3429000"/>
            <a:chExt cx="8706124" cy="1194908"/>
          </a:xfrm>
        </p:grpSpPr>
        <p:graphicFrame>
          <p:nvGraphicFramePr>
            <p:cNvPr id="58388" name="对象 3"/>
            <p:cNvGraphicFramePr>
              <a:graphicFrameLocks noChangeAspect="1"/>
            </p:cNvGraphicFramePr>
            <p:nvPr/>
          </p:nvGraphicFramePr>
          <p:xfrm>
            <a:off x="2215408" y="3866239"/>
            <a:ext cx="1156442" cy="757669"/>
          </p:xfrm>
          <a:graphic>
            <a:graphicData uri="http://schemas.openxmlformats.org/presentationml/2006/ole">
              <mc:AlternateContent xmlns:mc="http://schemas.openxmlformats.org/markup-compatibility/2006">
                <mc:Choice xmlns:v="urn:schemas-microsoft-com:vml" Requires="v">
                  <p:oleObj spid="_x0000_s58402" name="Equation" r:id="rId10" imgW="596641" imgH="393529" progId="Equation.DSMT4">
                    <p:embed/>
                  </p:oleObj>
                </mc:Choice>
                <mc:Fallback>
                  <p:oleObj name="Equation" r:id="rId10" imgW="596641" imgH="393529" progId="Equation.DSMT4">
                    <p:embed/>
                    <p:pic>
                      <p:nvPicPr>
                        <p:cNvPr id="0" name="对象 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215408" y="3866239"/>
                          <a:ext cx="1156442" cy="7576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8389" name="对象 5"/>
            <p:cNvGraphicFramePr>
              <a:graphicFrameLocks noChangeAspect="1"/>
            </p:cNvGraphicFramePr>
            <p:nvPr/>
          </p:nvGraphicFramePr>
          <p:xfrm>
            <a:off x="3873500" y="3885034"/>
            <a:ext cx="1755985" cy="720080"/>
          </p:xfrm>
          <a:graphic>
            <a:graphicData uri="http://schemas.openxmlformats.org/presentationml/2006/ole">
              <mc:AlternateContent xmlns:mc="http://schemas.openxmlformats.org/markup-compatibility/2006">
                <mc:Choice xmlns:v="urn:schemas-microsoft-com:vml" Requires="v">
                  <p:oleObj spid="_x0000_s58403" name="Equation" r:id="rId12" imgW="952087" imgH="393529" progId="Equation.DSMT4">
                    <p:embed/>
                  </p:oleObj>
                </mc:Choice>
                <mc:Fallback>
                  <p:oleObj name="Equation" r:id="rId12" imgW="952087" imgH="393529" progId="Equation.DSMT4">
                    <p:embed/>
                    <p:pic>
                      <p:nvPicPr>
                        <p:cNvPr id="0" name="对象 5"/>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73500" y="3885034"/>
                          <a:ext cx="1755985" cy="720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8390" name="矩形 10"/>
            <p:cNvSpPr>
              <a:spLocks noChangeArrowheads="1"/>
            </p:cNvSpPr>
            <p:nvPr/>
          </p:nvSpPr>
          <p:spPr bwMode="auto">
            <a:xfrm>
              <a:off x="193882" y="3429000"/>
              <a:ext cx="8706124"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zh-CN" sz="2400" b="1">
                  <a:solidFill>
                    <a:schemeClr val="bg1"/>
                  </a:solidFill>
                  <a:latin typeface="Times New Roman" panose="02020603050405020304" pitchFamily="18" charset="0"/>
                </a:rPr>
                <a:t>解：由磁介质中的安培环路定理离轴线</a:t>
              </a:r>
              <a:r>
                <a:rPr kumimoji="1" lang="en-US" altLang="zh-CN" sz="2400" b="1">
                  <a:solidFill>
                    <a:schemeClr val="bg1"/>
                  </a:solidFill>
                  <a:latin typeface="Times New Roman" panose="02020603050405020304" pitchFamily="18" charset="0"/>
                </a:rPr>
                <a:t>r</a:t>
              </a:r>
              <a:r>
                <a:rPr kumimoji="1" lang="zh-CN" altLang="zh-CN" sz="2400" b="1">
                  <a:solidFill>
                    <a:schemeClr val="bg1"/>
                  </a:solidFill>
                  <a:latin typeface="Times New Roman" panose="02020603050405020304" pitchFamily="18" charset="0"/>
                </a:rPr>
                <a:t>处的磁场强度与磁感应强度大小为：</a:t>
              </a:r>
            </a:p>
          </p:txBody>
        </p:sp>
      </p:grpSp>
    </p:spTree>
  </p:cSld>
  <p:clrMapOvr>
    <a:masterClrMapping/>
  </p:clrMapOvr>
  <p:transition spd="slow">
    <p:wipe dir="d"/>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矩形 1"/>
          <p:cNvSpPr>
            <a:spLocks noChangeArrowheads="1"/>
          </p:cNvSpPr>
          <p:nvPr/>
        </p:nvSpPr>
        <p:spPr bwMode="auto">
          <a:xfrm>
            <a:off x="611188" y="184150"/>
            <a:ext cx="8353425"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400">
                <a:solidFill>
                  <a:schemeClr val="bg1"/>
                </a:solidFill>
              </a:rPr>
              <a:t>取半径为</a:t>
            </a:r>
            <a:r>
              <a:rPr lang="en-US" altLang="zh-CN" sz="2400">
                <a:solidFill>
                  <a:schemeClr val="bg1"/>
                </a:solidFill>
              </a:rPr>
              <a:t>r</a:t>
            </a:r>
            <a:r>
              <a:rPr lang="zh-CN" altLang="zh-CN" sz="2400">
                <a:solidFill>
                  <a:schemeClr val="bg1"/>
                </a:solidFill>
              </a:rPr>
              <a:t>，厚度为</a:t>
            </a:r>
            <a:r>
              <a:rPr lang="en-US" altLang="zh-CN" sz="2400">
                <a:solidFill>
                  <a:schemeClr val="bg1"/>
                </a:solidFill>
              </a:rPr>
              <a:t>dr</a:t>
            </a:r>
            <a:r>
              <a:rPr lang="zh-CN" altLang="zh-CN" sz="2400">
                <a:solidFill>
                  <a:schemeClr val="bg1"/>
                </a:solidFill>
              </a:rPr>
              <a:t>，长为</a:t>
            </a:r>
            <a:r>
              <a:rPr lang="en-US" altLang="zh-CN" sz="2400">
                <a:solidFill>
                  <a:schemeClr val="bg1"/>
                </a:solidFill>
              </a:rPr>
              <a:t>l</a:t>
            </a:r>
            <a:r>
              <a:rPr lang="zh-CN" altLang="zh-CN" sz="2400">
                <a:solidFill>
                  <a:schemeClr val="bg1"/>
                </a:solidFill>
              </a:rPr>
              <a:t>的薄圆柱壳，该体元的体积为</a:t>
            </a:r>
            <a:endParaRPr lang="en-US" altLang="zh-CN" sz="2400">
              <a:solidFill>
                <a:schemeClr val="bg1"/>
              </a:solidFill>
            </a:endParaRPr>
          </a:p>
          <a:p>
            <a:pPr eaLnBrk="1" hangingPunct="1"/>
            <a:r>
              <a:rPr lang="en-US" altLang="zh-CN" sz="2400">
                <a:solidFill>
                  <a:srgbClr val="FFFF00"/>
                </a:solidFill>
              </a:rPr>
              <a:t>dV</a:t>
            </a:r>
            <a:r>
              <a:rPr lang="zh-CN" altLang="zh-CN" sz="2400">
                <a:solidFill>
                  <a:srgbClr val="FFFF00"/>
                </a:solidFill>
              </a:rPr>
              <a:t>＝</a:t>
            </a:r>
            <a:r>
              <a:rPr lang="en-US" altLang="zh-CN" sz="2400">
                <a:solidFill>
                  <a:srgbClr val="FFFF00"/>
                </a:solidFill>
              </a:rPr>
              <a:t>2πrldr</a:t>
            </a:r>
            <a:r>
              <a:rPr lang="zh-CN" altLang="zh-CN" sz="2400">
                <a:solidFill>
                  <a:schemeClr val="bg1"/>
                </a:solidFill>
              </a:rPr>
              <a:t>，其磁场能量为：</a:t>
            </a:r>
          </a:p>
        </p:txBody>
      </p:sp>
      <p:sp>
        <p:nvSpPr>
          <p:cNvPr id="59395"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59396" name="对象 3"/>
          <p:cNvGraphicFramePr>
            <a:graphicFrameLocks noChangeAspect="1"/>
          </p:cNvGraphicFramePr>
          <p:nvPr/>
        </p:nvGraphicFramePr>
        <p:xfrm>
          <a:off x="2455863" y="1016000"/>
          <a:ext cx="4665662" cy="796925"/>
        </p:xfrm>
        <a:graphic>
          <a:graphicData uri="http://schemas.openxmlformats.org/presentationml/2006/ole">
            <mc:AlternateContent xmlns:mc="http://schemas.openxmlformats.org/markup-compatibility/2006">
              <mc:Choice xmlns:v="urn:schemas-microsoft-com:vml" Requires="v">
                <p:oleObj spid="_x0000_s59410" name="Equation" r:id="rId3" imgW="2451100" imgH="419100" progId="Equation.DSMT4">
                  <p:embed/>
                </p:oleObj>
              </mc:Choice>
              <mc:Fallback>
                <p:oleObj name="Equation" r:id="rId3" imgW="2451100" imgH="419100" progId="Equation.DSMT4">
                  <p:embed/>
                  <p:pic>
                    <p:nvPicPr>
                      <p:cNvPr id="0" name="对象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55863" y="1016000"/>
                        <a:ext cx="4665662" cy="796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9397" name="矩形 4"/>
          <p:cNvSpPr>
            <a:spLocks noChangeArrowheads="1"/>
          </p:cNvSpPr>
          <p:nvPr/>
        </p:nvSpPr>
        <p:spPr bwMode="auto">
          <a:xfrm>
            <a:off x="627063" y="2052638"/>
            <a:ext cx="517683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400">
                <a:solidFill>
                  <a:schemeClr val="bg1"/>
                </a:solidFill>
              </a:rPr>
              <a:t>长为</a:t>
            </a:r>
            <a:r>
              <a:rPr lang="en-US" altLang="zh-CN" sz="2400">
                <a:solidFill>
                  <a:schemeClr val="bg1"/>
                </a:solidFill>
              </a:rPr>
              <a:t>l</a:t>
            </a:r>
            <a:r>
              <a:rPr lang="zh-CN" altLang="zh-CN" sz="2400">
                <a:solidFill>
                  <a:schemeClr val="bg1"/>
                </a:solidFill>
              </a:rPr>
              <a:t>的一段导线内的总磁场能量为：</a:t>
            </a:r>
          </a:p>
        </p:txBody>
      </p:sp>
      <p:sp>
        <p:nvSpPr>
          <p:cNvPr id="59398"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59399" name="对象 6"/>
          <p:cNvGraphicFramePr>
            <a:graphicFrameLocks noChangeAspect="1"/>
          </p:cNvGraphicFramePr>
          <p:nvPr/>
        </p:nvGraphicFramePr>
        <p:xfrm>
          <a:off x="2484438" y="2517775"/>
          <a:ext cx="5137150" cy="933450"/>
        </p:xfrm>
        <a:graphic>
          <a:graphicData uri="http://schemas.openxmlformats.org/presentationml/2006/ole">
            <mc:AlternateContent xmlns:mc="http://schemas.openxmlformats.org/markup-compatibility/2006">
              <mc:Choice xmlns:v="urn:schemas-microsoft-com:vml" Requires="v">
                <p:oleObj spid="_x0000_s59411" name="Equation" r:id="rId5" imgW="2489200" imgH="457200" progId="Equation.DSMT4">
                  <p:embed/>
                </p:oleObj>
              </mc:Choice>
              <mc:Fallback>
                <p:oleObj name="Equation" r:id="rId5" imgW="2489200" imgH="457200" progId="Equation.DSMT4">
                  <p:embed/>
                  <p:pic>
                    <p:nvPicPr>
                      <p:cNvPr id="0" name="对象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84438" y="2517775"/>
                        <a:ext cx="5137150" cy="933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9400" name="矩形 8"/>
          <p:cNvSpPr>
            <a:spLocks noChangeArrowheads="1"/>
          </p:cNvSpPr>
          <p:nvPr/>
        </p:nvSpPr>
        <p:spPr bwMode="auto">
          <a:xfrm>
            <a:off x="642938" y="3451225"/>
            <a:ext cx="295433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400">
                <a:solidFill>
                  <a:schemeClr val="bg1"/>
                </a:solidFill>
              </a:rPr>
              <a:t>根据自感中的磁能：</a:t>
            </a:r>
            <a:endParaRPr lang="zh-CN" altLang="en-US" sz="2400">
              <a:solidFill>
                <a:schemeClr val="bg1"/>
              </a:solidFill>
            </a:endParaRPr>
          </a:p>
        </p:txBody>
      </p:sp>
      <p:sp>
        <p:nvSpPr>
          <p:cNvPr id="59401"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59402" name="对象 10"/>
          <p:cNvGraphicFramePr>
            <a:graphicFrameLocks noChangeAspect="1"/>
          </p:cNvGraphicFramePr>
          <p:nvPr/>
        </p:nvGraphicFramePr>
        <p:xfrm>
          <a:off x="3708400" y="3913188"/>
          <a:ext cx="1303338" cy="720725"/>
        </p:xfrm>
        <a:graphic>
          <a:graphicData uri="http://schemas.openxmlformats.org/presentationml/2006/ole">
            <mc:AlternateContent xmlns:mc="http://schemas.openxmlformats.org/markup-compatibility/2006">
              <mc:Choice xmlns:v="urn:schemas-microsoft-com:vml" Requires="v">
                <p:oleObj spid="_x0000_s59412" name="Equation" r:id="rId7" imgW="723586" imgH="393529" progId="Equation.DSMT4">
                  <p:embed/>
                </p:oleObj>
              </mc:Choice>
              <mc:Fallback>
                <p:oleObj name="Equation" r:id="rId7" imgW="723586" imgH="393529" progId="Equation.DSMT4">
                  <p:embed/>
                  <p:pic>
                    <p:nvPicPr>
                      <p:cNvPr id="0" name="对象 1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708400" y="3913188"/>
                        <a:ext cx="1303338"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9403" name="Rectangle 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59404" name="对象 12"/>
          <p:cNvGraphicFramePr>
            <a:graphicFrameLocks noChangeAspect="1"/>
          </p:cNvGraphicFramePr>
          <p:nvPr/>
        </p:nvGraphicFramePr>
        <p:xfrm>
          <a:off x="3656013" y="5172075"/>
          <a:ext cx="2538412" cy="863600"/>
        </p:xfrm>
        <a:graphic>
          <a:graphicData uri="http://schemas.openxmlformats.org/presentationml/2006/ole">
            <mc:AlternateContent xmlns:mc="http://schemas.openxmlformats.org/markup-compatibility/2006">
              <mc:Choice xmlns:v="urn:schemas-microsoft-com:vml" Requires="v">
                <p:oleObj spid="_x0000_s59413" name="Equation" r:id="rId9" imgW="1269449" imgH="431613" progId="Equation.DSMT4">
                  <p:embed/>
                </p:oleObj>
              </mc:Choice>
              <mc:Fallback>
                <p:oleObj name="Equation" r:id="rId9" imgW="1269449" imgH="431613" progId="Equation.DSMT4">
                  <p:embed/>
                  <p:pic>
                    <p:nvPicPr>
                      <p:cNvPr id="0" name="对象 1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656013" y="5172075"/>
                        <a:ext cx="2538412"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9405" name="TextBox 14"/>
          <p:cNvSpPr txBox="1">
            <a:spLocks noChangeArrowheads="1"/>
          </p:cNvSpPr>
          <p:nvPr/>
        </p:nvSpPr>
        <p:spPr bwMode="auto">
          <a:xfrm>
            <a:off x="606425" y="4595813"/>
            <a:ext cx="418623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a:solidFill>
                  <a:schemeClr val="bg1"/>
                </a:solidFill>
              </a:rPr>
              <a:t>由自感磁能公式求自感系数：</a:t>
            </a:r>
          </a:p>
        </p:txBody>
      </p:sp>
    </p:spTree>
  </p:cSld>
  <p:clrMapOvr>
    <a:masterClrMapping/>
  </p:clrMapOvr>
  <p:transition spd="slow">
    <p:wipe dir="d"/>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0418" name="对象 1"/>
          <p:cNvGraphicFramePr>
            <a:graphicFrameLocks noChangeAspect="1"/>
          </p:cNvGraphicFramePr>
          <p:nvPr/>
        </p:nvGraphicFramePr>
        <p:xfrm>
          <a:off x="3843338" y="2122488"/>
          <a:ext cx="917575" cy="431800"/>
        </p:xfrm>
        <a:graphic>
          <a:graphicData uri="http://schemas.openxmlformats.org/presentationml/2006/ole">
            <mc:AlternateContent xmlns:mc="http://schemas.openxmlformats.org/markup-compatibility/2006">
              <mc:Choice xmlns:v="urn:schemas-microsoft-com:vml" Requires="v">
                <p:oleObj spid="_x0000_s60471" name="Equation" r:id="rId3" imgW="482391" imgH="228501" progId="Equation.DSMT4">
                  <p:embed/>
                </p:oleObj>
              </mc:Choice>
              <mc:Fallback>
                <p:oleObj name="Equation" r:id="rId3" imgW="482391" imgH="228501" progId="Equation.DSMT4">
                  <p:embed/>
                  <p:pic>
                    <p:nvPicPr>
                      <p:cNvPr id="0" name="对象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43338" y="2122488"/>
                        <a:ext cx="917575"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0419" name="对象 2"/>
          <p:cNvGraphicFramePr>
            <a:graphicFrameLocks noChangeAspect="1"/>
          </p:cNvGraphicFramePr>
          <p:nvPr/>
        </p:nvGraphicFramePr>
        <p:xfrm>
          <a:off x="1439863" y="2673350"/>
          <a:ext cx="1139825" cy="647700"/>
        </p:xfrm>
        <a:graphic>
          <a:graphicData uri="http://schemas.openxmlformats.org/presentationml/2006/ole">
            <mc:AlternateContent xmlns:mc="http://schemas.openxmlformats.org/markup-compatibility/2006">
              <mc:Choice xmlns:v="urn:schemas-microsoft-com:vml" Requires="v">
                <p:oleObj spid="_x0000_s60472" name="Equation" r:id="rId5" imgW="698197" imgH="393529" progId="Equation.DSMT4">
                  <p:embed/>
                </p:oleObj>
              </mc:Choice>
              <mc:Fallback>
                <p:oleObj name="Equation" r:id="rId5" imgW="698197" imgH="393529" progId="Equation.DSMT4">
                  <p:embed/>
                  <p:pic>
                    <p:nvPicPr>
                      <p:cNvPr id="0" name="对象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39863" y="2673350"/>
                        <a:ext cx="1139825"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0420" name="对象 3"/>
          <p:cNvGraphicFramePr>
            <a:graphicFrameLocks noChangeAspect="1"/>
          </p:cNvGraphicFramePr>
          <p:nvPr/>
        </p:nvGraphicFramePr>
        <p:xfrm>
          <a:off x="3857625" y="2663825"/>
          <a:ext cx="1355725" cy="666750"/>
        </p:xfrm>
        <a:graphic>
          <a:graphicData uri="http://schemas.openxmlformats.org/presentationml/2006/ole">
            <mc:AlternateContent xmlns:mc="http://schemas.openxmlformats.org/markup-compatibility/2006">
              <mc:Choice xmlns:v="urn:schemas-microsoft-com:vml" Requires="v">
                <p:oleObj spid="_x0000_s60473" name="Equation" r:id="rId7" imgW="812447" imgH="393529" progId="Equation.DSMT4">
                  <p:embed/>
                </p:oleObj>
              </mc:Choice>
              <mc:Fallback>
                <p:oleObj name="Equation" r:id="rId7" imgW="812447" imgH="393529" progId="Equation.DSMT4">
                  <p:embed/>
                  <p:pic>
                    <p:nvPicPr>
                      <p:cNvPr id="0" name="对象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857625" y="2663825"/>
                        <a:ext cx="1355725" cy="66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0421" name="对象 4"/>
          <p:cNvGraphicFramePr>
            <a:graphicFrameLocks noChangeAspect="1"/>
          </p:cNvGraphicFramePr>
          <p:nvPr/>
        </p:nvGraphicFramePr>
        <p:xfrm>
          <a:off x="3819525" y="3975100"/>
          <a:ext cx="1293813" cy="471488"/>
        </p:xfrm>
        <a:graphic>
          <a:graphicData uri="http://schemas.openxmlformats.org/presentationml/2006/ole">
            <mc:AlternateContent xmlns:mc="http://schemas.openxmlformats.org/markup-compatibility/2006">
              <mc:Choice xmlns:v="urn:schemas-microsoft-com:vml" Requires="v">
                <p:oleObj spid="_x0000_s60474" name="Equation" r:id="rId9" imgW="660113" imgH="241195" progId="Equation.DSMT4">
                  <p:embed/>
                </p:oleObj>
              </mc:Choice>
              <mc:Fallback>
                <p:oleObj name="Equation" r:id="rId9" imgW="660113" imgH="241195" progId="Equation.DSMT4">
                  <p:embed/>
                  <p:pic>
                    <p:nvPicPr>
                      <p:cNvPr id="0" name="对象 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819525" y="3975100"/>
                        <a:ext cx="1293813" cy="471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0422" name="对象 5"/>
          <p:cNvGraphicFramePr>
            <a:graphicFrameLocks noChangeAspect="1"/>
          </p:cNvGraphicFramePr>
          <p:nvPr/>
        </p:nvGraphicFramePr>
        <p:xfrm>
          <a:off x="2314575" y="4975225"/>
          <a:ext cx="4067175" cy="774700"/>
        </p:xfrm>
        <a:graphic>
          <a:graphicData uri="http://schemas.openxmlformats.org/presentationml/2006/ole">
            <mc:AlternateContent xmlns:mc="http://schemas.openxmlformats.org/markup-compatibility/2006">
              <mc:Choice xmlns:v="urn:schemas-microsoft-com:vml" Requires="v">
                <p:oleObj spid="_x0000_s60475" name="Equation" r:id="rId11" imgW="2197100" imgH="419100" progId="Equation.DSMT4">
                  <p:embed/>
                </p:oleObj>
              </mc:Choice>
              <mc:Fallback>
                <p:oleObj name="Equation" r:id="rId11" imgW="2197100" imgH="419100" progId="Equation.DSMT4">
                  <p:embed/>
                  <p:pic>
                    <p:nvPicPr>
                      <p:cNvPr id="0" name="对象 5"/>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314575" y="4975225"/>
                        <a:ext cx="4067175" cy="77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60423" name="Group 6"/>
          <p:cNvGrpSpPr>
            <a:grpSpLocks/>
          </p:cNvGrpSpPr>
          <p:nvPr/>
        </p:nvGrpSpPr>
        <p:grpSpPr bwMode="auto">
          <a:xfrm>
            <a:off x="6288088" y="2349500"/>
            <a:ext cx="2119312" cy="2530475"/>
            <a:chOff x="5970" y="5415"/>
            <a:chExt cx="2640" cy="3210"/>
          </a:xfrm>
        </p:grpSpPr>
        <p:sp>
          <p:nvSpPr>
            <p:cNvPr id="60432" name="Oval 40"/>
            <p:cNvSpPr>
              <a:spLocks noChangeArrowheads="1"/>
            </p:cNvSpPr>
            <p:nvPr/>
          </p:nvSpPr>
          <p:spPr bwMode="auto">
            <a:xfrm>
              <a:off x="6315" y="5967"/>
              <a:ext cx="143" cy="465"/>
            </a:xfrm>
            <a:prstGeom prst="ellipse">
              <a:avLst/>
            </a:prstGeom>
            <a:solidFill>
              <a:srgbClr val="FFFFFF"/>
            </a:solidFill>
            <a:ln w="9525">
              <a:solidFill>
                <a:srgbClr val="000000"/>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400">
                <a:solidFill>
                  <a:schemeClr val="bg1"/>
                </a:solidFill>
              </a:endParaRPr>
            </a:p>
          </p:txBody>
        </p:sp>
        <p:sp>
          <p:nvSpPr>
            <p:cNvPr id="60433" name="Oval 39"/>
            <p:cNvSpPr>
              <a:spLocks noChangeArrowheads="1"/>
            </p:cNvSpPr>
            <p:nvPr/>
          </p:nvSpPr>
          <p:spPr bwMode="auto">
            <a:xfrm>
              <a:off x="6405" y="5982"/>
              <a:ext cx="143" cy="465"/>
            </a:xfrm>
            <a:prstGeom prst="ellipse">
              <a:avLst/>
            </a:prstGeom>
            <a:solidFill>
              <a:srgbClr val="FFFFFF"/>
            </a:solidFill>
            <a:ln w="9525">
              <a:solidFill>
                <a:srgbClr val="000000"/>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400">
                <a:solidFill>
                  <a:schemeClr val="bg1"/>
                </a:solidFill>
              </a:endParaRPr>
            </a:p>
          </p:txBody>
        </p:sp>
        <p:sp>
          <p:nvSpPr>
            <p:cNvPr id="60434" name="Oval 38"/>
            <p:cNvSpPr>
              <a:spLocks noChangeArrowheads="1"/>
            </p:cNvSpPr>
            <p:nvPr/>
          </p:nvSpPr>
          <p:spPr bwMode="auto">
            <a:xfrm>
              <a:off x="6510" y="5982"/>
              <a:ext cx="143" cy="465"/>
            </a:xfrm>
            <a:prstGeom prst="ellipse">
              <a:avLst/>
            </a:prstGeom>
            <a:solidFill>
              <a:srgbClr val="FFFFFF"/>
            </a:solidFill>
            <a:ln w="9525">
              <a:solidFill>
                <a:srgbClr val="000000"/>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400">
                <a:solidFill>
                  <a:schemeClr val="bg1"/>
                </a:solidFill>
              </a:endParaRPr>
            </a:p>
          </p:txBody>
        </p:sp>
        <p:sp>
          <p:nvSpPr>
            <p:cNvPr id="60435" name="Oval 37"/>
            <p:cNvSpPr>
              <a:spLocks noChangeArrowheads="1"/>
            </p:cNvSpPr>
            <p:nvPr/>
          </p:nvSpPr>
          <p:spPr bwMode="auto">
            <a:xfrm>
              <a:off x="6600" y="5982"/>
              <a:ext cx="143" cy="465"/>
            </a:xfrm>
            <a:prstGeom prst="ellipse">
              <a:avLst/>
            </a:prstGeom>
            <a:solidFill>
              <a:srgbClr val="FFFFFF"/>
            </a:solidFill>
            <a:ln w="9525">
              <a:solidFill>
                <a:srgbClr val="000000"/>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400">
                <a:solidFill>
                  <a:schemeClr val="bg1"/>
                </a:solidFill>
              </a:endParaRPr>
            </a:p>
          </p:txBody>
        </p:sp>
        <p:sp>
          <p:nvSpPr>
            <p:cNvPr id="60436" name="Oval 36"/>
            <p:cNvSpPr>
              <a:spLocks noChangeArrowheads="1"/>
            </p:cNvSpPr>
            <p:nvPr/>
          </p:nvSpPr>
          <p:spPr bwMode="auto">
            <a:xfrm>
              <a:off x="6690" y="5997"/>
              <a:ext cx="143" cy="465"/>
            </a:xfrm>
            <a:prstGeom prst="ellipse">
              <a:avLst/>
            </a:prstGeom>
            <a:solidFill>
              <a:srgbClr val="FFFFFF"/>
            </a:solidFill>
            <a:ln w="9525">
              <a:solidFill>
                <a:srgbClr val="000000"/>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400">
                <a:solidFill>
                  <a:schemeClr val="bg1"/>
                </a:solidFill>
              </a:endParaRPr>
            </a:p>
          </p:txBody>
        </p:sp>
        <p:sp>
          <p:nvSpPr>
            <p:cNvPr id="60437" name="Line 35"/>
            <p:cNvSpPr>
              <a:spLocks noChangeShapeType="1"/>
            </p:cNvSpPr>
            <p:nvPr/>
          </p:nvSpPr>
          <p:spPr bwMode="auto">
            <a:xfrm>
              <a:off x="6840" y="6237"/>
              <a:ext cx="855"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438" name="Line 34"/>
            <p:cNvSpPr>
              <a:spLocks noChangeShapeType="1"/>
            </p:cNvSpPr>
            <p:nvPr/>
          </p:nvSpPr>
          <p:spPr bwMode="auto">
            <a:xfrm flipH="1">
              <a:off x="5970" y="6222"/>
              <a:ext cx="33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439" name="Line 33"/>
            <p:cNvSpPr>
              <a:spLocks noChangeShapeType="1"/>
            </p:cNvSpPr>
            <p:nvPr/>
          </p:nvSpPr>
          <p:spPr bwMode="auto">
            <a:xfrm>
              <a:off x="8160" y="6252"/>
              <a:ext cx="45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440" name="Line 32"/>
            <p:cNvSpPr>
              <a:spLocks noChangeShapeType="1"/>
            </p:cNvSpPr>
            <p:nvPr/>
          </p:nvSpPr>
          <p:spPr bwMode="auto">
            <a:xfrm>
              <a:off x="8595" y="6252"/>
              <a:ext cx="0" cy="151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441" name="Line 31"/>
            <p:cNvSpPr>
              <a:spLocks noChangeShapeType="1"/>
            </p:cNvSpPr>
            <p:nvPr/>
          </p:nvSpPr>
          <p:spPr bwMode="auto">
            <a:xfrm>
              <a:off x="5970" y="6252"/>
              <a:ext cx="0" cy="181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442" name="Line 30"/>
            <p:cNvSpPr>
              <a:spLocks noChangeShapeType="1"/>
            </p:cNvSpPr>
            <p:nvPr/>
          </p:nvSpPr>
          <p:spPr bwMode="auto">
            <a:xfrm flipH="1">
              <a:off x="5970" y="7497"/>
              <a:ext cx="1635"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60443" name="Group 27"/>
            <p:cNvGrpSpPr>
              <a:grpSpLocks/>
            </p:cNvGrpSpPr>
            <p:nvPr/>
          </p:nvGrpSpPr>
          <p:grpSpPr bwMode="auto">
            <a:xfrm>
              <a:off x="6465" y="7872"/>
              <a:ext cx="120" cy="450"/>
              <a:chOff x="5970" y="9195"/>
              <a:chExt cx="120" cy="450"/>
            </a:xfrm>
          </p:grpSpPr>
          <p:sp>
            <p:nvSpPr>
              <p:cNvPr id="60464" name="Line 29"/>
              <p:cNvSpPr>
                <a:spLocks noChangeShapeType="1"/>
              </p:cNvSpPr>
              <p:nvPr/>
            </p:nvSpPr>
            <p:spPr bwMode="auto">
              <a:xfrm flipH="1">
                <a:off x="5970" y="9195"/>
                <a:ext cx="0" cy="45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465" name="Line 28"/>
              <p:cNvSpPr>
                <a:spLocks noChangeShapeType="1"/>
              </p:cNvSpPr>
              <p:nvPr/>
            </p:nvSpPr>
            <p:spPr bwMode="auto">
              <a:xfrm>
                <a:off x="6090" y="9345"/>
                <a:ext cx="0" cy="195"/>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60444" name="Group 24"/>
            <p:cNvGrpSpPr>
              <a:grpSpLocks/>
            </p:cNvGrpSpPr>
            <p:nvPr/>
          </p:nvGrpSpPr>
          <p:grpSpPr bwMode="auto">
            <a:xfrm>
              <a:off x="6705" y="7872"/>
              <a:ext cx="120" cy="450"/>
              <a:chOff x="5970" y="9195"/>
              <a:chExt cx="120" cy="450"/>
            </a:xfrm>
          </p:grpSpPr>
          <p:sp>
            <p:nvSpPr>
              <p:cNvPr id="60462" name="Line 26"/>
              <p:cNvSpPr>
                <a:spLocks noChangeShapeType="1"/>
              </p:cNvSpPr>
              <p:nvPr/>
            </p:nvSpPr>
            <p:spPr bwMode="auto">
              <a:xfrm flipH="1">
                <a:off x="5970" y="9195"/>
                <a:ext cx="0" cy="45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463" name="Line 25"/>
              <p:cNvSpPr>
                <a:spLocks noChangeShapeType="1"/>
              </p:cNvSpPr>
              <p:nvPr/>
            </p:nvSpPr>
            <p:spPr bwMode="auto">
              <a:xfrm>
                <a:off x="6090" y="9345"/>
                <a:ext cx="0" cy="195"/>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60445" name="Group 21"/>
            <p:cNvGrpSpPr>
              <a:grpSpLocks/>
            </p:cNvGrpSpPr>
            <p:nvPr/>
          </p:nvGrpSpPr>
          <p:grpSpPr bwMode="auto">
            <a:xfrm>
              <a:off x="6960" y="7887"/>
              <a:ext cx="135" cy="450"/>
              <a:chOff x="5970" y="9195"/>
              <a:chExt cx="120" cy="450"/>
            </a:xfrm>
          </p:grpSpPr>
          <p:sp>
            <p:nvSpPr>
              <p:cNvPr id="60460" name="Line 23"/>
              <p:cNvSpPr>
                <a:spLocks noChangeShapeType="1"/>
              </p:cNvSpPr>
              <p:nvPr/>
            </p:nvSpPr>
            <p:spPr bwMode="auto">
              <a:xfrm flipH="1">
                <a:off x="5970" y="9195"/>
                <a:ext cx="0" cy="45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461" name="Line 22"/>
              <p:cNvSpPr>
                <a:spLocks noChangeShapeType="1"/>
              </p:cNvSpPr>
              <p:nvPr/>
            </p:nvSpPr>
            <p:spPr bwMode="auto">
              <a:xfrm>
                <a:off x="6090" y="9345"/>
                <a:ext cx="0" cy="195"/>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60446" name="Line 20"/>
            <p:cNvSpPr>
              <a:spLocks noChangeShapeType="1"/>
            </p:cNvSpPr>
            <p:nvPr/>
          </p:nvSpPr>
          <p:spPr bwMode="auto">
            <a:xfrm>
              <a:off x="5970" y="8082"/>
              <a:ext cx="48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447" name="Line 19"/>
            <p:cNvSpPr>
              <a:spLocks noChangeShapeType="1"/>
            </p:cNvSpPr>
            <p:nvPr/>
          </p:nvSpPr>
          <p:spPr bwMode="auto">
            <a:xfrm>
              <a:off x="7110" y="8112"/>
              <a:ext cx="54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448" name="Line 18"/>
            <p:cNvSpPr>
              <a:spLocks noChangeShapeType="1"/>
            </p:cNvSpPr>
            <p:nvPr/>
          </p:nvSpPr>
          <p:spPr bwMode="auto">
            <a:xfrm>
              <a:off x="8070" y="7782"/>
              <a:ext cx="54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449" name="Line 17"/>
            <p:cNvSpPr>
              <a:spLocks noChangeShapeType="1"/>
            </p:cNvSpPr>
            <p:nvPr/>
          </p:nvSpPr>
          <p:spPr bwMode="auto">
            <a:xfrm flipV="1">
              <a:off x="7635" y="7752"/>
              <a:ext cx="450" cy="37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450" name="Text Box 16"/>
            <p:cNvSpPr txBox="1">
              <a:spLocks noChangeArrowheads="1"/>
            </p:cNvSpPr>
            <p:nvPr/>
          </p:nvSpPr>
          <p:spPr bwMode="auto">
            <a:xfrm>
              <a:off x="7620" y="5430"/>
              <a:ext cx="810" cy="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a:solidFill>
                    <a:schemeClr val="bg1"/>
                  </a:solidFill>
                  <a:latin typeface="Times New Roman" panose="02020603050405020304" pitchFamily="18" charset="0"/>
                  <a:cs typeface="Times New Roman" panose="02020603050405020304" pitchFamily="18" charset="0"/>
                </a:rPr>
                <a:t>R</a:t>
              </a:r>
              <a:endParaRPr lang="en-US" altLang="zh-CN" sz="2400">
                <a:solidFill>
                  <a:schemeClr val="bg1"/>
                </a:solidFill>
              </a:endParaRPr>
            </a:p>
          </p:txBody>
        </p:sp>
        <p:sp>
          <p:nvSpPr>
            <p:cNvPr id="60451" name="Text Box 15"/>
            <p:cNvSpPr txBox="1">
              <a:spLocks noChangeArrowheads="1"/>
            </p:cNvSpPr>
            <p:nvPr/>
          </p:nvSpPr>
          <p:spPr bwMode="auto">
            <a:xfrm>
              <a:off x="6360" y="5415"/>
              <a:ext cx="810" cy="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a:solidFill>
                    <a:schemeClr val="bg1"/>
                  </a:solidFill>
                  <a:latin typeface="Times New Roman" panose="02020603050405020304" pitchFamily="18" charset="0"/>
                  <a:cs typeface="Times New Roman" panose="02020603050405020304" pitchFamily="18" charset="0"/>
                </a:rPr>
                <a:t>L</a:t>
              </a:r>
              <a:endParaRPr lang="en-US" altLang="zh-CN" sz="2400">
                <a:solidFill>
                  <a:schemeClr val="bg1"/>
                </a:solidFill>
              </a:endParaRPr>
            </a:p>
          </p:txBody>
        </p:sp>
        <p:sp>
          <p:nvSpPr>
            <p:cNvPr id="60452" name="Text Box 14"/>
            <p:cNvSpPr txBox="1">
              <a:spLocks noChangeArrowheads="1"/>
            </p:cNvSpPr>
            <p:nvPr/>
          </p:nvSpPr>
          <p:spPr bwMode="auto">
            <a:xfrm>
              <a:off x="6465" y="7335"/>
              <a:ext cx="525" cy="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000">
                  <a:solidFill>
                    <a:schemeClr val="bg1"/>
                  </a:solidFill>
                  <a:latin typeface="Times New Roman" panose="02020603050405020304" pitchFamily="18" charset="0"/>
                  <a:cs typeface="Times New Roman" panose="02020603050405020304" pitchFamily="18" charset="0"/>
                </a:rPr>
                <a:t>ε</a:t>
              </a:r>
              <a:endParaRPr lang="en-US" altLang="zh-CN" sz="2400">
                <a:solidFill>
                  <a:schemeClr val="bg1"/>
                </a:solidFill>
              </a:endParaRPr>
            </a:p>
          </p:txBody>
        </p:sp>
        <p:sp>
          <p:nvSpPr>
            <p:cNvPr id="60453" name="Text Box 13"/>
            <p:cNvSpPr txBox="1">
              <a:spLocks noChangeArrowheads="1"/>
            </p:cNvSpPr>
            <p:nvPr/>
          </p:nvSpPr>
          <p:spPr bwMode="auto">
            <a:xfrm>
              <a:off x="7875" y="7170"/>
              <a:ext cx="480" cy="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a:solidFill>
                    <a:schemeClr val="bg1"/>
                  </a:solidFill>
                  <a:latin typeface="Times New Roman" panose="02020603050405020304" pitchFamily="18" charset="0"/>
                  <a:cs typeface="Times New Roman" panose="02020603050405020304" pitchFamily="18" charset="0"/>
                </a:rPr>
                <a:t>K</a:t>
              </a:r>
              <a:endParaRPr lang="en-US" altLang="zh-CN" sz="2400">
                <a:solidFill>
                  <a:schemeClr val="bg1"/>
                </a:solidFill>
              </a:endParaRPr>
            </a:p>
          </p:txBody>
        </p:sp>
        <p:sp>
          <p:nvSpPr>
            <p:cNvPr id="60454" name="Rectangle 12"/>
            <p:cNvSpPr>
              <a:spLocks noChangeArrowheads="1"/>
            </p:cNvSpPr>
            <p:nvPr/>
          </p:nvSpPr>
          <p:spPr bwMode="auto">
            <a:xfrm>
              <a:off x="7680" y="6129"/>
              <a:ext cx="495" cy="210"/>
            </a:xfrm>
            <a:prstGeom prst="rect">
              <a:avLst/>
            </a:prstGeom>
            <a:solidFill>
              <a:srgbClr val="FFFFFF"/>
            </a:solidFill>
            <a:ln w="9525">
              <a:solidFill>
                <a:srgbClr val="000000"/>
              </a:solidFill>
              <a:miter lim="800000"/>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400">
                <a:solidFill>
                  <a:schemeClr val="bg1"/>
                </a:solidFill>
              </a:endParaRPr>
            </a:p>
          </p:txBody>
        </p:sp>
        <p:sp>
          <p:nvSpPr>
            <p:cNvPr id="60455" name="Oval 11"/>
            <p:cNvSpPr>
              <a:spLocks noChangeArrowheads="1"/>
            </p:cNvSpPr>
            <p:nvPr/>
          </p:nvSpPr>
          <p:spPr bwMode="auto">
            <a:xfrm>
              <a:off x="7545" y="7419"/>
              <a:ext cx="128" cy="128"/>
            </a:xfrm>
            <a:prstGeom prst="ellipse">
              <a:avLst/>
            </a:prstGeom>
            <a:solidFill>
              <a:srgbClr val="FFFFFF"/>
            </a:solidFill>
            <a:ln w="9525">
              <a:solidFill>
                <a:srgbClr val="000000"/>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400">
                <a:solidFill>
                  <a:schemeClr val="bg1"/>
                </a:solidFill>
              </a:endParaRPr>
            </a:p>
          </p:txBody>
        </p:sp>
        <p:sp>
          <p:nvSpPr>
            <p:cNvPr id="60456" name="Oval 10"/>
            <p:cNvSpPr>
              <a:spLocks noChangeArrowheads="1"/>
            </p:cNvSpPr>
            <p:nvPr/>
          </p:nvSpPr>
          <p:spPr bwMode="auto">
            <a:xfrm>
              <a:off x="7575" y="8034"/>
              <a:ext cx="128" cy="128"/>
            </a:xfrm>
            <a:prstGeom prst="ellipse">
              <a:avLst/>
            </a:prstGeom>
            <a:solidFill>
              <a:srgbClr val="FFFFFF"/>
            </a:solidFill>
            <a:ln w="9525">
              <a:solidFill>
                <a:srgbClr val="000000"/>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400">
                <a:solidFill>
                  <a:schemeClr val="bg1"/>
                </a:solidFill>
              </a:endParaRPr>
            </a:p>
          </p:txBody>
        </p:sp>
        <p:sp>
          <p:nvSpPr>
            <p:cNvPr id="60457" name="Oval 9"/>
            <p:cNvSpPr>
              <a:spLocks noChangeArrowheads="1"/>
            </p:cNvSpPr>
            <p:nvPr/>
          </p:nvSpPr>
          <p:spPr bwMode="auto">
            <a:xfrm>
              <a:off x="7980" y="7749"/>
              <a:ext cx="128" cy="128"/>
            </a:xfrm>
            <a:prstGeom prst="ellipse">
              <a:avLst/>
            </a:prstGeom>
            <a:solidFill>
              <a:srgbClr val="FFFFFF"/>
            </a:solidFill>
            <a:ln w="9525">
              <a:solidFill>
                <a:srgbClr val="000000"/>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400">
                <a:solidFill>
                  <a:schemeClr val="bg1"/>
                </a:solidFill>
              </a:endParaRPr>
            </a:p>
          </p:txBody>
        </p:sp>
        <p:sp>
          <p:nvSpPr>
            <p:cNvPr id="60458" name="Text Box 8"/>
            <p:cNvSpPr txBox="1">
              <a:spLocks noChangeArrowheads="1"/>
            </p:cNvSpPr>
            <p:nvPr/>
          </p:nvSpPr>
          <p:spPr bwMode="auto">
            <a:xfrm>
              <a:off x="7470" y="8010"/>
              <a:ext cx="480" cy="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a:solidFill>
                    <a:schemeClr val="bg1"/>
                  </a:solidFill>
                  <a:latin typeface="Times New Roman" panose="02020603050405020304" pitchFamily="18" charset="0"/>
                  <a:cs typeface="Times New Roman" panose="02020603050405020304" pitchFamily="18" charset="0"/>
                </a:rPr>
                <a:t>1</a:t>
              </a:r>
              <a:endParaRPr lang="en-US" altLang="zh-CN" sz="2400">
                <a:solidFill>
                  <a:schemeClr val="bg1"/>
                </a:solidFill>
              </a:endParaRPr>
            </a:p>
          </p:txBody>
        </p:sp>
        <p:sp>
          <p:nvSpPr>
            <p:cNvPr id="60459" name="Text Box 7"/>
            <p:cNvSpPr txBox="1">
              <a:spLocks noChangeArrowheads="1"/>
            </p:cNvSpPr>
            <p:nvPr/>
          </p:nvSpPr>
          <p:spPr bwMode="auto">
            <a:xfrm>
              <a:off x="7410" y="6810"/>
              <a:ext cx="480" cy="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a:solidFill>
                    <a:schemeClr val="bg1"/>
                  </a:solidFill>
                  <a:latin typeface="Times New Roman" panose="02020603050405020304" pitchFamily="18" charset="0"/>
                  <a:cs typeface="Times New Roman" panose="02020603050405020304" pitchFamily="18" charset="0"/>
                </a:rPr>
                <a:t>2</a:t>
              </a:r>
              <a:endParaRPr lang="en-US" altLang="zh-CN" sz="2400">
                <a:solidFill>
                  <a:schemeClr val="bg1"/>
                </a:solidFill>
              </a:endParaRPr>
            </a:p>
          </p:txBody>
        </p:sp>
      </p:grpSp>
      <p:sp>
        <p:nvSpPr>
          <p:cNvPr id="60424" name="Rectangle 41"/>
          <p:cNvSpPr>
            <a:spLocks noChangeArrowheads="1"/>
          </p:cNvSpPr>
          <p:nvPr/>
        </p:nvSpPr>
        <p:spPr bwMode="auto">
          <a:xfrm>
            <a:off x="0" y="28575"/>
            <a:ext cx="2555875"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zh-CN" sz="2000" b="1">
                <a:solidFill>
                  <a:schemeClr val="bg1"/>
                </a:solidFill>
                <a:latin typeface="Times New Roman" panose="02020603050405020304" pitchFamily="18" charset="0"/>
                <a:cs typeface="Times New Roman" panose="02020603050405020304" pitchFamily="18" charset="0"/>
              </a:rPr>
              <a:t>书中例题</a:t>
            </a:r>
            <a:r>
              <a:rPr lang="en-US" altLang="zh-CN" sz="2000" b="1">
                <a:solidFill>
                  <a:schemeClr val="bg1"/>
                </a:solidFill>
                <a:latin typeface="Times New Roman" panose="02020603050405020304" pitchFamily="18" charset="0"/>
                <a:cs typeface="Times New Roman" panose="02020603050405020304" pitchFamily="18" charset="0"/>
              </a:rPr>
              <a:t>10.18(p.474)</a:t>
            </a:r>
            <a:endParaRPr lang="en-US" altLang="zh-CN" sz="900">
              <a:solidFill>
                <a:schemeClr val="bg1"/>
              </a:solidFill>
            </a:endParaRPr>
          </a:p>
        </p:txBody>
      </p:sp>
      <p:sp>
        <p:nvSpPr>
          <p:cNvPr id="60425" name="Rectangle 48"/>
          <p:cNvSpPr>
            <a:spLocks noChangeArrowheads="1"/>
          </p:cNvSpPr>
          <p:nvPr/>
        </p:nvSpPr>
        <p:spPr bwMode="auto">
          <a:xfrm>
            <a:off x="92075" y="428625"/>
            <a:ext cx="8748713" cy="1200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indent="2667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zh-CN" sz="2400">
                <a:solidFill>
                  <a:schemeClr val="bg1"/>
                </a:solidFill>
                <a:latin typeface="Times New Roman" panose="02020603050405020304" pitchFamily="18" charset="0"/>
                <a:cs typeface="Times New Roman" panose="02020603050405020304" pitchFamily="18" charset="0"/>
              </a:rPr>
              <a:t>在电路中，电阻为</a:t>
            </a:r>
            <a:r>
              <a:rPr lang="en-US" altLang="zh-CN" sz="2400">
                <a:solidFill>
                  <a:schemeClr val="bg1"/>
                </a:solidFill>
                <a:latin typeface="Times New Roman" panose="02020603050405020304" pitchFamily="18" charset="0"/>
                <a:cs typeface="Times New Roman" panose="02020603050405020304" pitchFamily="18" charset="0"/>
              </a:rPr>
              <a:t>R</a:t>
            </a:r>
            <a:r>
              <a:rPr lang="zh-CN" altLang="en-US" sz="2400">
                <a:solidFill>
                  <a:schemeClr val="bg1"/>
                </a:solidFill>
                <a:latin typeface="Times New Roman" panose="02020603050405020304" pitchFamily="18" charset="0"/>
                <a:cs typeface="Times New Roman" panose="02020603050405020304" pitchFamily="18" charset="0"/>
              </a:rPr>
              <a:t>，自感为</a:t>
            </a:r>
            <a:r>
              <a:rPr lang="en-US" altLang="zh-CN" sz="2400">
                <a:solidFill>
                  <a:schemeClr val="bg1"/>
                </a:solidFill>
                <a:latin typeface="Times New Roman" panose="02020603050405020304" pitchFamily="18" charset="0"/>
                <a:cs typeface="Times New Roman" panose="02020603050405020304" pitchFamily="18" charset="0"/>
              </a:rPr>
              <a:t>L</a:t>
            </a:r>
            <a:r>
              <a:rPr lang="zh-CN" altLang="en-US" sz="2400">
                <a:solidFill>
                  <a:schemeClr val="bg1"/>
                </a:solidFill>
                <a:latin typeface="Times New Roman" panose="02020603050405020304" pitchFamily="18" charset="0"/>
                <a:cs typeface="Times New Roman" panose="02020603050405020304" pitchFamily="18" charset="0"/>
              </a:rPr>
              <a:t>，开关在</a:t>
            </a:r>
            <a:r>
              <a:rPr lang="en-US" altLang="zh-CN" sz="2400">
                <a:solidFill>
                  <a:schemeClr val="bg1"/>
                </a:solidFill>
                <a:latin typeface="Times New Roman" panose="02020603050405020304" pitchFamily="18" charset="0"/>
                <a:cs typeface="Times New Roman" panose="02020603050405020304" pitchFamily="18" charset="0"/>
              </a:rPr>
              <a:t>1</a:t>
            </a:r>
            <a:r>
              <a:rPr lang="zh-CN" altLang="en-US" sz="2400">
                <a:solidFill>
                  <a:schemeClr val="bg1"/>
                </a:solidFill>
                <a:latin typeface="Times New Roman" panose="02020603050405020304" pitchFamily="18" charset="0"/>
                <a:cs typeface="Times New Roman" panose="02020603050405020304" pitchFamily="18" charset="0"/>
              </a:rPr>
              <a:t>处时，电路中稳定的电流为</a:t>
            </a:r>
            <a:r>
              <a:rPr lang="en-US" altLang="zh-CN" sz="2400">
                <a:solidFill>
                  <a:schemeClr val="bg1"/>
                </a:solidFill>
                <a:latin typeface="Times New Roman" panose="02020603050405020304" pitchFamily="18" charset="0"/>
                <a:cs typeface="Times New Roman" panose="02020603050405020304" pitchFamily="18" charset="0"/>
              </a:rPr>
              <a:t>I</a:t>
            </a:r>
            <a:r>
              <a:rPr lang="en-US" altLang="zh-CN" sz="2400" baseline="-30000">
                <a:solidFill>
                  <a:schemeClr val="bg1"/>
                </a:solidFill>
                <a:latin typeface="Times New Roman" panose="02020603050405020304" pitchFamily="18" charset="0"/>
                <a:cs typeface="Times New Roman" panose="02020603050405020304" pitchFamily="18" charset="0"/>
              </a:rPr>
              <a:t>0</a:t>
            </a:r>
            <a:r>
              <a:rPr lang="zh-CN" altLang="en-US" sz="2400">
                <a:solidFill>
                  <a:schemeClr val="bg1"/>
                </a:solidFill>
                <a:latin typeface="Times New Roman" panose="02020603050405020304" pitchFamily="18" charset="0"/>
                <a:cs typeface="Times New Roman" panose="02020603050405020304" pitchFamily="18" charset="0"/>
              </a:rPr>
              <a:t>，将开关打到</a:t>
            </a:r>
            <a:r>
              <a:rPr lang="en-US" altLang="zh-CN" sz="2400">
                <a:solidFill>
                  <a:schemeClr val="bg1"/>
                </a:solidFill>
                <a:latin typeface="Times New Roman" panose="02020603050405020304" pitchFamily="18" charset="0"/>
                <a:cs typeface="Times New Roman" panose="02020603050405020304" pitchFamily="18" charset="0"/>
              </a:rPr>
              <a:t>2</a:t>
            </a:r>
            <a:r>
              <a:rPr lang="zh-CN" altLang="en-US" sz="2400">
                <a:solidFill>
                  <a:schemeClr val="bg1"/>
                </a:solidFill>
                <a:latin typeface="Times New Roman" panose="02020603050405020304" pitchFamily="18" charset="0"/>
                <a:cs typeface="Times New Roman" panose="02020603050405020304" pitchFamily="18" charset="0"/>
              </a:rPr>
              <a:t>后，试证明电阻上放出的焦耳尔热等于电感中储存的磁能。</a:t>
            </a:r>
            <a:endParaRPr lang="zh-CN" altLang="en-US" sz="1000">
              <a:solidFill>
                <a:schemeClr val="bg1"/>
              </a:solidFill>
            </a:endParaRPr>
          </a:p>
        </p:txBody>
      </p:sp>
      <p:sp>
        <p:nvSpPr>
          <p:cNvPr id="60426" name="Rectangle 49"/>
          <p:cNvSpPr>
            <a:spLocks noChangeArrowheads="1"/>
          </p:cNvSpPr>
          <p:nvPr/>
        </p:nvSpPr>
        <p:spPr bwMode="auto">
          <a:xfrm>
            <a:off x="950913" y="2767013"/>
            <a:ext cx="492125"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zh-CN" sz="2400">
                <a:solidFill>
                  <a:schemeClr val="bg1"/>
                </a:solidFill>
                <a:latin typeface="Times New Roman" panose="02020603050405020304" pitchFamily="18" charset="0"/>
                <a:cs typeface="Times New Roman" panose="02020603050405020304" pitchFamily="18" charset="0"/>
              </a:rPr>
              <a:t>将</a:t>
            </a:r>
            <a:endParaRPr lang="zh-CN" altLang="zh-CN" sz="2800">
              <a:solidFill>
                <a:schemeClr val="bg1"/>
              </a:solidFill>
            </a:endParaRPr>
          </a:p>
        </p:txBody>
      </p:sp>
      <p:sp>
        <p:nvSpPr>
          <p:cNvPr id="60427" name="Rectangle 50"/>
          <p:cNvSpPr>
            <a:spLocks noChangeArrowheads="1"/>
          </p:cNvSpPr>
          <p:nvPr/>
        </p:nvSpPr>
        <p:spPr bwMode="auto">
          <a:xfrm>
            <a:off x="2633663" y="2767013"/>
            <a:ext cx="1416050"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zh-CN" sz="2400">
                <a:solidFill>
                  <a:schemeClr val="bg1"/>
                </a:solidFill>
                <a:latin typeface="Times New Roman" panose="02020603050405020304" pitchFamily="18" charset="0"/>
                <a:cs typeface="Times New Roman" panose="02020603050405020304" pitchFamily="18" charset="0"/>
              </a:rPr>
              <a:t>代入得：</a:t>
            </a:r>
            <a:endParaRPr lang="zh-CN" altLang="en-US" sz="3200">
              <a:solidFill>
                <a:schemeClr val="bg1"/>
              </a:solidFill>
            </a:endParaRPr>
          </a:p>
        </p:txBody>
      </p:sp>
      <p:sp>
        <p:nvSpPr>
          <p:cNvPr id="60428" name="Rectangle 51"/>
          <p:cNvSpPr>
            <a:spLocks noChangeArrowheads="1"/>
          </p:cNvSpPr>
          <p:nvPr/>
        </p:nvSpPr>
        <p:spPr bwMode="auto">
          <a:xfrm>
            <a:off x="927100" y="3470275"/>
            <a:ext cx="5348288"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zh-CN" sz="2400">
                <a:solidFill>
                  <a:schemeClr val="bg1"/>
                </a:solidFill>
                <a:latin typeface="Times New Roman" panose="02020603050405020304" pitchFamily="18" charset="0"/>
                <a:cs typeface="Times New Roman" panose="02020603050405020304" pitchFamily="18" charset="0"/>
              </a:rPr>
              <a:t>当</a:t>
            </a:r>
            <a:r>
              <a:rPr lang="en-US" altLang="zh-CN" sz="2400">
                <a:solidFill>
                  <a:schemeClr val="bg1"/>
                </a:solidFill>
                <a:latin typeface="Times New Roman" panose="02020603050405020304" pitchFamily="18" charset="0"/>
                <a:cs typeface="Times New Roman" panose="02020603050405020304" pitchFamily="18" charset="0"/>
              </a:rPr>
              <a:t>t</a:t>
            </a:r>
            <a:r>
              <a:rPr lang="zh-CN" altLang="en-US" sz="2400">
                <a:solidFill>
                  <a:schemeClr val="bg1"/>
                </a:solidFill>
                <a:latin typeface="Times New Roman" panose="02020603050405020304" pitchFamily="18" charset="0"/>
                <a:cs typeface="Times New Roman" panose="02020603050405020304" pitchFamily="18" charset="0"/>
              </a:rPr>
              <a:t>＝</a:t>
            </a:r>
            <a:r>
              <a:rPr lang="en-US" altLang="zh-CN" sz="2400">
                <a:solidFill>
                  <a:schemeClr val="bg1"/>
                </a:solidFill>
                <a:latin typeface="Times New Roman" panose="02020603050405020304" pitchFamily="18" charset="0"/>
                <a:cs typeface="Times New Roman" panose="02020603050405020304" pitchFamily="18" charset="0"/>
              </a:rPr>
              <a:t>0</a:t>
            </a:r>
            <a:r>
              <a:rPr lang="zh-CN" altLang="en-US" sz="2400">
                <a:solidFill>
                  <a:schemeClr val="bg1"/>
                </a:solidFill>
                <a:latin typeface="Times New Roman" panose="02020603050405020304" pitchFamily="18" charset="0"/>
                <a:cs typeface="Times New Roman" panose="02020603050405020304" pitchFamily="18" charset="0"/>
              </a:rPr>
              <a:t>时，</a:t>
            </a:r>
            <a:r>
              <a:rPr lang="en-US" altLang="zh-CN" sz="2400">
                <a:solidFill>
                  <a:schemeClr val="bg1"/>
                </a:solidFill>
                <a:latin typeface="Times New Roman" panose="02020603050405020304" pitchFamily="18" charset="0"/>
                <a:cs typeface="Times New Roman" panose="02020603050405020304" pitchFamily="18" charset="0"/>
              </a:rPr>
              <a:t>I</a:t>
            </a:r>
            <a:r>
              <a:rPr lang="zh-CN" altLang="en-US" sz="2400">
                <a:solidFill>
                  <a:schemeClr val="bg1"/>
                </a:solidFill>
                <a:latin typeface="Times New Roman" panose="02020603050405020304" pitchFamily="18" charset="0"/>
                <a:cs typeface="Times New Roman" panose="02020603050405020304" pitchFamily="18" charset="0"/>
              </a:rPr>
              <a:t>＝</a:t>
            </a:r>
            <a:r>
              <a:rPr lang="en-US" altLang="zh-CN" sz="2400">
                <a:solidFill>
                  <a:schemeClr val="bg1"/>
                </a:solidFill>
                <a:latin typeface="Times New Roman" panose="02020603050405020304" pitchFamily="18" charset="0"/>
                <a:cs typeface="Times New Roman" panose="02020603050405020304" pitchFamily="18" charset="0"/>
              </a:rPr>
              <a:t>I</a:t>
            </a:r>
            <a:r>
              <a:rPr lang="en-US" altLang="zh-CN" sz="2400" baseline="-30000">
                <a:solidFill>
                  <a:schemeClr val="bg1"/>
                </a:solidFill>
                <a:latin typeface="Times New Roman" panose="02020603050405020304" pitchFamily="18" charset="0"/>
                <a:cs typeface="Times New Roman" panose="02020603050405020304" pitchFamily="18" charset="0"/>
              </a:rPr>
              <a:t>0</a:t>
            </a:r>
            <a:r>
              <a:rPr lang="zh-CN" altLang="en-US" sz="2400">
                <a:solidFill>
                  <a:schemeClr val="bg1"/>
                </a:solidFill>
                <a:latin typeface="Times New Roman" panose="02020603050405020304" pitchFamily="18" charset="0"/>
                <a:cs typeface="Times New Roman" panose="02020603050405020304" pitchFamily="18" charset="0"/>
              </a:rPr>
              <a:t>，该微分方程的解为：</a:t>
            </a:r>
            <a:endParaRPr lang="zh-CN" altLang="en-US" sz="1000">
              <a:solidFill>
                <a:schemeClr val="bg1"/>
              </a:solidFill>
            </a:endParaRPr>
          </a:p>
        </p:txBody>
      </p:sp>
      <p:sp>
        <p:nvSpPr>
          <p:cNvPr id="60429" name="Rectangle 52"/>
          <p:cNvSpPr>
            <a:spLocks noChangeArrowheads="1"/>
          </p:cNvSpPr>
          <p:nvPr/>
        </p:nvSpPr>
        <p:spPr bwMode="auto">
          <a:xfrm>
            <a:off x="900113" y="4483100"/>
            <a:ext cx="3775075"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zh-CN" sz="2400">
                <a:solidFill>
                  <a:schemeClr val="bg1"/>
                </a:solidFill>
                <a:latin typeface="Times New Roman" panose="02020603050405020304" pitchFamily="18" charset="0"/>
                <a:cs typeface="Times New Roman" panose="02020603050405020304" pitchFamily="18" charset="0"/>
              </a:rPr>
              <a:t>电阻</a:t>
            </a:r>
            <a:r>
              <a:rPr lang="en-US" altLang="zh-CN" sz="2400">
                <a:solidFill>
                  <a:schemeClr val="bg1"/>
                </a:solidFill>
                <a:latin typeface="Times New Roman" panose="02020603050405020304" pitchFamily="18" charset="0"/>
                <a:cs typeface="Times New Roman" panose="02020603050405020304" pitchFamily="18" charset="0"/>
              </a:rPr>
              <a:t>R</a:t>
            </a:r>
            <a:r>
              <a:rPr lang="zh-CN" altLang="en-US" sz="2400">
                <a:solidFill>
                  <a:schemeClr val="bg1"/>
                </a:solidFill>
                <a:latin typeface="Times New Roman" panose="02020603050405020304" pitchFamily="18" charset="0"/>
                <a:cs typeface="Times New Roman" panose="02020603050405020304" pitchFamily="18" charset="0"/>
              </a:rPr>
              <a:t>上放出的焦耳热为：</a:t>
            </a:r>
            <a:endParaRPr lang="zh-CN" altLang="en-US" sz="1000">
              <a:solidFill>
                <a:schemeClr val="bg1"/>
              </a:solidFill>
            </a:endParaRPr>
          </a:p>
        </p:txBody>
      </p:sp>
      <p:sp>
        <p:nvSpPr>
          <p:cNvPr id="60430" name="Rectangle 53"/>
          <p:cNvSpPr>
            <a:spLocks noChangeArrowheads="1"/>
          </p:cNvSpPr>
          <p:nvPr/>
        </p:nvSpPr>
        <p:spPr bwMode="auto">
          <a:xfrm>
            <a:off x="809625" y="5761038"/>
            <a:ext cx="4373563"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zh-CN" sz="2400">
                <a:solidFill>
                  <a:schemeClr val="bg1"/>
                </a:solidFill>
                <a:latin typeface="Times New Roman" panose="02020603050405020304" pitchFamily="18" charset="0"/>
                <a:cs typeface="Times New Roman" panose="02020603050405020304" pitchFamily="18" charset="0"/>
              </a:rPr>
              <a:t>正好等于自感</a:t>
            </a:r>
            <a:r>
              <a:rPr lang="en-US" altLang="zh-CN" sz="2400">
                <a:solidFill>
                  <a:schemeClr val="bg1"/>
                </a:solidFill>
                <a:latin typeface="Times New Roman" panose="02020603050405020304" pitchFamily="18" charset="0"/>
                <a:cs typeface="Times New Roman" panose="02020603050405020304" pitchFamily="18" charset="0"/>
              </a:rPr>
              <a:t>L</a:t>
            </a:r>
            <a:r>
              <a:rPr lang="zh-CN" altLang="en-US" sz="2400">
                <a:solidFill>
                  <a:schemeClr val="bg1"/>
                </a:solidFill>
                <a:latin typeface="Times New Roman" panose="02020603050405020304" pitchFamily="18" charset="0"/>
                <a:cs typeface="Times New Roman" panose="02020603050405020304" pitchFamily="18" charset="0"/>
              </a:rPr>
              <a:t>中储存的磁能。</a:t>
            </a:r>
            <a:endParaRPr lang="zh-CN" altLang="en-US" sz="3200">
              <a:solidFill>
                <a:schemeClr val="bg1"/>
              </a:solidFill>
            </a:endParaRPr>
          </a:p>
        </p:txBody>
      </p:sp>
      <p:sp>
        <p:nvSpPr>
          <p:cNvPr id="60431" name="矩形 48"/>
          <p:cNvSpPr>
            <a:spLocks noChangeArrowheads="1"/>
          </p:cNvSpPr>
          <p:nvPr/>
        </p:nvSpPr>
        <p:spPr bwMode="auto">
          <a:xfrm>
            <a:off x="395288" y="1662113"/>
            <a:ext cx="85344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400">
                <a:solidFill>
                  <a:schemeClr val="bg1"/>
                </a:solidFill>
                <a:latin typeface="Times New Roman" panose="02020603050405020304" pitchFamily="18" charset="0"/>
                <a:cs typeface="Times New Roman" panose="02020603050405020304" pitchFamily="18" charset="0"/>
              </a:rPr>
              <a:t>证明：开关由</a:t>
            </a:r>
            <a:r>
              <a:rPr lang="en-US" altLang="zh-CN" sz="2400">
                <a:solidFill>
                  <a:schemeClr val="bg1"/>
                </a:solidFill>
                <a:latin typeface="Times New Roman" panose="02020603050405020304" pitchFamily="18" charset="0"/>
                <a:cs typeface="Times New Roman" panose="02020603050405020304" pitchFamily="18" charset="0"/>
              </a:rPr>
              <a:t>1</a:t>
            </a:r>
            <a:r>
              <a:rPr lang="zh-CN" altLang="zh-CN" sz="2400">
                <a:solidFill>
                  <a:schemeClr val="bg1"/>
                </a:solidFill>
                <a:latin typeface="Times New Roman" panose="02020603050405020304" pitchFamily="18" charset="0"/>
                <a:cs typeface="Times New Roman" panose="02020603050405020304" pitchFamily="18" charset="0"/>
              </a:rPr>
              <a:t>打到</a:t>
            </a:r>
            <a:r>
              <a:rPr lang="en-US" altLang="zh-CN" sz="2400">
                <a:solidFill>
                  <a:schemeClr val="bg1"/>
                </a:solidFill>
                <a:latin typeface="Times New Roman" panose="02020603050405020304" pitchFamily="18" charset="0"/>
                <a:cs typeface="Times New Roman" panose="02020603050405020304" pitchFamily="18" charset="0"/>
              </a:rPr>
              <a:t>2</a:t>
            </a:r>
            <a:r>
              <a:rPr lang="zh-CN" altLang="zh-CN" sz="2400">
                <a:solidFill>
                  <a:schemeClr val="bg1"/>
                </a:solidFill>
                <a:latin typeface="Times New Roman" panose="02020603050405020304" pitchFamily="18" charset="0"/>
                <a:cs typeface="Times New Roman" panose="02020603050405020304" pitchFamily="18" charset="0"/>
              </a:rPr>
              <a:t>后，电流</a:t>
            </a:r>
            <a:r>
              <a:rPr lang="en-US" altLang="zh-CN" sz="2400">
                <a:solidFill>
                  <a:schemeClr val="bg1"/>
                </a:solidFill>
                <a:latin typeface="Times New Roman" panose="02020603050405020304" pitchFamily="18" charset="0"/>
                <a:cs typeface="Times New Roman" panose="02020603050405020304" pitchFamily="18" charset="0"/>
              </a:rPr>
              <a:t>I</a:t>
            </a:r>
            <a:r>
              <a:rPr lang="zh-CN" altLang="zh-CN" sz="2400">
                <a:solidFill>
                  <a:schemeClr val="bg1"/>
                </a:solidFill>
                <a:latin typeface="Times New Roman" panose="02020603050405020304" pitchFamily="18" charset="0"/>
                <a:cs typeface="Times New Roman" panose="02020603050405020304" pitchFamily="18" charset="0"/>
              </a:rPr>
              <a:t>逐渐变为</a:t>
            </a:r>
            <a:r>
              <a:rPr lang="en-US" altLang="zh-CN" sz="2400">
                <a:solidFill>
                  <a:schemeClr val="bg1"/>
                </a:solidFill>
                <a:latin typeface="Times New Roman" panose="02020603050405020304" pitchFamily="18" charset="0"/>
                <a:cs typeface="Times New Roman" panose="02020603050405020304" pitchFamily="18" charset="0"/>
              </a:rPr>
              <a:t>0</a:t>
            </a:r>
            <a:r>
              <a:rPr lang="zh-CN" altLang="zh-CN" sz="2400">
                <a:solidFill>
                  <a:schemeClr val="bg1"/>
                </a:solidFill>
                <a:latin typeface="Times New Roman" panose="02020603050405020304" pitchFamily="18" charset="0"/>
                <a:cs typeface="Times New Roman" panose="02020603050405020304" pitchFamily="18" charset="0"/>
              </a:rPr>
              <a:t>，根据欧姆定律：</a:t>
            </a:r>
            <a:endParaRPr lang="zh-CN" altLang="en-US" sz="2400">
              <a:solidFill>
                <a:schemeClr val="bg1"/>
              </a:solidFill>
              <a:latin typeface="Times New Roman" panose="02020603050405020304" pitchFamily="18" charset="0"/>
              <a:cs typeface="Times New Roman" panose="02020603050405020304" pitchFamily="18" charset="0"/>
            </a:endParaRPr>
          </a:p>
        </p:txBody>
      </p:sp>
    </p:spTree>
  </p:cSld>
  <p:clrMapOvr>
    <a:masterClrMapping/>
  </p:clrMapOvr>
  <p:transition spd="slow"/>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Text Box 2"/>
          <p:cNvSpPr txBox="1">
            <a:spLocks noChangeArrowheads="1"/>
          </p:cNvSpPr>
          <p:nvPr/>
        </p:nvSpPr>
        <p:spPr bwMode="auto">
          <a:xfrm>
            <a:off x="165100" y="1466850"/>
            <a:ext cx="35687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800" b="1">
                <a:solidFill>
                  <a:srgbClr val="FFFF00"/>
                </a:solidFill>
                <a:latin typeface="宋体" panose="02010600030101010101" pitchFamily="2" charset="-122"/>
              </a:rPr>
              <a:t>一</a:t>
            </a:r>
            <a:r>
              <a:rPr kumimoji="1" lang="en-US" altLang="zh-CN" sz="2800" b="1">
                <a:solidFill>
                  <a:srgbClr val="FFFF00"/>
                </a:solidFill>
                <a:latin typeface="Times New Roman" panose="02020603050405020304" pitchFamily="18" charset="0"/>
              </a:rPr>
              <a:t>. </a:t>
            </a:r>
            <a:r>
              <a:rPr kumimoji="1" lang="zh-CN" altLang="en-US" sz="2800" b="1">
                <a:solidFill>
                  <a:srgbClr val="FFFF00"/>
                </a:solidFill>
                <a:latin typeface="宋体" panose="02010600030101010101" pitchFamily="2" charset="-122"/>
              </a:rPr>
              <a:t>问题的提出</a:t>
            </a:r>
          </a:p>
        </p:txBody>
      </p:sp>
      <p:sp>
        <p:nvSpPr>
          <p:cNvPr id="142339" name="Oval 3"/>
          <p:cNvSpPr>
            <a:spLocks noChangeArrowheads="1"/>
          </p:cNvSpPr>
          <p:nvPr/>
        </p:nvSpPr>
        <p:spPr bwMode="auto">
          <a:xfrm>
            <a:off x="6475413" y="1714500"/>
            <a:ext cx="477837" cy="971550"/>
          </a:xfrm>
          <a:prstGeom prst="ellipse">
            <a:avLst/>
          </a:prstGeom>
          <a:solidFill>
            <a:srgbClr val="969696"/>
          </a:solidFill>
          <a:ln w="9525">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142340" name="Object 4"/>
          <p:cNvGraphicFramePr>
            <a:graphicFrameLocks/>
          </p:cNvGraphicFramePr>
          <p:nvPr/>
        </p:nvGraphicFramePr>
        <p:xfrm>
          <a:off x="2784475" y="1978025"/>
          <a:ext cx="1624013" cy="608013"/>
        </p:xfrm>
        <a:graphic>
          <a:graphicData uri="http://schemas.openxmlformats.org/presentationml/2006/ole">
            <mc:AlternateContent xmlns:mc="http://schemas.openxmlformats.org/markup-compatibility/2006">
              <mc:Choice xmlns:v="urn:schemas-microsoft-com:vml" Requires="v">
                <p:oleObj spid="_x0000_s61528" name="公式" r:id="rId3" imgW="1533545" imgH="504900" progId="Equation.3">
                  <p:embed/>
                </p:oleObj>
              </mc:Choice>
              <mc:Fallback>
                <p:oleObj name="公式" r:id="rId3" imgW="1533545" imgH="504900" progId="Equation.3">
                  <p:embed/>
                  <p:pic>
                    <p:nvPicPr>
                      <p:cNvPr id="0" name="Object 4"/>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84475" y="1978025"/>
                        <a:ext cx="1624013" cy="6080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2341" name="Freeform 5"/>
          <p:cNvSpPr>
            <a:spLocks/>
          </p:cNvSpPr>
          <p:nvPr/>
        </p:nvSpPr>
        <p:spPr bwMode="auto">
          <a:xfrm>
            <a:off x="5786438" y="1657350"/>
            <a:ext cx="874712" cy="1028700"/>
          </a:xfrm>
          <a:custGeom>
            <a:avLst/>
            <a:gdLst>
              <a:gd name="T0" fmla="*/ 2147483646 w 704"/>
              <a:gd name="T1" fmla="*/ 2147483646 h 840"/>
              <a:gd name="T2" fmla="*/ 2147483646 w 704"/>
              <a:gd name="T3" fmla="*/ 2147483646 h 840"/>
              <a:gd name="T4" fmla="*/ 2147483646 w 704"/>
              <a:gd name="T5" fmla="*/ 2147483646 h 840"/>
              <a:gd name="T6" fmla="*/ 2147483646 w 704"/>
              <a:gd name="T7" fmla="*/ 2147483646 h 840"/>
              <a:gd name="T8" fmla="*/ 2147483646 w 704"/>
              <a:gd name="T9" fmla="*/ 2147483646 h 840"/>
              <a:gd name="T10" fmla="*/ 2147483646 w 704"/>
              <a:gd name="T11" fmla="*/ 2147483646 h 84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704" h="840">
                <a:moveTo>
                  <a:pt x="704" y="24"/>
                </a:moveTo>
                <a:cubicBezTo>
                  <a:pt x="584" y="12"/>
                  <a:pt x="464" y="0"/>
                  <a:pt x="368" y="24"/>
                </a:cubicBezTo>
                <a:cubicBezTo>
                  <a:pt x="272" y="48"/>
                  <a:pt x="184" y="64"/>
                  <a:pt x="128" y="168"/>
                </a:cubicBezTo>
                <a:cubicBezTo>
                  <a:pt x="72" y="272"/>
                  <a:pt x="0" y="544"/>
                  <a:pt x="32" y="648"/>
                </a:cubicBezTo>
                <a:cubicBezTo>
                  <a:pt x="64" y="752"/>
                  <a:pt x="208" y="760"/>
                  <a:pt x="320" y="792"/>
                </a:cubicBezTo>
                <a:cubicBezTo>
                  <a:pt x="432" y="824"/>
                  <a:pt x="568" y="832"/>
                  <a:pt x="704" y="840"/>
                </a:cubicBezTo>
              </a:path>
            </a:pathLst>
          </a:custGeom>
          <a:noFill/>
          <a:ln w="9525" cap="flat">
            <a:solidFill>
              <a:schemeClr val="bg1"/>
            </a:solidFill>
            <a:prstDash val="dash"/>
            <a:round/>
            <a:headEnd/>
            <a:tailEnd/>
          </a:ln>
          <a:effectLst/>
          <a:extLst>
            <a:ext uri="{909E8E84-426E-40DD-AFC4-6F175D3DCCD1}">
              <a14:hiddenFill xmlns:a14="http://schemas.microsoft.com/office/drawing/2010/main">
                <a:solidFill>
                  <a:srgbClr val="00CC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2342" name="Freeform 6"/>
          <p:cNvSpPr>
            <a:spLocks/>
          </p:cNvSpPr>
          <p:nvPr/>
        </p:nvSpPr>
        <p:spPr bwMode="auto">
          <a:xfrm>
            <a:off x="6718300" y="1638300"/>
            <a:ext cx="1143000" cy="1209675"/>
          </a:xfrm>
          <a:custGeom>
            <a:avLst/>
            <a:gdLst>
              <a:gd name="T0" fmla="*/ 2147483646 w 920"/>
              <a:gd name="T1" fmla="*/ 2147483646 h 1016"/>
              <a:gd name="T2" fmla="*/ 2147483646 w 920"/>
              <a:gd name="T3" fmla="*/ 2147483646 h 1016"/>
              <a:gd name="T4" fmla="*/ 2147483646 w 920"/>
              <a:gd name="T5" fmla="*/ 2147483646 h 1016"/>
              <a:gd name="T6" fmla="*/ 2147483646 w 920"/>
              <a:gd name="T7" fmla="*/ 2147483646 h 1016"/>
              <a:gd name="T8" fmla="*/ 2147483646 w 920"/>
              <a:gd name="T9" fmla="*/ 2147483646 h 1016"/>
              <a:gd name="T10" fmla="*/ 2147483646 w 920"/>
              <a:gd name="T11" fmla="*/ 2147483646 h 1016"/>
              <a:gd name="T12" fmla="*/ 0 w 920"/>
              <a:gd name="T13" fmla="*/ 2147483646 h 101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20" h="1016">
                <a:moveTo>
                  <a:pt x="48" y="80"/>
                </a:moveTo>
                <a:cubicBezTo>
                  <a:pt x="140" y="80"/>
                  <a:pt x="232" y="80"/>
                  <a:pt x="336" y="80"/>
                </a:cubicBezTo>
                <a:cubicBezTo>
                  <a:pt x="440" y="80"/>
                  <a:pt x="576" y="0"/>
                  <a:pt x="672" y="80"/>
                </a:cubicBezTo>
                <a:cubicBezTo>
                  <a:pt x="768" y="160"/>
                  <a:pt x="920" y="416"/>
                  <a:pt x="912" y="560"/>
                </a:cubicBezTo>
                <a:cubicBezTo>
                  <a:pt x="904" y="704"/>
                  <a:pt x="728" y="872"/>
                  <a:pt x="624" y="944"/>
                </a:cubicBezTo>
                <a:cubicBezTo>
                  <a:pt x="520" y="1016"/>
                  <a:pt x="392" y="1000"/>
                  <a:pt x="288" y="992"/>
                </a:cubicBezTo>
                <a:cubicBezTo>
                  <a:pt x="184" y="984"/>
                  <a:pt x="92" y="940"/>
                  <a:pt x="0" y="896"/>
                </a:cubicBezTo>
              </a:path>
            </a:pathLst>
          </a:custGeom>
          <a:noFill/>
          <a:ln w="9525" cap="flat">
            <a:solidFill>
              <a:srgbClr val="CCFFFF"/>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42343" name="Object 7"/>
          <p:cNvGraphicFramePr>
            <a:graphicFrameLocks noChangeAspect="1"/>
          </p:cNvGraphicFramePr>
          <p:nvPr/>
        </p:nvGraphicFramePr>
        <p:xfrm>
          <a:off x="5943600" y="1714500"/>
          <a:ext cx="411163" cy="487363"/>
        </p:xfrm>
        <a:graphic>
          <a:graphicData uri="http://schemas.openxmlformats.org/presentationml/2006/ole">
            <mc:AlternateContent xmlns:mc="http://schemas.openxmlformats.org/markup-compatibility/2006">
              <mc:Choice xmlns:v="urn:schemas-microsoft-com:vml" Requires="v">
                <p:oleObj spid="_x0000_s61529" name="Equation" r:id="rId5" imgW="57268" imgH="123930" progId="Equation.3">
                  <p:embed/>
                </p:oleObj>
              </mc:Choice>
              <mc:Fallback>
                <p:oleObj name="Equation" r:id="rId5" imgW="57268" imgH="123930" progId="Equation.3">
                  <p:embed/>
                  <p:pic>
                    <p:nvPicPr>
                      <p:cNvPr id="0" name="Object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43600" y="1714500"/>
                        <a:ext cx="411163" cy="4873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2344" name="Object 8"/>
          <p:cNvGraphicFramePr>
            <a:graphicFrameLocks noChangeAspect="1"/>
          </p:cNvGraphicFramePr>
          <p:nvPr/>
        </p:nvGraphicFramePr>
        <p:xfrm>
          <a:off x="7189788" y="2247900"/>
          <a:ext cx="442912" cy="488950"/>
        </p:xfrm>
        <a:graphic>
          <a:graphicData uri="http://schemas.openxmlformats.org/presentationml/2006/ole">
            <mc:AlternateContent xmlns:mc="http://schemas.openxmlformats.org/markup-compatibility/2006">
              <mc:Choice xmlns:v="urn:schemas-microsoft-com:vml" Requires="v">
                <p:oleObj spid="_x0000_s61530" name="Equation" r:id="rId7" imgW="85632" imgH="123930" progId="Equation.3">
                  <p:embed/>
                </p:oleObj>
              </mc:Choice>
              <mc:Fallback>
                <p:oleObj name="Equation" r:id="rId7" imgW="85632" imgH="123930" progId="Equation.3">
                  <p:embed/>
                  <p:pic>
                    <p:nvPicPr>
                      <p:cNvPr id="0" name="Object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189788" y="2247900"/>
                        <a:ext cx="442912" cy="488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2345" name="Object 9"/>
          <p:cNvGraphicFramePr>
            <a:graphicFrameLocks noChangeAspect="1"/>
          </p:cNvGraphicFramePr>
          <p:nvPr/>
        </p:nvGraphicFramePr>
        <p:xfrm>
          <a:off x="6554788" y="1809750"/>
          <a:ext cx="347662" cy="373063"/>
        </p:xfrm>
        <a:graphic>
          <a:graphicData uri="http://schemas.openxmlformats.org/presentationml/2006/ole">
            <mc:AlternateContent xmlns:mc="http://schemas.openxmlformats.org/markup-compatibility/2006">
              <mc:Choice xmlns:v="urn:schemas-microsoft-com:vml" Requires="v">
                <p:oleObj spid="_x0000_s61531" name="Equation" r:id="rId9" imgW="47543" imgH="57240" progId="Equation.3">
                  <p:embed/>
                </p:oleObj>
              </mc:Choice>
              <mc:Fallback>
                <p:oleObj name="Equation" r:id="rId9" imgW="47543" imgH="57240" progId="Equation.3">
                  <p:embed/>
                  <p:pic>
                    <p:nvPicPr>
                      <p:cNvPr id="0" name="Object 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554788" y="1809750"/>
                        <a:ext cx="347662" cy="3730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42346" name="Group 10"/>
          <p:cNvGrpSpPr>
            <a:grpSpLocks/>
          </p:cNvGrpSpPr>
          <p:nvPr/>
        </p:nvGrpSpPr>
        <p:grpSpPr bwMode="auto">
          <a:xfrm>
            <a:off x="5680075" y="2324100"/>
            <a:ext cx="3101975" cy="1314450"/>
            <a:chOff x="3024" y="576"/>
            <a:chExt cx="2496" cy="1104"/>
          </a:xfrm>
        </p:grpSpPr>
        <p:sp>
          <p:nvSpPr>
            <p:cNvPr id="61498" name="Line 11"/>
            <p:cNvSpPr>
              <a:spLocks noChangeShapeType="1"/>
            </p:cNvSpPr>
            <p:nvPr/>
          </p:nvSpPr>
          <p:spPr bwMode="auto">
            <a:xfrm>
              <a:off x="3024" y="576"/>
              <a:ext cx="1056" cy="0"/>
            </a:xfrm>
            <a:prstGeom prst="line">
              <a:avLst/>
            </a:prstGeom>
            <a:noFill/>
            <a:ln w="222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1499" name="Line 12"/>
            <p:cNvSpPr>
              <a:spLocks noChangeShapeType="1"/>
            </p:cNvSpPr>
            <p:nvPr/>
          </p:nvSpPr>
          <p:spPr bwMode="auto">
            <a:xfrm>
              <a:off x="3024" y="576"/>
              <a:ext cx="0" cy="912"/>
            </a:xfrm>
            <a:prstGeom prst="line">
              <a:avLst/>
            </a:prstGeom>
            <a:noFill/>
            <a:ln w="222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1500" name="Line 13"/>
            <p:cNvSpPr>
              <a:spLocks noChangeShapeType="1"/>
            </p:cNvSpPr>
            <p:nvPr/>
          </p:nvSpPr>
          <p:spPr bwMode="auto">
            <a:xfrm>
              <a:off x="3024" y="1488"/>
              <a:ext cx="336" cy="0"/>
            </a:xfrm>
            <a:prstGeom prst="line">
              <a:avLst/>
            </a:prstGeom>
            <a:noFill/>
            <a:ln w="222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1501" name="Rectangle 14"/>
            <p:cNvSpPr>
              <a:spLocks noChangeArrowheads="1"/>
            </p:cNvSpPr>
            <p:nvPr/>
          </p:nvSpPr>
          <p:spPr bwMode="auto">
            <a:xfrm>
              <a:off x="3360" y="1392"/>
              <a:ext cx="672" cy="14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1502" name="Line 15"/>
            <p:cNvSpPr>
              <a:spLocks noChangeShapeType="1"/>
            </p:cNvSpPr>
            <p:nvPr/>
          </p:nvSpPr>
          <p:spPr bwMode="auto">
            <a:xfrm>
              <a:off x="4032" y="1488"/>
              <a:ext cx="816" cy="0"/>
            </a:xfrm>
            <a:prstGeom prst="line">
              <a:avLst/>
            </a:prstGeom>
            <a:noFill/>
            <a:ln w="222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1503" name="Line 16"/>
            <p:cNvSpPr>
              <a:spLocks noChangeShapeType="1"/>
            </p:cNvSpPr>
            <p:nvPr/>
          </p:nvSpPr>
          <p:spPr bwMode="auto">
            <a:xfrm>
              <a:off x="4848" y="1296"/>
              <a:ext cx="0" cy="384"/>
            </a:xfrm>
            <a:prstGeom prst="line">
              <a:avLst/>
            </a:prstGeom>
            <a:noFill/>
            <a:ln w="222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1504" name="Line 17"/>
            <p:cNvSpPr>
              <a:spLocks noChangeShapeType="1"/>
            </p:cNvSpPr>
            <p:nvPr/>
          </p:nvSpPr>
          <p:spPr bwMode="auto">
            <a:xfrm>
              <a:off x="4992" y="1392"/>
              <a:ext cx="0" cy="240"/>
            </a:xfrm>
            <a:prstGeom prst="line">
              <a:avLst/>
            </a:prstGeom>
            <a:noFill/>
            <a:ln w="222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1505" name="Line 18"/>
            <p:cNvSpPr>
              <a:spLocks noChangeShapeType="1"/>
            </p:cNvSpPr>
            <p:nvPr/>
          </p:nvSpPr>
          <p:spPr bwMode="auto">
            <a:xfrm>
              <a:off x="4992" y="1488"/>
              <a:ext cx="528" cy="0"/>
            </a:xfrm>
            <a:prstGeom prst="line">
              <a:avLst/>
            </a:prstGeom>
            <a:noFill/>
            <a:ln w="222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1506" name="Line 19"/>
            <p:cNvSpPr>
              <a:spLocks noChangeShapeType="1"/>
            </p:cNvSpPr>
            <p:nvPr/>
          </p:nvSpPr>
          <p:spPr bwMode="auto">
            <a:xfrm>
              <a:off x="5520" y="576"/>
              <a:ext cx="0" cy="912"/>
            </a:xfrm>
            <a:prstGeom prst="line">
              <a:avLst/>
            </a:prstGeom>
            <a:noFill/>
            <a:ln w="222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1507" name="Line 20"/>
            <p:cNvSpPr>
              <a:spLocks noChangeShapeType="1"/>
            </p:cNvSpPr>
            <p:nvPr/>
          </p:nvSpPr>
          <p:spPr bwMode="auto">
            <a:xfrm flipV="1">
              <a:off x="3120" y="768"/>
              <a:ext cx="0" cy="432"/>
            </a:xfrm>
            <a:prstGeom prst="line">
              <a:avLst/>
            </a:prstGeom>
            <a:noFill/>
            <a:ln w="22225">
              <a:solidFill>
                <a:srgbClr val="FF99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61508" name="Object 21"/>
            <p:cNvGraphicFramePr>
              <a:graphicFrameLocks noChangeAspect="1"/>
            </p:cNvGraphicFramePr>
            <p:nvPr/>
          </p:nvGraphicFramePr>
          <p:xfrm>
            <a:off x="3216" y="816"/>
            <a:ext cx="254" cy="301"/>
          </p:xfrm>
          <a:graphic>
            <a:graphicData uri="http://schemas.openxmlformats.org/presentationml/2006/ole">
              <mc:AlternateContent xmlns:mc="http://schemas.openxmlformats.org/markup-compatibility/2006">
                <mc:Choice xmlns:v="urn:schemas-microsoft-com:vml" Requires="v">
                  <p:oleObj spid="_x0000_s61532" name="Equation" r:id="rId11" imgW="19179" imgH="57240" progId="Equation.3">
                    <p:embed/>
                  </p:oleObj>
                </mc:Choice>
                <mc:Fallback>
                  <p:oleObj name="Equation" r:id="rId11" imgW="19179" imgH="57240" progId="Equation.3">
                    <p:embed/>
                    <p:pic>
                      <p:nvPicPr>
                        <p:cNvPr id="0" name="Object 21"/>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216" y="816"/>
                          <a:ext cx="254" cy="30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1509" name="Object 22"/>
            <p:cNvGraphicFramePr>
              <a:graphicFrameLocks noChangeAspect="1"/>
            </p:cNvGraphicFramePr>
            <p:nvPr/>
          </p:nvGraphicFramePr>
          <p:xfrm>
            <a:off x="3552" y="1104"/>
            <a:ext cx="305" cy="301"/>
          </p:xfrm>
          <a:graphic>
            <a:graphicData uri="http://schemas.openxmlformats.org/presentationml/2006/ole">
              <mc:AlternateContent xmlns:mc="http://schemas.openxmlformats.org/markup-compatibility/2006">
                <mc:Choice xmlns:v="urn:schemas-microsoft-com:vml" Requires="v">
                  <p:oleObj spid="_x0000_s61533" name="Equation" r:id="rId13" imgW="47543" imgH="57240" progId="Equation.3">
                    <p:embed/>
                  </p:oleObj>
                </mc:Choice>
                <mc:Fallback>
                  <p:oleObj name="Equation" r:id="rId13" imgW="47543" imgH="57240" progId="Equation.3">
                    <p:embed/>
                    <p:pic>
                      <p:nvPicPr>
                        <p:cNvPr id="0" name="Object 22"/>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552" y="1104"/>
                          <a:ext cx="305" cy="30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1510" name="Object 23"/>
            <p:cNvGraphicFramePr>
              <a:graphicFrameLocks noChangeAspect="1"/>
            </p:cNvGraphicFramePr>
            <p:nvPr/>
          </p:nvGraphicFramePr>
          <p:xfrm>
            <a:off x="4800" y="1008"/>
            <a:ext cx="254" cy="255"/>
          </p:xfrm>
          <a:graphic>
            <a:graphicData uri="http://schemas.openxmlformats.org/presentationml/2006/ole">
              <mc:AlternateContent xmlns:mc="http://schemas.openxmlformats.org/markup-compatibility/2006">
                <mc:Choice xmlns:v="urn:schemas-microsoft-com:vml" Requires="v">
                  <p:oleObj spid="_x0000_s61534" name="Equation" r:id="rId15" imgW="19179" imgH="47520" progId="Equation.3">
                    <p:embed/>
                  </p:oleObj>
                </mc:Choice>
                <mc:Fallback>
                  <p:oleObj name="Equation" r:id="rId15" imgW="19179" imgH="47520" progId="Equation.3">
                    <p:embed/>
                    <p:pic>
                      <p:nvPicPr>
                        <p:cNvPr id="0" name="Object 23"/>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800" y="1008"/>
                          <a:ext cx="254" cy="25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1511" name="Line 24"/>
            <p:cNvSpPr>
              <a:spLocks noChangeShapeType="1"/>
            </p:cNvSpPr>
            <p:nvPr/>
          </p:nvSpPr>
          <p:spPr bwMode="auto">
            <a:xfrm>
              <a:off x="4080" y="576"/>
              <a:ext cx="1440" cy="0"/>
            </a:xfrm>
            <a:prstGeom prst="line">
              <a:avLst/>
            </a:prstGeom>
            <a:noFill/>
            <a:ln w="222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42361" name="Oval 25"/>
          <p:cNvSpPr>
            <a:spLocks noChangeArrowheads="1"/>
          </p:cNvSpPr>
          <p:nvPr/>
        </p:nvSpPr>
        <p:spPr bwMode="auto">
          <a:xfrm>
            <a:off x="6475413" y="1714500"/>
            <a:ext cx="477837" cy="971550"/>
          </a:xfrm>
          <a:prstGeom prst="ellipse">
            <a:avLst/>
          </a:prstGeom>
          <a:noFill/>
          <a:ln w="9525">
            <a:solidFill>
              <a:schemeClr val="bg1"/>
            </a:solidFill>
            <a:round/>
            <a:headEnd/>
            <a:tailEnd/>
          </a:ln>
          <a:effectLst/>
          <a:extLst>
            <a:ext uri="{909E8E84-426E-40DD-AFC4-6F175D3DCCD1}">
              <a14:hiddenFill xmlns:a14="http://schemas.microsoft.com/office/drawing/2010/main">
                <a:solidFill>
                  <a:srgbClr val="96969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42362" name="Freeform 26"/>
          <p:cNvSpPr>
            <a:spLocks/>
          </p:cNvSpPr>
          <p:nvPr/>
        </p:nvSpPr>
        <p:spPr bwMode="auto">
          <a:xfrm>
            <a:off x="5729288" y="3829050"/>
            <a:ext cx="725487" cy="908050"/>
          </a:xfrm>
          <a:custGeom>
            <a:avLst/>
            <a:gdLst>
              <a:gd name="T0" fmla="*/ 2147483646 w 704"/>
              <a:gd name="T1" fmla="*/ 2147483646 h 840"/>
              <a:gd name="T2" fmla="*/ 2147483646 w 704"/>
              <a:gd name="T3" fmla="*/ 2147483646 h 840"/>
              <a:gd name="T4" fmla="*/ 2147483646 w 704"/>
              <a:gd name="T5" fmla="*/ 2147483646 h 840"/>
              <a:gd name="T6" fmla="*/ 2147483646 w 704"/>
              <a:gd name="T7" fmla="*/ 2147483646 h 840"/>
              <a:gd name="T8" fmla="*/ 2147483646 w 704"/>
              <a:gd name="T9" fmla="*/ 2147483646 h 840"/>
              <a:gd name="T10" fmla="*/ 2147483646 w 704"/>
              <a:gd name="T11" fmla="*/ 2147483646 h 84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704" h="840">
                <a:moveTo>
                  <a:pt x="704" y="24"/>
                </a:moveTo>
                <a:cubicBezTo>
                  <a:pt x="584" y="12"/>
                  <a:pt x="464" y="0"/>
                  <a:pt x="368" y="24"/>
                </a:cubicBezTo>
                <a:cubicBezTo>
                  <a:pt x="272" y="48"/>
                  <a:pt x="184" y="64"/>
                  <a:pt x="128" y="168"/>
                </a:cubicBezTo>
                <a:cubicBezTo>
                  <a:pt x="72" y="272"/>
                  <a:pt x="0" y="544"/>
                  <a:pt x="32" y="648"/>
                </a:cubicBezTo>
                <a:cubicBezTo>
                  <a:pt x="64" y="752"/>
                  <a:pt x="208" y="760"/>
                  <a:pt x="320" y="792"/>
                </a:cubicBezTo>
                <a:cubicBezTo>
                  <a:pt x="432" y="824"/>
                  <a:pt x="568" y="832"/>
                  <a:pt x="704" y="840"/>
                </a:cubicBezTo>
              </a:path>
            </a:pathLst>
          </a:custGeom>
          <a:noFill/>
          <a:ln w="9525" cap="flat">
            <a:solidFill>
              <a:schemeClr val="bg1"/>
            </a:solidFill>
            <a:prstDash val="dash"/>
            <a:round/>
            <a:headEnd/>
            <a:tailEnd/>
          </a:ln>
          <a:effectLst/>
          <a:extLst>
            <a:ext uri="{909E8E84-426E-40DD-AFC4-6F175D3DCCD1}">
              <a14:hiddenFill xmlns:a14="http://schemas.microsoft.com/office/drawing/2010/main">
                <a:solidFill>
                  <a:srgbClr val="00CC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2363" name="Freeform 27"/>
          <p:cNvSpPr>
            <a:spLocks/>
          </p:cNvSpPr>
          <p:nvPr/>
        </p:nvSpPr>
        <p:spPr bwMode="auto">
          <a:xfrm>
            <a:off x="6496050" y="3810000"/>
            <a:ext cx="1074738" cy="1030288"/>
          </a:xfrm>
          <a:custGeom>
            <a:avLst/>
            <a:gdLst>
              <a:gd name="T0" fmla="*/ 2147483646 w 920"/>
              <a:gd name="T1" fmla="*/ 2147483646 h 1016"/>
              <a:gd name="T2" fmla="*/ 2147483646 w 920"/>
              <a:gd name="T3" fmla="*/ 2147483646 h 1016"/>
              <a:gd name="T4" fmla="*/ 2147483646 w 920"/>
              <a:gd name="T5" fmla="*/ 2147483646 h 1016"/>
              <a:gd name="T6" fmla="*/ 2147483646 w 920"/>
              <a:gd name="T7" fmla="*/ 2147483646 h 1016"/>
              <a:gd name="T8" fmla="*/ 2147483646 w 920"/>
              <a:gd name="T9" fmla="*/ 2147483646 h 1016"/>
              <a:gd name="T10" fmla="*/ 2147483646 w 920"/>
              <a:gd name="T11" fmla="*/ 2147483646 h 1016"/>
              <a:gd name="T12" fmla="*/ 0 w 920"/>
              <a:gd name="T13" fmla="*/ 2147483646 h 101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20" h="1016">
                <a:moveTo>
                  <a:pt x="48" y="80"/>
                </a:moveTo>
                <a:cubicBezTo>
                  <a:pt x="140" y="80"/>
                  <a:pt x="232" y="80"/>
                  <a:pt x="336" y="80"/>
                </a:cubicBezTo>
                <a:cubicBezTo>
                  <a:pt x="440" y="80"/>
                  <a:pt x="576" y="0"/>
                  <a:pt x="672" y="80"/>
                </a:cubicBezTo>
                <a:cubicBezTo>
                  <a:pt x="768" y="160"/>
                  <a:pt x="920" y="416"/>
                  <a:pt x="912" y="560"/>
                </a:cubicBezTo>
                <a:cubicBezTo>
                  <a:pt x="904" y="704"/>
                  <a:pt x="728" y="872"/>
                  <a:pt x="624" y="944"/>
                </a:cubicBezTo>
                <a:cubicBezTo>
                  <a:pt x="520" y="1016"/>
                  <a:pt x="392" y="1000"/>
                  <a:pt x="288" y="992"/>
                </a:cubicBezTo>
                <a:cubicBezTo>
                  <a:pt x="184" y="984"/>
                  <a:pt x="92" y="940"/>
                  <a:pt x="0" y="896"/>
                </a:cubicBezTo>
              </a:path>
            </a:pathLst>
          </a:custGeom>
          <a:noFill/>
          <a:ln w="9525" cap="flat">
            <a:solidFill>
              <a:srgbClr val="CCFFFF"/>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42364" name="Object 28"/>
          <p:cNvGraphicFramePr>
            <a:graphicFrameLocks noChangeAspect="1"/>
          </p:cNvGraphicFramePr>
          <p:nvPr/>
        </p:nvGraphicFramePr>
        <p:xfrm>
          <a:off x="5829300" y="3867150"/>
          <a:ext cx="411163" cy="487363"/>
        </p:xfrm>
        <a:graphic>
          <a:graphicData uri="http://schemas.openxmlformats.org/presentationml/2006/ole">
            <mc:AlternateContent xmlns:mc="http://schemas.openxmlformats.org/markup-compatibility/2006">
              <mc:Choice xmlns:v="urn:schemas-microsoft-com:vml" Requires="v">
                <p:oleObj spid="_x0000_s61535" name="Equation" r:id="rId17" imgW="57268" imgH="123930" progId="Equation.3">
                  <p:embed/>
                </p:oleObj>
              </mc:Choice>
              <mc:Fallback>
                <p:oleObj name="Equation" r:id="rId17" imgW="57268" imgH="123930" progId="Equation.3">
                  <p:embed/>
                  <p:pic>
                    <p:nvPicPr>
                      <p:cNvPr id="0" name="Object 28"/>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829300" y="3867150"/>
                        <a:ext cx="411163" cy="4873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2365" name="Object 29"/>
          <p:cNvGraphicFramePr>
            <a:graphicFrameLocks noChangeAspect="1"/>
          </p:cNvGraphicFramePr>
          <p:nvPr/>
        </p:nvGraphicFramePr>
        <p:xfrm>
          <a:off x="7391400" y="3714750"/>
          <a:ext cx="442913" cy="488950"/>
        </p:xfrm>
        <a:graphic>
          <a:graphicData uri="http://schemas.openxmlformats.org/presentationml/2006/ole">
            <mc:AlternateContent xmlns:mc="http://schemas.openxmlformats.org/markup-compatibility/2006">
              <mc:Choice xmlns:v="urn:schemas-microsoft-com:vml" Requires="v">
                <p:oleObj spid="_x0000_s61536" name="Equation" r:id="rId19" imgW="85632" imgH="123930" progId="Equation.3">
                  <p:embed/>
                </p:oleObj>
              </mc:Choice>
              <mc:Fallback>
                <p:oleObj name="Equation" r:id="rId19" imgW="85632" imgH="123930" progId="Equation.3">
                  <p:embed/>
                  <p:pic>
                    <p:nvPicPr>
                      <p:cNvPr id="0" name="Object 29"/>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391400" y="3714750"/>
                        <a:ext cx="442913" cy="488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2366" name="Oval 30"/>
          <p:cNvSpPr>
            <a:spLocks noChangeArrowheads="1"/>
          </p:cNvSpPr>
          <p:nvPr/>
        </p:nvSpPr>
        <p:spPr bwMode="auto">
          <a:xfrm>
            <a:off x="6267450" y="3867150"/>
            <a:ext cx="477838" cy="842963"/>
          </a:xfrm>
          <a:prstGeom prst="ellipse">
            <a:avLst/>
          </a:prstGeom>
          <a:solidFill>
            <a:srgbClr val="969696"/>
          </a:solidFill>
          <a:ln w="9525">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142367" name="Object 31"/>
          <p:cNvGraphicFramePr>
            <a:graphicFrameLocks noChangeAspect="1"/>
          </p:cNvGraphicFramePr>
          <p:nvPr/>
        </p:nvGraphicFramePr>
        <p:xfrm>
          <a:off x="6267450" y="3886200"/>
          <a:ext cx="347663" cy="373063"/>
        </p:xfrm>
        <a:graphic>
          <a:graphicData uri="http://schemas.openxmlformats.org/presentationml/2006/ole">
            <mc:AlternateContent xmlns:mc="http://schemas.openxmlformats.org/markup-compatibility/2006">
              <mc:Choice xmlns:v="urn:schemas-microsoft-com:vml" Requires="v">
                <p:oleObj spid="_x0000_s61537" name="Equation" r:id="rId21" imgW="47543" imgH="57240" progId="Equation.3">
                  <p:embed/>
                </p:oleObj>
              </mc:Choice>
              <mc:Fallback>
                <p:oleObj name="Equation" r:id="rId21" imgW="47543" imgH="57240" progId="Equation.3">
                  <p:embed/>
                  <p:pic>
                    <p:nvPicPr>
                      <p:cNvPr id="0" name="Object 31"/>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6267450" y="3886200"/>
                        <a:ext cx="347663" cy="3730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42368" name="Group 32"/>
          <p:cNvGrpSpPr>
            <a:grpSpLocks/>
          </p:cNvGrpSpPr>
          <p:nvPr/>
        </p:nvGrpSpPr>
        <p:grpSpPr bwMode="auto">
          <a:xfrm>
            <a:off x="5657850" y="4419600"/>
            <a:ext cx="3103563" cy="1076325"/>
            <a:chOff x="2976" y="2352"/>
            <a:chExt cx="2496" cy="1104"/>
          </a:xfrm>
        </p:grpSpPr>
        <p:sp>
          <p:nvSpPr>
            <p:cNvPr id="61484" name="Line 33"/>
            <p:cNvSpPr>
              <a:spLocks noChangeShapeType="1"/>
            </p:cNvSpPr>
            <p:nvPr/>
          </p:nvSpPr>
          <p:spPr bwMode="auto">
            <a:xfrm flipV="1">
              <a:off x="3072" y="2592"/>
              <a:ext cx="0" cy="432"/>
            </a:xfrm>
            <a:prstGeom prst="line">
              <a:avLst/>
            </a:prstGeom>
            <a:noFill/>
            <a:ln w="22225">
              <a:solidFill>
                <a:srgbClr val="FF99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61485" name="Object 34"/>
            <p:cNvGraphicFramePr>
              <a:graphicFrameLocks noChangeAspect="1"/>
            </p:cNvGraphicFramePr>
            <p:nvPr/>
          </p:nvGraphicFramePr>
          <p:xfrm>
            <a:off x="3120" y="2736"/>
            <a:ext cx="254" cy="301"/>
          </p:xfrm>
          <a:graphic>
            <a:graphicData uri="http://schemas.openxmlformats.org/presentationml/2006/ole">
              <mc:AlternateContent xmlns:mc="http://schemas.openxmlformats.org/markup-compatibility/2006">
                <mc:Choice xmlns:v="urn:schemas-microsoft-com:vml" Requires="v">
                  <p:oleObj spid="_x0000_s61538" name="Equation" r:id="rId23" imgW="19179" imgH="57240" progId="Equation.3">
                    <p:embed/>
                  </p:oleObj>
                </mc:Choice>
                <mc:Fallback>
                  <p:oleObj name="Equation" r:id="rId23" imgW="19179" imgH="57240" progId="Equation.3">
                    <p:embed/>
                    <p:pic>
                      <p:nvPicPr>
                        <p:cNvPr id="0" name="Object 34"/>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3120" y="2736"/>
                          <a:ext cx="254" cy="30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1486" name="Line 35"/>
            <p:cNvSpPr>
              <a:spLocks noChangeShapeType="1"/>
            </p:cNvSpPr>
            <p:nvPr/>
          </p:nvSpPr>
          <p:spPr bwMode="auto">
            <a:xfrm>
              <a:off x="2976" y="2352"/>
              <a:ext cx="1056" cy="0"/>
            </a:xfrm>
            <a:prstGeom prst="line">
              <a:avLst/>
            </a:prstGeom>
            <a:noFill/>
            <a:ln w="222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1487" name="Line 36"/>
            <p:cNvSpPr>
              <a:spLocks noChangeShapeType="1"/>
            </p:cNvSpPr>
            <p:nvPr/>
          </p:nvSpPr>
          <p:spPr bwMode="auto">
            <a:xfrm>
              <a:off x="2976" y="2352"/>
              <a:ext cx="0" cy="912"/>
            </a:xfrm>
            <a:prstGeom prst="line">
              <a:avLst/>
            </a:prstGeom>
            <a:noFill/>
            <a:ln w="222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1488" name="Line 37"/>
            <p:cNvSpPr>
              <a:spLocks noChangeShapeType="1"/>
            </p:cNvSpPr>
            <p:nvPr/>
          </p:nvSpPr>
          <p:spPr bwMode="auto">
            <a:xfrm>
              <a:off x="2976" y="3264"/>
              <a:ext cx="336" cy="0"/>
            </a:xfrm>
            <a:prstGeom prst="line">
              <a:avLst/>
            </a:prstGeom>
            <a:noFill/>
            <a:ln w="222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1489" name="Rectangle 38"/>
            <p:cNvSpPr>
              <a:spLocks noChangeArrowheads="1"/>
            </p:cNvSpPr>
            <p:nvPr/>
          </p:nvSpPr>
          <p:spPr bwMode="auto">
            <a:xfrm>
              <a:off x="3312" y="3168"/>
              <a:ext cx="672" cy="14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1490" name="Line 39"/>
            <p:cNvSpPr>
              <a:spLocks noChangeShapeType="1"/>
            </p:cNvSpPr>
            <p:nvPr/>
          </p:nvSpPr>
          <p:spPr bwMode="auto">
            <a:xfrm>
              <a:off x="3984" y="3264"/>
              <a:ext cx="816" cy="0"/>
            </a:xfrm>
            <a:prstGeom prst="line">
              <a:avLst/>
            </a:prstGeom>
            <a:noFill/>
            <a:ln w="222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1491" name="Line 40"/>
            <p:cNvSpPr>
              <a:spLocks noChangeShapeType="1"/>
            </p:cNvSpPr>
            <p:nvPr/>
          </p:nvSpPr>
          <p:spPr bwMode="auto">
            <a:xfrm>
              <a:off x="4800" y="3072"/>
              <a:ext cx="0" cy="384"/>
            </a:xfrm>
            <a:prstGeom prst="line">
              <a:avLst/>
            </a:prstGeom>
            <a:noFill/>
            <a:ln w="222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1492" name="Line 41"/>
            <p:cNvSpPr>
              <a:spLocks noChangeShapeType="1"/>
            </p:cNvSpPr>
            <p:nvPr/>
          </p:nvSpPr>
          <p:spPr bwMode="auto">
            <a:xfrm>
              <a:off x="4944" y="3168"/>
              <a:ext cx="0" cy="240"/>
            </a:xfrm>
            <a:prstGeom prst="line">
              <a:avLst/>
            </a:prstGeom>
            <a:noFill/>
            <a:ln w="222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1493" name="Line 42"/>
            <p:cNvSpPr>
              <a:spLocks noChangeShapeType="1"/>
            </p:cNvSpPr>
            <p:nvPr/>
          </p:nvSpPr>
          <p:spPr bwMode="auto">
            <a:xfrm>
              <a:off x="4944" y="3264"/>
              <a:ext cx="528" cy="0"/>
            </a:xfrm>
            <a:prstGeom prst="line">
              <a:avLst/>
            </a:prstGeom>
            <a:noFill/>
            <a:ln w="222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1494" name="Line 43"/>
            <p:cNvSpPr>
              <a:spLocks noChangeShapeType="1"/>
            </p:cNvSpPr>
            <p:nvPr/>
          </p:nvSpPr>
          <p:spPr bwMode="auto">
            <a:xfrm>
              <a:off x="5472" y="2352"/>
              <a:ext cx="0" cy="912"/>
            </a:xfrm>
            <a:prstGeom prst="line">
              <a:avLst/>
            </a:prstGeom>
            <a:noFill/>
            <a:ln w="222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61495" name="Object 44"/>
            <p:cNvGraphicFramePr>
              <a:graphicFrameLocks noChangeAspect="1"/>
            </p:cNvGraphicFramePr>
            <p:nvPr/>
          </p:nvGraphicFramePr>
          <p:xfrm>
            <a:off x="3504" y="2880"/>
            <a:ext cx="305" cy="301"/>
          </p:xfrm>
          <a:graphic>
            <a:graphicData uri="http://schemas.openxmlformats.org/presentationml/2006/ole">
              <mc:AlternateContent xmlns:mc="http://schemas.openxmlformats.org/markup-compatibility/2006">
                <mc:Choice xmlns:v="urn:schemas-microsoft-com:vml" Requires="v">
                  <p:oleObj spid="_x0000_s61539" name="Equation" r:id="rId25" imgW="47543" imgH="57240" progId="Equation.3">
                    <p:embed/>
                  </p:oleObj>
                </mc:Choice>
                <mc:Fallback>
                  <p:oleObj name="Equation" r:id="rId25" imgW="47543" imgH="57240" progId="Equation.3">
                    <p:embed/>
                    <p:pic>
                      <p:nvPicPr>
                        <p:cNvPr id="0" name="Object 44"/>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3504" y="2880"/>
                          <a:ext cx="305" cy="30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1496" name="Object 45"/>
            <p:cNvGraphicFramePr>
              <a:graphicFrameLocks noChangeAspect="1"/>
            </p:cNvGraphicFramePr>
            <p:nvPr/>
          </p:nvGraphicFramePr>
          <p:xfrm>
            <a:off x="4752" y="2784"/>
            <a:ext cx="254" cy="255"/>
          </p:xfrm>
          <a:graphic>
            <a:graphicData uri="http://schemas.openxmlformats.org/presentationml/2006/ole">
              <mc:AlternateContent xmlns:mc="http://schemas.openxmlformats.org/markup-compatibility/2006">
                <mc:Choice xmlns:v="urn:schemas-microsoft-com:vml" Requires="v">
                  <p:oleObj spid="_x0000_s61540" name="Equation" r:id="rId27" imgW="19179" imgH="47520" progId="Equation.3">
                    <p:embed/>
                  </p:oleObj>
                </mc:Choice>
                <mc:Fallback>
                  <p:oleObj name="Equation" r:id="rId27" imgW="19179" imgH="47520" progId="Equation.3">
                    <p:embed/>
                    <p:pic>
                      <p:nvPicPr>
                        <p:cNvPr id="0" name="Object 45"/>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4752" y="2784"/>
                          <a:ext cx="254" cy="25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1497" name="Line 46"/>
            <p:cNvSpPr>
              <a:spLocks noChangeShapeType="1"/>
            </p:cNvSpPr>
            <p:nvPr/>
          </p:nvSpPr>
          <p:spPr bwMode="auto">
            <a:xfrm>
              <a:off x="4704" y="2352"/>
              <a:ext cx="768" cy="0"/>
            </a:xfrm>
            <a:prstGeom prst="line">
              <a:avLst/>
            </a:prstGeom>
            <a:noFill/>
            <a:ln w="222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42383" name="Rectangle 47"/>
          <p:cNvSpPr>
            <a:spLocks noChangeArrowheads="1"/>
          </p:cNvSpPr>
          <p:nvPr/>
        </p:nvSpPr>
        <p:spPr bwMode="auto">
          <a:xfrm>
            <a:off x="7772400" y="3962400"/>
            <a:ext cx="119063" cy="795338"/>
          </a:xfrm>
          <a:prstGeom prst="rect">
            <a:avLst/>
          </a:prstGeom>
          <a:gradFill rotWithShape="0">
            <a:gsLst>
              <a:gs pos="0">
                <a:schemeClr val="accent1">
                  <a:gamma/>
                  <a:shade val="46275"/>
                  <a:invGamma/>
                </a:schemeClr>
              </a:gs>
              <a:gs pos="50000">
                <a:schemeClr val="accent1"/>
              </a:gs>
              <a:gs pos="100000">
                <a:schemeClr val="accent1">
                  <a:gamma/>
                  <a:shade val="46275"/>
                  <a:invGamma/>
                </a:schemeClr>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zh-CN" altLang="en-US">
              <a:latin typeface="Arial" charset="0"/>
              <a:ea typeface="宋体" charset="-122"/>
            </a:endParaRPr>
          </a:p>
        </p:txBody>
      </p:sp>
      <p:sp>
        <p:nvSpPr>
          <p:cNvPr id="142384" name="Rectangle 48"/>
          <p:cNvSpPr>
            <a:spLocks noChangeArrowheads="1"/>
          </p:cNvSpPr>
          <p:nvPr/>
        </p:nvSpPr>
        <p:spPr bwMode="auto">
          <a:xfrm>
            <a:off x="6991350" y="3962400"/>
            <a:ext cx="119063" cy="795338"/>
          </a:xfrm>
          <a:prstGeom prst="rect">
            <a:avLst/>
          </a:prstGeom>
          <a:gradFill rotWithShape="0">
            <a:gsLst>
              <a:gs pos="0">
                <a:schemeClr val="accent1">
                  <a:gamma/>
                  <a:shade val="46275"/>
                  <a:invGamma/>
                </a:schemeClr>
              </a:gs>
              <a:gs pos="50000">
                <a:schemeClr val="accent1"/>
              </a:gs>
              <a:gs pos="100000">
                <a:schemeClr val="accent1">
                  <a:gamma/>
                  <a:shade val="46275"/>
                  <a:invGamma/>
                </a:schemeClr>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zh-CN" altLang="en-US">
              <a:latin typeface="Arial" charset="0"/>
              <a:ea typeface="宋体" charset="-122"/>
            </a:endParaRPr>
          </a:p>
        </p:txBody>
      </p:sp>
      <p:sp>
        <p:nvSpPr>
          <p:cNvPr id="142385" name="Text Box 49"/>
          <p:cNvSpPr txBox="1">
            <a:spLocks noChangeArrowheads="1"/>
          </p:cNvSpPr>
          <p:nvPr/>
        </p:nvSpPr>
        <p:spPr bwMode="auto">
          <a:xfrm>
            <a:off x="723900" y="2000250"/>
            <a:ext cx="1981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Times New Roman" panose="02020603050405020304" pitchFamily="18" charset="0"/>
              </a:rPr>
              <a:t>对稳恒电流</a:t>
            </a:r>
          </a:p>
        </p:txBody>
      </p:sp>
      <p:sp>
        <p:nvSpPr>
          <p:cNvPr id="142386" name="Text Box 50"/>
          <p:cNvSpPr txBox="1">
            <a:spLocks noChangeArrowheads="1"/>
          </p:cNvSpPr>
          <p:nvPr/>
        </p:nvSpPr>
        <p:spPr bwMode="auto">
          <a:xfrm>
            <a:off x="711200" y="2767013"/>
            <a:ext cx="16129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Times New Roman" panose="02020603050405020304" pitchFamily="18" charset="0"/>
              </a:rPr>
              <a:t>对</a:t>
            </a:r>
            <a:r>
              <a:rPr kumimoji="1" lang="en-US" altLang="zh-CN" sz="2400" b="1" i="1">
                <a:solidFill>
                  <a:srgbClr val="66FFFF"/>
                </a:solidFill>
                <a:latin typeface="Times New Roman" panose="02020603050405020304" pitchFamily="18" charset="0"/>
              </a:rPr>
              <a:t>S</a:t>
            </a:r>
            <a:r>
              <a:rPr kumimoji="1" lang="en-US" altLang="zh-CN" sz="2400" b="1" baseline="-25000">
                <a:solidFill>
                  <a:srgbClr val="66FFFF"/>
                </a:solidFill>
                <a:latin typeface="Times New Roman" panose="02020603050405020304" pitchFamily="18" charset="0"/>
              </a:rPr>
              <a:t>1</a:t>
            </a:r>
            <a:r>
              <a:rPr kumimoji="1" lang="zh-CN" altLang="en-US" sz="2400" b="1">
                <a:solidFill>
                  <a:schemeClr val="bg1"/>
                </a:solidFill>
                <a:latin typeface="Times New Roman" panose="02020603050405020304" pitchFamily="18" charset="0"/>
              </a:rPr>
              <a:t>面</a:t>
            </a:r>
          </a:p>
        </p:txBody>
      </p:sp>
      <p:graphicFrame>
        <p:nvGraphicFramePr>
          <p:cNvPr id="142387" name="Object 51"/>
          <p:cNvGraphicFramePr>
            <a:graphicFrameLocks/>
          </p:cNvGraphicFramePr>
          <p:nvPr/>
        </p:nvGraphicFramePr>
        <p:xfrm>
          <a:off x="2744788" y="2708275"/>
          <a:ext cx="1624012" cy="608013"/>
        </p:xfrm>
        <a:graphic>
          <a:graphicData uri="http://schemas.openxmlformats.org/presentationml/2006/ole">
            <mc:AlternateContent xmlns:mc="http://schemas.openxmlformats.org/markup-compatibility/2006">
              <mc:Choice xmlns:v="urn:schemas-microsoft-com:vml" Requires="v">
                <p:oleObj spid="_x0000_s61541" name="公式" r:id="rId29" imgW="1533545" imgH="504900" progId="Equation.3">
                  <p:embed/>
                </p:oleObj>
              </mc:Choice>
              <mc:Fallback>
                <p:oleObj name="公式" r:id="rId29" imgW="1533545" imgH="504900" progId="Equation.3">
                  <p:embed/>
                  <p:pic>
                    <p:nvPicPr>
                      <p:cNvPr id="0" name="Object 51"/>
                      <p:cNvPicPr>
                        <a:picLocks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2744788" y="2708275"/>
                        <a:ext cx="1624012" cy="6080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2388" name="Text Box 52"/>
          <p:cNvSpPr txBox="1">
            <a:spLocks noChangeArrowheads="1"/>
          </p:cNvSpPr>
          <p:nvPr/>
        </p:nvSpPr>
        <p:spPr bwMode="auto">
          <a:xfrm>
            <a:off x="723900" y="3414713"/>
            <a:ext cx="15763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Times New Roman" panose="02020603050405020304" pitchFamily="18" charset="0"/>
              </a:rPr>
              <a:t>对</a:t>
            </a:r>
            <a:r>
              <a:rPr kumimoji="1" lang="en-US" altLang="zh-CN" sz="2400" b="1" i="1">
                <a:solidFill>
                  <a:srgbClr val="66FFFF"/>
                </a:solidFill>
                <a:latin typeface="Times New Roman" panose="02020603050405020304" pitchFamily="18" charset="0"/>
              </a:rPr>
              <a:t>S</a:t>
            </a:r>
            <a:r>
              <a:rPr kumimoji="1" lang="en-US" altLang="zh-CN" sz="2400" b="1" baseline="-25000">
                <a:solidFill>
                  <a:srgbClr val="66FFFF"/>
                </a:solidFill>
                <a:latin typeface="Times New Roman" panose="02020603050405020304" pitchFamily="18" charset="0"/>
              </a:rPr>
              <a:t>2</a:t>
            </a:r>
            <a:r>
              <a:rPr kumimoji="1" lang="zh-CN" altLang="en-US" sz="2400" b="1">
                <a:solidFill>
                  <a:schemeClr val="bg1"/>
                </a:solidFill>
                <a:latin typeface="Times New Roman" panose="02020603050405020304" pitchFamily="18" charset="0"/>
              </a:rPr>
              <a:t>面</a:t>
            </a:r>
          </a:p>
        </p:txBody>
      </p:sp>
      <p:graphicFrame>
        <p:nvGraphicFramePr>
          <p:cNvPr id="142389" name="Object 53"/>
          <p:cNvGraphicFramePr>
            <a:graphicFrameLocks/>
          </p:cNvGraphicFramePr>
          <p:nvPr/>
        </p:nvGraphicFramePr>
        <p:xfrm>
          <a:off x="2735263" y="3363913"/>
          <a:ext cx="1620837" cy="608012"/>
        </p:xfrm>
        <a:graphic>
          <a:graphicData uri="http://schemas.openxmlformats.org/presentationml/2006/ole">
            <mc:AlternateContent xmlns:mc="http://schemas.openxmlformats.org/markup-compatibility/2006">
              <mc:Choice xmlns:v="urn:schemas-microsoft-com:vml" Requires="v">
                <p:oleObj spid="_x0000_s61542" name="公式" r:id="rId31" imgW="1533545" imgH="504900" progId="Equation.3">
                  <p:embed/>
                </p:oleObj>
              </mc:Choice>
              <mc:Fallback>
                <p:oleObj name="公式" r:id="rId31" imgW="1533545" imgH="504900" progId="Equation.3">
                  <p:embed/>
                  <p:pic>
                    <p:nvPicPr>
                      <p:cNvPr id="0" name="Object 53"/>
                      <p:cNvPicPr>
                        <a:picLocks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2735263" y="3363913"/>
                        <a:ext cx="1620837" cy="6080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2390" name="AutoShape 54"/>
          <p:cNvSpPr>
            <a:spLocks/>
          </p:cNvSpPr>
          <p:nvPr/>
        </p:nvSpPr>
        <p:spPr bwMode="auto">
          <a:xfrm>
            <a:off x="4410075" y="2867025"/>
            <a:ext cx="295275" cy="893763"/>
          </a:xfrm>
          <a:prstGeom prst="rightBrace">
            <a:avLst>
              <a:gd name="adj1" fmla="val 25224"/>
              <a:gd name="adj2" fmla="val 50000"/>
            </a:avLst>
          </a:prstGeom>
          <a:noFill/>
          <a:ln w="28575">
            <a:solidFill>
              <a:srgbClr val="66FF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42391" name="Text Box 55"/>
          <p:cNvSpPr txBox="1">
            <a:spLocks noChangeArrowheads="1"/>
          </p:cNvSpPr>
          <p:nvPr/>
        </p:nvSpPr>
        <p:spPr bwMode="auto">
          <a:xfrm>
            <a:off x="4743450" y="2855913"/>
            <a:ext cx="5334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Times New Roman" panose="02020603050405020304" pitchFamily="18" charset="0"/>
                <a:ea typeface="楷体_GB2312" pitchFamily="49" charset="-122"/>
              </a:rPr>
              <a:t>矛盾</a:t>
            </a:r>
          </a:p>
        </p:txBody>
      </p:sp>
      <p:sp>
        <p:nvSpPr>
          <p:cNvPr id="142392" name="Text Box 56"/>
          <p:cNvSpPr txBox="1">
            <a:spLocks noChangeArrowheads="1"/>
          </p:cNvSpPr>
          <p:nvPr/>
        </p:nvSpPr>
        <p:spPr bwMode="auto">
          <a:xfrm>
            <a:off x="730250" y="3905250"/>
            <a:ext cx="4038600"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5000"/>
              </a:lnSpc>
            </a:pPr>
            <a:r>
              <a:rPr kumimoji="1" lang="zh-CN" altLang="en-US" sz="2400" b="1">
                <a:solidFill>
                  <a:srgbClr val="66FFFF"/>
                </a:solidFill>
                <a:latin typeface="Times New Roman" panose="02020603050405020304" pitchFamily="18" charset="0"/>
                <a:ea typeface="楷体_GB2312" pitchFamily="49" charset="-122"/>
              </a:rPr>
              <a:t>稳恒磁场的安培环路定理已不适用于非稳恒电流的电路</a:t>
            </a:r>
          </a:p>
        </p:txBody>
      </p:sp>
      <p:sp>
        <p:nvSpPr>
          <p:cNvPr id="142393" name="Text Box 57"/>
          <p:cNvSpPr txBox="1">
            <a:spLocks noChangeArrowheads="1"/>
          </p:cNvSpPr>
          <p:nvPr/>
        </p:nvSpPr>
        <p:spPr bwMode="auto">
          <a:xfrm>
            <a:off x="184150" y="4972050"/>
            <a:ext cx="30480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800" b="1">
                <a:solidFill>
                  <a:srgbClr val="FFFF00"/>
                </a:solidFill>
                <a:latin typeface="Times New Roman" panose="02020603050405020304" pitchFamily="18" charset="0"/>
              </a:rPr>
              <a:t>二</a:t>
            </a:r>
            <a:r>
              <a:rPr kumimoji="1" lang="en-US" altLang="zh-CN" sz="2800" b="1">
                <a:solidFill>
                  <a:srgbClr val="FFFF00"/>
                </a:solidFill>
                <a:latin typeface="Times New Roman" panose="02020603050405020304" pitchFamily="18" charset="0"/>
              </a:rPr>
              <a:t>. </a:t>
            </a:r>
            <a:r>
              <a:rPr kumimoji="1" lang="zh-CN" altLang="en-US" sz="2800" b="1">
                <a:solidFill>
                  <a:srgbClr val="FFFF00"/>
                </a:solidFill>
                <a:latin typeface="Times New Roman" panose="02020603050405020304" pitchFamily="18" charset="0"/>
              </a:rPr>
              <a:t>位移电流</a:t>
            </a:r>
          </a:p>
        </p:txBody>
      </p:sp>
      <p:sp>
        <p:nvSpPr>
          <p:cNvPr id="142394" name="Text Box 58"/>
          <p:cNvSpPr txBox="1">
            <a:spLocks noChangeArrowheads="1"/>
          </p:cNvSpPr>
          <p:nvPr/>
        </p:nvSpPr>
        <p:spPr bwMode="auto">
          <a:xfrm>
            <a:off x="892175" y="5583238"/>
            <a:ext cx="80994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宋体" panose="02010600030101010101" pitchFamily="2" charset="-122"/>
              </a:rPr>
              <a:t>非稳恒电路中，在传导电流中断处必发生电荷分布的变化</a:t>
            </a:r>
          </a:p>
        </p:txBody>
      </p:sp>
      <p:graphicFrame>
        <p:nvGraphicFramePr>
          <p:cNvPr id="142395" name="Object 59"/>
          <p:cNvGraphicFramePr>
            <a:graphicFrameLocks/>
          </p:cNvGraphicFramePr>
          <p:nvPr/>
        </p:nvGraphicFramePr>
        <p:xfrm>
          <a:off x="1036638" y="6146800"/>
          <a:ext cx="1474787" cy="392113"/>
        </p:xfrm>
        <a:graphic>
          <a:graphicData uri="http://schemas.openxmlformats.org/presentationml/2006/ole">
            <mc:AlternateContent xmlns:mc="http://schemas.openxmlformats.org/markup-compatibility/2006">
              <mc:Choice xmlns:v="urn:schemas-microsoft-com:vml" Requires="v">
                <p:oleObj spid="_x0000_s61543" name="公式" r:id="rId33" imgW="1381190" imgH="285660" progId="Equation.3">
                  <p:embed/>
                </p:oleObj>
              </mc:Choice>
              <mc:Fallback>
                <p:oleObj name="公式" r:id="rId33" imgW="1381190" imgH="285660" progId="Equation.3">
                  <p:embed/>
                  <p:pic>
                    <p:nvPicPr>
                      <p:cNvPr id="0" name="Object 59"/>
                      <p:cNvPicPr>
                        <a:picLocks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1036638" y="6146800"/>
                        <a:ext cx="1474787" cy="392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2396" name="Text Box 60"/>
          <p:cNvSpPr txBox="1">
            <a:spLocks noChangeArrowheads="1"/>
          </p:cNvSpPr>
          <p:nvPr/>
        </p:nvSpPr>
        <p:spPr bwMode="auto">
          <a:xfrm>
            <a:off x="2774950" y="6126163"/>
            <a:ext cx="5486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000" b="1">
                <a:solidFill>
                  <a:srgbClr val="66FFFF"/>
                </a:solidFill>
                <a:latin typeface="Times New Roman" panose="02020603050405020304" pitchFamily="18" charset="0"/>
                <a:ea typeface="楷体_GB2312" pitchFamily="49" charset="-122"/>
              </a:rPr>
              <a:t>极板上电荷的时间变化率等于传导电流</a:t>
            </a:r>
          </a:p>
        </p:txBody>
      </p:sp>
      <p:sp>
        <p:nvSpPr>
          <p:cNvPr id="142397" name="Text Box 61"/>
          <p:cNvSpPr txBox="1">
            <a:spLocks noChangeArrowheads="1"/>
          </p:cNvSpPr>
          <p:nvPr/>
        </p:nvSpPr>
        <p:spPr bwMode="auto">
          <a:xfrm>
            <a:off x="0" y="257175"/>
            <a:ext cx="91440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3200" b="1">
                <a:solidFill>
                  <a:srgbClr val="66FF33"/>
                </a:solidFill>
                <a:latin typeface="Times New Roman" panose="02020603050405020304" pitchFamily="18" charset="0"/>
                <a:ea typeface="黑体" panose="02010609060101010101" pitchFamily="49" charset="-122"/>
              </a:rPr>
              <a:t>11.5  </a:t>
            </a:r>
            <a:r>
              <a:rPr kumimoji="1" lang="zh-CN" altLang="en-US" sz="3200" b="1">
                <a:solidFill>
                  <a:srgbClr val="66FF33"/>
                </a:solidFill>
                <a:latin typeface="Times New Roman" panose="02020603050405020304" pitchFamily="18" charset="0"/>
                <a:ea typeface="黑体" panose="02010609060101010101" pitchFamily="49" charset="-122"/>
              </a:rPr>
              <a:t>麦克斯韦电磁场理论简介</a:t>
            </a:r>
          </a:p>
        </p:txBody>
      </p:sp>
      <p:sp>
        <p:nvSpPr>
          <p:cNvPr id="142398" name="Text Box 62"/>
          <p:cNvSpPr txBox="1">
            <a:spLocks noChangeArrowheads="1"/>
          </p:cNvSpPr>
          <p:nvPr/>
        </p:nvSpPr>
        <p:spPr bwMode="auto">
          <a:xfrm>
            <a:off x="736600" y="933450"/>
            <a:ext cx="152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Times New Roman" panose="02020603050405020304" pitchFamily="18" charset="0"/>
              </a:rPr>
              <a:t>变化磁场</a:t>
            </a:r>
          </a:p>
        </p:txBody>
      </p:sp>
      <p:sp>
        <p:nvSpPr>
          <p:cNvPr id="142399" name="Text Box 63"/>
          <p:cNvSpPr txBox="1">
            <a:spLocks noChangeArrowheads="1"/>
          </p:cNvSpPr>
          <p:nvPr/>
        </p:nvSpPr>
        <p:spPr bwMode="auto">
          <a:xfrm>
            <a:off x="2800350" y="93345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Times New Roman" panose="02020603050405020304" pitchFamily="18" charset="0"/>
              </a:rPr>
              <a:t>产生感生电场</a:t>
            </a:r>
          </a:p>
        </p:txBody>
      </p:sp>
      <p:sp>
        <p:nvSpPr>
          <p:cNvPr id="142400" name="AutoShape 64"/>
          <p:cNvSpPr>
            <a:spLocks noChangeArrowheads="1"/>
          </p:cNvSpPr>
          <p:nvPr/>
        </p:nvSpPr>
        <p:spPr bwMode="auto">
          <a:xfrm>
            <a:off x="2266950" y="1042988"/>
            <a:ext cx="609600" cy="271462"/>
          </a:xfrm>
          <a:prstGeom prst="rightArrow">
            <a:avLst>
              <a:gd name="adj1" fmla="val 50000"/>
              <a:gd name="adj2" fmla="val 56140"/>
            </a:avLst>
          </a:prstGeom>
          <a:solidFill>
            <a:srgbClr val="FFCCFF"/>
          </a:solidFill>
          <a:ln w="9525">
            <a:solidFill>
              <a:srgbClr val="FFCC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42401" name="AutoShape 65"/>
          <p:cNvSpPr>
            <a:spLocks noChangeArrowheads="1"/>
          </p:cNvSpPr>
          <p:nvPr/>
        </p:nvSpPr>
        <p:spPr bwMode="auto">
          <a:xfrm>
            <a:off x="6743700" y="1042988"/>
            <a:ext cx="685800" cy="290512"/>
          </a:xfrm>
          <a:prstGeom prst="rightArrow">
            <a:avLst>
              <a:gd name="adj1" fmla="val 50000"/>
              <a:gd name="adj2" fmla="val 59016"/>
            </a:avLst>
          </a:prstGeom>
          <a:solidFill>
            <a:srgbClr val="FFCCFF"/>
          </a:solidFill>
          <a:ln w="9525">
            <a:solidFill>
              <a:srgbClr val="FFCC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42402" name="Text Box 66"/>
          <p:cNvSpPr txBox="1">
            <a:spLocks noChangeArrowheads="1"/>
          </p:cNvSpPr>
          <p:nvPr/>
        </p:nvSpPr>
        <p:spPr bwMode="auto">
          <a:xfrm>
            <a:off x="5181600" y="933450"/>
            <a:ext cx="152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Times New Roman" panose="02020603050405020304" pitchFamily="18" charset="0"/>
              </a:rPr>
              <a:t>变化电场</a:t>
            </a:r>
          </a:p>
        </p:txBody>
      </p:sp>
      <p:sp>
        <p:nvSpPr>
          <p:cNvPr id="142403" name="Text Box 67"/>
          <p:cNvSpPr txBox="1">
            <a:spLocks noChangeArrowheads="1"/>
          </p:cNvSpPr>
          <p:nvPr/>
        </p:nvSpPr>
        <p:spPr bwMode="auto">
          <a:xfrm>
            <a:off x="7448550" y="933450"/>
            <a:ext cx="152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Times New Roman" panose="02020603050405020304" pitchFamily="18" charset="0"/>
              </a:rPr>
              <a:t>产生磁场</a:t>
            </a:r>
          </a:p>
        </p:txBody>
      </p:sp>
      <p:sp>
        <p:nvSpPr>
          <p:cNvPr id="142404" name="Rectangle 68"/>
          <p:cNvSpPr>
            <a:spLocks noChangeArrowheads="1"/>
          </p:cNvSpPr>
          <p:nvPr/>
        </p:nvSpPr>
        <p:spPr bwMode="auto">
          <a:xfrm>
            <a:off x="700088" y="5470525"/>
            <a:ext cx="36195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4000" b="1">
                <a:solidFill>
                  <a:srgbClr val="FFFF66"/>
                </a:solidFill>
                <a:latin typeface="Times New Roman" panose="02020603050405020304" pitchFamily="18" charset="0"/>
              </a:rPr>
              <a:t>•</a:t>
            </a:r>
          </a:p>
        </p:txBody>
      </p:sp>
      <p:sp>
        <p:nvSpPr>
          <p:cNvPr id="142405" name="WordArt 69"/>
          <p:cNvSpPr>
            <a:spLocks noChangeArrowheads="1" noChangeShapeType="1" noTextEdit="1"/>
          </p:cNvSpPr>
          <p:nvPr/>
        </p:nvSpPr>
        <p:spPr bwMode="auto">
          <a:xfrm rot="5400000">
            <a:off x="6796088" y="1055687"/>
            <a:ext cx="387350" cy="276225"/>
          </a:xfrm>
          <a:prstGeom prst="rect">
            <a:avLst/>
          </a:prstGeom>
        </p:spPr>
        <p:txBody>
          <a:bodyPr vert="eaVert" wrap="none" fromWordArt="1">
            <a:prstTxWarp prst="textPlain">
              <a:avLst>
                <a:gd name="adj" fmla="val 50000"/>
              </a:avLst>
            </a:prstTxWarp>
          </a:bodyPr>
          <a:lstStyle/>
          <a:p>
            <a:pPr algn="ctr" fontAlgn="auto"/>
            <a:r>
              <a:rPr lang="zh-CN" altLang="en-US" sz="3600" i="1" kern="10">
                <a:ln w="9525">
                  <a:solidFill>
                    <a:srgbClr val="66FFFF"/>
                  </a:solidFill>
                  <a:round/>
                  <a:headEnd/>
                  <a:tailEnd/>
                </a:ln>
                <a:solidFill>
                  <a:srgbClr val="66FFFF"/>
                </a:solidFill>
                <a:effectLst>
                  <a:outerShdw dist="35921" dir="2700000" algn="ctr" rotWithShape="0">
                    <a:srgbClr val="B2B2B2">
                      <a:alpha val="79999"/>
                    </a:srgbClr>
                  </a:outerShdw>
                </a:effectLst>
                <a:latin typeface="宋体" panose="02010600030101010101" pitchFamily="2" charset="-122"/>
              </a:rPr>
              <a:t>？</a:t>
            </a:r>
          </a:p>
        </p:txBody>
      </p:sp>
      <p:sp>
        <p:nvSpPr>
          <p:cNvPr id="142406" name="Oval 70"/>
          <p:cNvSpPr>
            <a:spLocks noChangeArrowheads="1"/>
          </p:cNvSpPr>
          <p:nvPr/>
        </p:nvSpPr>
        <p:spPr bwMode="auto">
          <a:xfrm>
            <a:off x="6494463" y="2184400"/>
            <a:ext cx="273050" cy="280988"/>
          </a:xfrm>
          <a:prstGeom prst="ellipse">
            <a:avLst/>
          </a:prstGeom>
          <a:solidFill>
            <a:srgbClr val="969696"/>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42407" name="Oval 71"/>
          <p:cNvSpPr>
            <a:spLocks noChangeArrowheads="1"/>
          </p:cNvSpPr>
          <p:nvPr/>
        </p:nvSpPr>
        <p:spPr bwMode="auto">
          <a:xfrm>
            <a:off x="6288088" y="4264025"/>
            <a:ext cx="273050" cy="280988"/>
          </a:xfrm>
          <a:prstGeom prst="ellipse">
            <a:avLst/>
          </a:prstGeom>
          <a:solidFill>
            <a:srgbClr val="969696"/>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42397"/>
                                        </p:tgtEl>
                                        <p:attrNameLst>
                                          <p:attrName>style.visibility</p:attrName>
                                        </p:attrNameLst>
                                      </p:cBhvr>
                                      <p:to>
                                        <p:strVal val="visible"/>
                                      </p:to>
                                    </p:set>
                                    <p:animEffect transition="in" filter="wipe(left)">
                                      <p:cBhvr>
                                        <p:cTn id="7" dur="500"/>
                                        <p:tgtEl>
                                          <p:spTgt spid="14239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42398"/>
                                        </p:tgtEl>
                                        <p:attrNameLst>
                                          <p:attrName>style.visibility</p:attrName>
                                        </p:attrNameLst>
                                      </p:cBhvr>
                                      <p:to>
                                        <p:strVal val="visible"/>
                                      </p:to>
                                    </p:set>
                                    <p:animEffect transition="in" filter="wipe(left)">
                                      <p:cBhvr>
                                        <p:cTn id="12" dur="500"/>
                                        <p:tgtEl>
                                          <p:spTgt spid="14239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42400"/>
                                        </p:tgtEl>
                                        <p:attrNameLst>
                                          <p:attrName>style.visibility</p:attrName>
                                        </p:attrNameLst>
                                      </p:cBhvr>
                                      <p:to>
                                        <p:strVal val="visible"/>
                                      </p:to>
                                    </p:set>
                                    <p:animEffect transition="in" filter="wipe(left)">
                                      <p:cBhvr>
                                        <p:cTn id="17" dur="500"/>
                                        <p:tgtEl>
                                          <p:spTgt spid="142400"/>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42399"/>
                                        </p:tgtEl>
                                        <p:attrNameLst>
                                          <p:attrName>style.visibility</p:attrName>
                                        </p:attrNameLst>
                                      </p:cBhvr>
                                      <p:to>
                                        <p:strVal val="visible"/>
                                      </p:to>
                                    </p:set>
                                    <p:animEffect transition="in" filter="wipe(left)">
                                      <p:cBhvr>
                                        <p:cTn id="22" dur="500"/>
                                        <p:tgtEl>
                                          <p:spTgt spid="142399"/>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42402"/>
                                        </p:tgtEl>
                                        <p:attrNameLst>
                                          <p:attrName>style.visibility</p:attrName>
                                        </p:attrNameLst>
                                      </p:cBhvr>
                                      <p:to>
                                        <p:strVal val="visible"/>
                                      </p:to>
                                    </p:set>
                                    <p:animEffect transition="in" filter="wipe(left)">
                                      <p:cBhvr>
                                        <p:cTn id="27" dur="500"/>
                                        <p:tgtEl>
                                          <p:spTgt spid="142402"/>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42401"/>
                                        </p:tgtEl>
                                        <p:attrNameLst>
                                          <p:attrName>style.visibility</p:attrName>
                                        </p:attrNameLst>
                                      </p:cBhvr>
                                      <p:to>
                                        <p:strVal val="visible"/>
                                      </p:to>
                                    </p:set>
                                    <p:animEffect transition="in" filter="wipe(left)">
                                      <p:cBhvr>
                                        <p:cTn id="32" dur="500"/>
                                        <p:tgtEl>
                                          <p:spTgt spid="142401"/>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9" presetClass="entr" presetSubtype="10" fill="hold" nodeType="clickEffect">
                                  <p:stCondLst>
                                    <p:cond delay="0"/>
                                  </p:stCondLst>
                                  <p:childTnLst>
                                    <p:set>
                                      <p:cBhvr>
                                        <p:cTn id="36" dur="1" fill="hold">
                                          <p:stCondLst>
                                            <p:cond delay="0"/>
                                          </p:stCondLst>
                                        </p:cTn>
                                        <p:tgtEl>
                                          <p:spTgt spid="142405"/>
                                        </p:tgtEl>
                                        <p:attrNameLst>
                                          <p:attrName>style.visibility</p:attrName>
                                        </p:attrNameLst>
                                      </p:cBhvr>
                                      <p:to>
                                        <p:strVal val="visible"/>
                                      </p:to>
                                    </p:set>
                                    <p:anim calcmode="lin" valueType="num">
                                      <p:cBhvr>
                                        <p:cTn id="37" dur="5000" fill="hold"/>
                                        <p:tgtEl>
                                          <p:spTgt spid="142405"/>
                                        </p:tgtEl>
                                        <p:attrNameLst>
                                          <p:attrName>ppt_w</p:attrName>
                                        </p:attrNameLst>
                                      </p:cBhvr>
                                      <p:tavLst>
                                        <p:tav tm="0" fmla="#ppt_w*sin(2.5*pi*$)">
                                          <p:val>
                                            <p:fltVal val="0"/>
                                          </p:val>
                                        </p:tav>
                                        <p:tav tm="100000">
                                          <p:val>
                                            <p:fltVal val="1"/>
                                          </p:val>
                                        </p:tav>
                                      </p:tavLst>
                                    </p:anim>
                                    <p:anim calcmode="lin" valueType="num">
                                      <p:cBhvr>
                                        <p:cTn id="38" dur="5000" fill="hold"/>
                                        <p:tgtEl>
                                          <p:spTgt spid="142405"/>
                                        </p:tgtEl>
                                        <p:attrNameLst>
                                          <p:attrName>ppt_h</p:attrName>
                                        </p:attrNameLst>
                                      </p:cBhvr>
                                      <p:tavLst>
                                        <p:tav tm="0">
                                          <p:val>
                                            <p:strVal val="#ppt_h"/>
                                          </p:val>
                                        </p:tav>
                                        <p:tav tm="100000">
                                          <p:val>
                                            <p:strVal val="#ppt_h"/>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142403"/>
                                        </p:tgtEl>
                                        <p:attrNameLst>
                                          <p:attrName>style.visibility</p:attrName>
                                        </p:attrNameLst>
                                      </p:cBhvr>
                                      <p:to>
                                        <p:strVal val="visible"/>
                                      </p:to>
                                    </p:set>
                                    <p:animEffect transition="in" filter="wipe(left)">
                                      <p:cBhvr>
                                        <p:cTn id="43" dur="500"/>
                                        <p:tgtEl>
                                          <p:spTgt spid="142403"/>
                                        </p:tgtEl>
                                      </p:cBhvr>
                                    </p:animEffect>
                                  </p:childTnLst>
                                </p:cTn>
                              </p:par>
                            </p:childTnLst>
                          </p:cTn>
                        </p:par>
                      </p:childTnLst>
                    </p:cTn>
                  </p:par>
                  <p:par>
                    <p:cTn id="44" fill="hold" nodeType="clickPar">
                      <p:stCondLst>
                        <p:cond delay="indefinite"/>
                      </p:stCondLst>
                      <p:childTnLst>
                        <p:par>
                          <p:cTn id="45" fill="hold" nodeType="withGroup">
                            <p:stCondLst>
                              <p:cond delay="0"/>
                            </p:stCondLst>
                            <p:childTnLst>
                              <p:par>
                                <p:cTn id="46" presetID="22" presetClass="entr" presetSubtype="8" fill="hold" nodeType="clickEffect">
                                  <p:stCondLst>
                                    <p:cond delay="0"/>
                                  </p:stCondLst>
                                  <p:childTnLst>
                                    <p:set>
                                      <p:cBhvr>
                                        <p:cTn id="47" dur="1" fill="hold">
                                          <p:stCondLst>
                                            <p:cond delay="0"/>
                                          </p:stCondLst>
                                        </p:cTn>
                                        <p:tgtEl>
                                          <p:spTgt spid="142338"/>
                                        </p:tgtEl>
                                        <p:attrNameLst>
                                          <p:attrName>style.visibility</p:attrName>
                                        </p:attrNameLst>
                                      </p:cBhvr>
                                      <p:to>
                                        <p:strVal val="visible"/>
                                      </p:to>
                                    </p:set>
                                    <p:animEffect transition="in" filter="wipe(left)">
                                      <p:cBhvr>
                                        <p:cTn id="48" dur="500"/>
                                        <p:tgtEl>
                                          <p:spTgt spid="142338"/>
                                        </p:tgtEl>
                                      </p:cBhvr>
                                    </p:animEffect>
                                  </p:childTnLst>
                                </p:cTn>
                              </p:par>
                            </p:childTnLst>
                          </p:cTn>
                        </p:par>
                      </p:childTnLst>
                    </p:cTn>
                  </p:par>
                  <p:par>
                    <p:cTn id="49" fill="hold" nodeType="clickPar">
                      <p:stCondLst>
                        <p:cond delay="indefinite"/>
                      </p:stCondLst>
                      <p:childTnLst>
                        <p:par>
                          <p:cTn id="50" fill="hold" nodeType="withGroup">
                            <p:stCondLst>
                              <p:cond delay="0"/>
                            </p:stCondLst>
                            <p:childTnLst>
                              <p:par>
                                <p:cTn id="51" presetID="23" presetClass="entr" presetSubtype="16" fill="hold" nodeType="clickEffect">
                                  <p:stCondLst>
                                    <p:cond delay="0"/>
                                  </p:stCondLst>
                                  <p:childTnLst>
                                    <p:set>
                                      <p:cBhvr>
                                        <p:cTn id="52" dur="1" fill="hold">
                                          <p:stCondLst>
                                            <p:cond delay="0"/>
                                          </p:stCondLst>
                                        </p:cTn>
                                        <p:tgtEl>
                                          <p:spTgt spid="142346"/>
                                        </p:tgtEl>
                                        <p:attrNameLst>
                                          <p:attrName>style.visibility</p:attrName>
                                        </p:attrNameLst>
                                      </p:cBhvr>
                                      <p:to>
                                        <p:strVal val="visible"/>
                                      </p:to>
                                    </p:set>
                                    <p:anim calcmode="lin" valueType="num">
                                      <p:cBhvr>
                                        <p:cTn id="53" dur="500" fill="hold"/>
                                        <p:tgtEl>
                                          <p:spTgt spid="142346"/>
                                        </p:tgtEl>
                                        <p:attrNameLst>
                                          <p:attrName>ppt_w</p:attrName>
                                        </p:attrNameLst>
                                      </p:cBhvr>
                                      <p:tavLst>
                                        <p:tav tm="0">
                                          <p:val>
                                            <p:fltVal val="0"/>
                                          </p:val>
                                        </p:tav>
                                        <p:tav tm="100000">
                                          <p:val>
                                            <p:strVal val="#ppt_w"/>
                                          </p:val>
                                        </p:tav>
                                      </p:tavLst>
                                    </p:anim>
                                    <p:anim calcmode="lin" valueType="num">
                                      <p:cBhvr>
                                        <p:cTn id="54" dur="500" fill="hold"/>
                                        <p:tgtEl>
                                          <p:spTgt spid="142346"/>
                                        </p:tgtEl>
                                        <p:attrNameLst>
                                          <p:attrName>ppt_h</p:attrName>
                                        </p:attrNameLst>
                                      </p:cBhvr>
                                      <p:tavLst>
                                        <p:tav tm="0">
                                          <p:val>
                                            <p:fltVal val="0"/>
                                          </p:val>
                                        </p:tav>
                                        <p:tav tm="100000">
                                          <p:val>
                                            <p:strVal val="#ppt_h"/>
                                          </p:val>
                                        </p:tav>
                                      </p:tavLst>
                                    </p:anim>
                                  </p:childTnLst>
                                </p:cTn>
                              </p:par>
                            </p:childTnLst>
                          </p:cTn>
                        </p:par>
                      </p:childTnLst>
                    </p:cTn>
                  </p:par>
                  <p:par>
                    <p:cTn id="55" fill="hold" nodeType="clickPar">
                      <p:stCondLst>
                        <p:cond delay="indefinite"/>
                      </p:stCondLst>
                      <p:childTnLst>
                        <p:par>
                          <p:cTn id="56" fill="hold" nodeType="withGroup">
                            <p:stCondLst>
                              <p:cond delay="0"/>
                            </p:stCondLst>
                            <p:childTnLst>
                              <p:par>
                                <p:cTn id="57" presetID="22" presetClass="entr" presetSubtype="8" fill="hold" grpId="0" nodeType="clickEffect">
                                  <p:stCondLst>
                                    <p:cond delay="0"/>
                                  </p:stCondLst>
                                  <p:childTnLst>
                                    <p:set>
                                      <p:cBhvr>
                                        <p:cTn id="58" dur="1" fill="hold">
                                          <p:stCondLst>
                                            <p:cond delay="0"/>
                                          </p:stCondLst>
                                        </p:cTn>
                                        <p:tgtEl>
                                          <p:spTgt spid="142385"/>
                                        </p:tgtEl>
                                        <p:attrNameLst>
                                          <p:attrName>style.visibility</p:attrName>
                                        </p:attrNameLst>
                                      </p:cBhvr>
                                      <p:to>
                                        <p:strVal val="visible"/>
                                      </p:to>
                                    </p:set>
                                    <p:animEffect transition="in" filter="wipe(left)">
                                      <p:cBhvr>
                                        <p:cTn id="59" dur="500"/>
                                        <p:tgtEl>
                                          <p:spTgt spid="142385"/>
                                        </p:tgtEl>
                                      </p:cBhvr>
                                    </p:animEffect>
                                  </p:childTnLst>
                                </p:cTn>
                              </p:par>
                            </p:childTnLst>
                          </p:cTn>
                        </p:par>
                      </p:childTnLst>
                    </p:cTn>
                  </p:par>
                  <p:par>
                    <p:cTn id="60" fill="hold" nodeType="clickPar">
                      <p:stCondLst>
                        <p:cond delay="indefinite"/>
                      </p:stCondLst>
                      <p:childTnLst>
                        <p:par>
                          <p:cTn id="61" fill="hold" nodeType="withGroup">
                            <p:stCondLst>
                              <p:cond delay="0"/>
                            </p:stCondLst>
                            <p:childTnLst>
                              <p:par>
                                <p:cTn id="62" presetID="12" presetClass="entr" presetSubtype="2" fill="hold" grpId="0" nodeType="clickEffect">
                                  <p:stCondLst>
                                    <p:cond delay="0"/>
                                  </p:stCondLst>
                                  <p:childTnLst>
                                    <p:set>
                                      <p:cBhvr>
                                        <p:cTn id="63" dur="1" fill="hold">
                                          <p:stCondLst>
                                            <p:cond delay="0"/>
                                          </p:stCondLst>
                                        </p:cTn>
                                        <p:tgtEl>
                                          <p:spTgt spid="142361"/>
                                        </p:tgtEl>
                                        <p:attrNameLst>
                                          <p:attrName>style.visibility</p:attrName>
                                        </p:attrNameLst>
                                      </p:cBhvr>
                                      <p:to>
                                        <p:strVal val="visible"/>
                                      </p:to>
                                    </p:set>
                                    <p:animEffect transition="in" filter="slide(fromRight)">
                                      <p:cBhvr>
                                        <p:cTn id="64" dur="500"/>
                                        <p:tgtEl>
                                          <p:spTgt spid="142361"/>
                                        </p:tgtEl>
                                      </p:cBhvr>
                                    </p:animEffect>
                                  </p:childTnLst>
                                </p:cTn>
                              </p:par>
                            </p:childTnLst>
                          </p:cTn>
                        </p:par>
                        <p:par>
                          <p:cTn id="65" fill="hold" nodeType="afterGroup">
                            <p:stCondLst>
                              <p:cond delay="500"/>
                            </p:stCondLst>
                            <p:childTnLst>
                              <p:par>
                                <p:cTn id="66" presetID="1" presetClass="entr" presetSubtype="0" fill="hold" nodeType="afterEffect">
                                  <p:stCondLst>
                                    <p:cond delay="0"/>
                                  </p:stCondLst>
                                  <p:childTnLst>
                                    <p:set>
                                      <p:cBhvr>
                                        <p:cTn id="67" dur="1" fill="hold">
                                          <p:stCondLst>
                                            <p:cond delay="499"/>
                                          </p:stCondLst>
                                        </p:cTn>
                                        <p:tgtEl>
                                          <p:spTgt spid="142345"/>
                                        </p:tgtEl>
                                        <p:attrNameLst>
                                          <p:attrName>style.visibility</p:attrName>
                                        </p:attrNameLst>
                                      </p:cBhvr>
                                      <p:to>
                                        <p:strVal val="visible"/>
                                      </p:to>
                                    </p:set>
                                  </p:childTnLst>
                                </p:cTn>
                              </p:par>
                            </p:childTnLst>
                          </p:cTn>
                        </p:par>
                      </p:childTnLst>
                    </p:cTn>
                  </p:par>
                  <p:par>
                    <p:cTn id="68" fill="hold" nodeType="clickPar">
                      <p:stCondLst>
                        <p:cond delay="indefinite"/>
                      </p:stCondLst>
                      <p:childTnLst>
                        <p:par>
                          <p:cTn id="69" fill="hold" nodeType="withGroup">
                            <p:stCondLst>
                              <p:cond delay="0"/>
                            </p:stCondLst>
                            <p:childTnLst>
                              <p:par>
                                <p:cTn id="70" presetID="22" presetClass="entr" presetSubtype="8" fill="hold" nodeType="clickEffect">
                                  <p:stCondLst>
                                    <p:cond delay="0"/>
                                  </p:stCondLst>
                                  <p:childTnLst>
                                    <p:set>
                                      <p:cBhvr>
                                        <p:cTn id="71" dur="1" fill="hold">
                                          <p:stCondLst>
                                            <p:cond delay="0"/>
                                          </p:stCondLst>
                                        </p:cTn>
                                        <p:tgtEl>
                                          <p:spTgt spid="142340"/>
                                        </p:tgtEl>
                                        <p:attrNameLst>
                                          <p:attrName>style.visibility</p:attrName>
                                        </p:attrNameLst>
                                      </p:cBhvr>
                                      <p:to>
                                        <p:strVal val="visible"/>
                                      </p:to>
                                    </p:set>
                                    <p:animEffect transition="in" filter="wipe(left)">
                                      <p:cBhvr>
                                        <p:cTn id="72" dur="500"/>
                                        <p:tgtEl>
                                          <p:spTgt spid="142340"/>
                                        </p:tgtEl>
                                      </p:cBhvr>
                                    </p:animEffect>
                                  </p:childTnLst>
                                </p:cTn>
                              </p:par>
                            </p:childTnLst>
                          </p:cTn>
                        </p:par>
                      </p:childTnLst>
                    </p:cTn>
                  </p:par>
                  <p:par>
                    <p:cTn id="73" fill="hold" nodeType="clickPar">
                      <p:stCondLst>
                        <p:cond delay="indefinite"/>
                      </p:stCondLst>
                      <p:childTnLst>
                        <p:par>
                          <p:cTn id="74" fill="hold" nodeType="withGroup">
                            <p:stCondLst>
                              <p:cond delay="0"/>
                            </p:stCondLst>
                            <p:childTnLst>
                              <p:par>
                                <p:cTn id="75" presetID="9" presetClass="entr" presetSubtype="0" fill="hold" grpId="0" nodeType="clickEffect">
                                  <p:stCondLst>
                                    <p:cond delay="0"/>
                                  </p:stCondLst>
                                  <p:childTnLst>
                                    <p:set>
                                      <p:cBhvr>
                                        <p:cTn id="76" dur="1" fill="hold">
                                          <p:stCondLst>
                                            <p:cond delay="0"/>
                                          </p:stCondLst>
                                        </p:cTn>
                                        <p:tgtEl>
                                          <p:spTgt spid="142339"/>
                                        </p:tgtEl>
                                        <p:attrNameLst>
                                          <p:attrName>style.visibility</p:attrName>
                                        </p:attrNameLst>
                                      </p:cBhvr>
                                      <p:to>
                                        <p:strVal val="visible"/>
                                      </p:to>
                                    </p:set>
                                    <p:animEffect transition="in" filter="dissolve">
                                      <p:cBhvr>
                                        <p:cTn id="77" dur="500"/>
                                        <p:tgtEl>
                                          <p:spTgt spid="142339"/>
                                        </p:tgtEl>
                                      </p:cBhvr>
                                    </p:animEffect>
                                  </p:childTnLst>
                                </p:cTn>
                              </p:par>
                              <p:par>
                                <p:cTn id="78" presetID="9" presetClass="entr" presetSubtype="0" fill="hold" grpId="0" nodeType="withEffect">
                                  <p:stCondLst>
                                    <p:cond delay="0"/>
                                  </p:stCondLst>
                                  <p:childTnLst>
                                    <p:set>
                                      <p:cBhvr>
                                        <p:cTn id="79" dur="1" fill="hold">
                                          <p:stCondLst>
                                            <p:cond delay="0"/>
                                          </p:stCondLst>
                                        </p:cTn>
                                        <p:tgtEl>
                                          <p:spTgt spid="142406"/>
                                        </p:tgtEl>
                                        <p:attrNameLst>
                                          <p:attrName>style.visibility</p:attrName>
                                        </p:attrNameLst>
                                      </p:cBhvr>
                                      <p:to>
                                        <p:strVal val="visible"/>
                                      </p:to>
                                    </p:set>
                                    <p:animEffect transition="in" filter="dissolve">
                                      <p:cBhvr>
                                        <p:cTn id="80" dur="500"/>
                                        <p:tgtEl>
                                          <p:spTgt spid="142406"/>
                                        </p:tgtEl>
                                      </p:cBhvr>
                                    </p:animEffect>
                                  </p:childTnLst>
                                </p:cTn>
                              </p:par>
                            </p:childTnLst>
                          </p:cTn>
                        </p:par>
                      </p:childTnLst>
                    </p:cTn>
                  </p:par>
                  <p:par>
                    <p:cTn id="81" fill="hold" nodeType="clickPar">
                      <p:stCondLst>
                        <p:cond delay="indefinite"/>
                      </p:stCondLst>
                      <p:childTnLst>
                        <p:par>
                          <p:cTn id="82" fill="hold" nodeType="withGroup">
                            <p:stCondLst>
                              <p:cond delay="0"/>
                            </p:stCondLst>
                            <p:childTnLst>
                              <p:par>
                                <p:cTn id="83" presetID="12" presetClass="entr" presetSubtype="8" fill="hold" nodeType="clickEffect">
                                  <p:stCondLst>
                                    <p:cond delay="0"/>
                                  </p:stCondLst>
                                  <p:childTnLst>
                                    <p:set>
                                      <p:cBhvr>
                                        <p:cTn id="84" dur="1" fill="hold">
                                          <p:stCondLst>
                                            <p:cond delay="0"/>
                                          </p:stCondLst>
                                        </p:cTn>
                                        <p:tgtEl>
                                          <p:spTgt spid="142341"/>
                                        </p:tgtEl>
                                        <p:attrNameLst>
                                          <p:attrName>style.visibility</p:attrName>
                                        </p:attrNameLst>
                                      </p:cBhvr>
                                      <p:to>
                                        <p:strVal val="visible"/>
                                      </p:to>
                                    </p:set>
                                    <p:animEffect transition="in" filter="slide(fromLeft)">
                                      <p:cBhvr>
                                        <p:cTn id="85" dur="500"/>
                                        <p:tgtEl>
                                          <p:spTgt spid="142341"/>
                                        </p:tgtEl>
                                      </p:cBhvr>
                                    </p:animEffect>
                                  </p:childTnLst>
                                </p:cTn>
                              </p:par>
                            </p:childTnLst>
                          </p:cTn>
                        </p:par>
                        <p:par>
                          <p:cTn id="86" fill="hold" nodeType="afterGroup">
                            <p:stCondLst>
                              <p:cond delay="500"/>
                            </p:stCondLst>
                            <p:childTnLst>
                              <p:par>
                                <p:cTn id="87" presetID="1" presetClass="entr" presetSubtype="0" fill="hold" nodeType="afterEffect">
                                  <p:stCondLst>
                                    <p:cond delay="0"/>
                                  </p:stCondLst>
                                  <p:childTnLst>
                                    <p:set>
                                      <p:cBhvr>
                                        <p:cTn id="88" dur="1" fill="hold">
                                          <p:stCondLst>
                                            <p:cond delay="499"/>
                                          </p:stCondLst>
                                        </p:cTn>
                                        <p:tgtEl>
                                          <p:spTgt spid="142343"/>
                                        </p:tgtEl>
                                        <p:attrNameLst>
                                          <p:attrName>style.visibility</p:attrName>
                                        </p:attrNameLst>
                                      </p:cBhvr>
                                      <p:to>
                                        <p:strVal val="visible"/>
                                      </p:to>
                                    </p:set>
                                  </p:childTnLst>
                                </p:cTn>
                              </p:par>
                            </p:childTnLst>
                          </p:cTn>
                        </p:par>
                      </p:childTnLst>
                    </p:cTn>
                  </p:par>
                  <p:par>
                    <p:cTn id="89" fill="hold" nodeType="clickPar">
                      <p:stCondLst>
                        <p:cond delay="indefinite"/>
                      </p:stCondLst>
                      <p:childTnLst>
                        <p:par>
                          <p:cTn id="90" fill="hold" nodeType="withGroup">
                            <p:stCondLst>
                              <p:cond delay="0"/>
                            </p:stCondLst>
                            <p:childTnLst>
                              <p:par>
                                <p:cTn id="91" presetID="12" presetClass="entr" presetSubtype="2" fill="hold" nodeType="clickEffect">
                                  <p:stCondLst>
                                    <p:cond delay="0"/>
                                  </p:stCondLst>
                                  <p:childTnLst>
                                    <p:set>
                                      <p:cBhvr>
                                        <p:cTn id="92" dur="1" fill="hold">
                                          <p:stCondLst>
                                            <p:cond delay="0"/>
                                          </p:stCondLst>
                                        </p:cTn>
                                        <p:tgtEl>
                                          <p:spTgt spid="142342"/>
                                        </p:tgtEl>
                                        <p:attrNameLst>
                                          <p:attrName>style.visibility</p:attrName>
                                        </p:attrNameLst>
                                      </p:cBhvr>
                                      <p:to>
                                        <p:strVal val="visible"/>
                                      </p:to>
                                    </p:set>
                                    <p:animEffect transition="in" filter="slide(fromRight)">
                                      <p:cBhvr>
                                        <p:cTn id="93" dur="500"/>
                                        <p:tgtEl>
                                          <p:spTgt spid="142342"/>
                                        </p:tgtEl>
                                      </p:cBhvr>
                                    </p:animEffect>
                                  </p:childTnLst>
                                </p:cTn>
                              </p:par>
                            </p:childTnLst>
                          </p:cTn>
                        </p:par>
                        <p:par>
                          <p:cTn id="94" fill="hold" nodeType="afterGroup">
                            <p:stCondLst>
                              <p:cond delay="500"/>
                            </p:stCondLst>
                            <p:childTnLst>
                              <p:par>
                                <p:cTn id="95" presetID="1" presetClass="entr" presetSubtype="0" fill="hold" nodeType="afterEffect">
                                  <p:stCondLst>
                                    <p:cond delay="0"/>
                                  </p:stCondLst>
                                  <p:childTnLst>
                                    <p:set>
                                      <p:cBhvr>
                                        <p:cTn id="96" dur="1" fill="hold">
                                          <p:stCondLst>
                                            <p:cond delay="499"/>
                                          </p:stCondLst>
                                        </p:cTn>
                                        <p:tgtEl>
                                          <p:spTgt spid="142344"/>
                                        </p:tgtEl>
                                        <p:attrNameLst>
                                          <p:attrName>style.visibility</p:attrName>
                                        </p:attrNameLst>
                                      </p:cBhvr>
                                      <p:to>
                                        <p:strVal val="visible"/>
                                      </p:to>
                                    </p:set>
                                  </p:childTnLst>
                                </p:cTn>
                              </p:par>
                            </p:childTnLst>
                          </p:cTn>
                        </p:par>
                      </p:childTnLst>
                    </p:cTn>
                  </p:par>
                  <p:par>
                    <p:cTn id="97" fill="hold" nodeType="clickPar">
                      <p:stCondLst>
                        <p:cond delay="indefinite"/>
                      </p:stCondLst>
                      <p:childTnLst>
                        <p:par>
                          <p:cTn id="98" fill="hold" nodeType="withGroup">
                            <p:stCondLst>
                              <p:cond delay="0"/>
                            </p:stCondLst>
                            <p:childTnLst>
                              <p:par>
                                <p:cTn id="99" presetID="23" presetClass="entr" presetSubtype="16" fill="hold" nodeType="clickEffect">
                                  <p:stCondLst>
                                    <p:cond delay="0"/>
                                  </p:stCondLst>
                                  <p:childTnLst>
                                    <p:set>
                                      <p:cBhvr>
                                        <p:cTn id="100" dur="1" fill="hold">
                                          <p:stCondLst>
                                            <p:cond delay="0"/>
                                          </p:stCondLst>
                                        </p:cTn>
                                        <p:tgtEl>
                                          <p:spTgt spid="142368"/>
                                        </p:tgtEl>
                                        <p:attrNameLst>
                                          <p:attrName>style.visibility</p:attrName>
                                        </p:attrNameLst>
                                      </p:cBhvr>
                                      <p:to>
                                        <p:strVal val="visible"/>
                                      </p:to>
                                    </p:set>
                                    <p:anim calcmode="lin" valueType="num">
                                      <p:cBhvr>
                                        <p:cTn id="101" dur="500" fill="hold"/>
                                        <p:tgtEl>
                                          <p:spTgt spid="142368"/>
                                        </p:tgtEl>
                                        <p:attrNameLst>
                                          <p:attrName>ppt_w</p:attrName>
                                        </p:attrNameLst>
                                      </p:cBhvr>
                                      <p:tavLst>
                                        <p:tav tm="0">
                                          <p:val>
                                            <p:fltVal val="0"/>
                                          </p:val>
                                        </p:tav>
                                        <p:tav tm="100000">
                                          <p:val>
                                            <p:strVal val="#ppt_w"/>
                                          </p:val>
                                        </p:tav>
                                      </p:tavLst>
                                    </p:anim>
                                    <p:anim calcmode="lin" valueType="num">
                                      <p:cBhvr>
                                        <p:cTn id="102" dur="500" fill="hold"/>
                                        <p:tgtEl>
                                          <p:spTgt spid="142368"/>
                                        </p:tgtEl>
                                        <p:attrNameLst>
                                          <p:attrName>ppt_h</p:attrName>
                                        </p:attrNameLst>
                                      </p:cBhvr>
                                      <p:tavLst>
                                        <p:tav tm="0">
                                          <p:val>
                                            <p:fltVal val="0"/>
                                          </p:val>
                                        </p:tav>
                                        <p:tav tm="100000">
                                          <p:val>
                                            <p:strVal val="#ppt_h"/>
                                          </p:val>
                                        </p:tav>
                                      </p:tavLst>
                                    </p:anim>
                                  </p:childTnLst>
                                </p:cTn>
                              </p:par>
                            </p:childTnLst>
                          </p:cTn>
                        </p:par>
                      </p:childTnLst>
                    </p:cTn>
                  </p:par>
                  <p:par>
                    <p:cTn id="103" fill="hold" nodeType="clickPar">
                      <p:stCondLst>
                        <p:cond delay="indefinite"/>
                      </p:stCondLst>
                      <p:childTnLst>
                        <p:par>
                          <p:cTn id="104" fill="hold" nodeType="withGroup">
                            <p:stCondLst>
                              <p:cond delay="0"/>
                            </p:stCondLst>
                            <p:childTnLst>
                              <p:par>
                                <p:cTn id="105" presetID="23" presetClass="entr" presetSubtype="16" fill="hold" grpId="0" nodeType="clickEffect">
                                  <p:stCondLst>
                                    <p:cond delay="0"/>
                                  </p:stCondLst>
                                  <p:childTnLst>
                                    <p:set>
                                      <p:cBhvr>
                                        <p:cTn id="106" dur="1" fill="hold">
                                          <p:stCondLst>
                                            <p:cond delay="0"/>
                                          </p:stCondLst>
                                        </p:cTn>
                                        <p:tgtEl>
                                          <p:spTgt spid="142384"/>
                                        </p:tgtEl>
                                        <p:attrNameLst>
                                          <p:attrName>style.visibility</p:attrName>
                                        </p:attrNameLst>
                                      </p:cBhvr>
                                      <p:to>
                                        <p:strVal val="visible"/>
                                      </p:to>
                                    </p:set>
                                    <p:anim calcmode="lin" valueType="num">
                                      <p:cBhvr>
                                        <p:cTn id="107" dur="500" fill="hold"/>
                                        <p:tgtEl>
                                          <p:spTgt spid="142384"/>
                                        </p:tgtEl>
                                        <p:attrNameLst>
                                          <p:attrName>ppt_w</p:attrName>
                                        </p:attrNameLst>
                                      </p:cBhvr>
                                      <p:tavLst>
                                        <p:tav tm="0">
                                          <p:val>
                                            <p:fltVal val="0"/>
                                          </p:val>
                                        </p:tav>
                                        <p:tav tm="100000">
                                          <p:val>
                                            <p:strVal val="#ppt_w"/>
                                          </p:val>
                                        </p:tav>
                                      </p:tavLst>
                                    </p:anim>
                                    <p:anim calcmode="lin" valueType="num">
                                      <p:cBhvr>
                                        <p:cTn id="108" dur="500" fill="hold"/>
                                        <p:tgtEl>
                                          <p:spTgt spid="142384"/>
                                        </p:tgtEl>
                                        <p:attrNameLst>
                                          <p:attrName>ppt_h</p:attrName>
                                        </p:attrNameLst>
                                      </p:cBhvr>
                                      <p:tavLst>
                                        <p:tav tm="0">
                                          <p:val>
                                            <p:fltVal val="0"/>
                                          </p:val>
                                        </p:tav>
                                        <p:tav tm="100000">
                                          <p:val>
                                            <p:strVal val="#ppt_h"/>
                                          </p:val>
                                        </p:tav>
                                      </p:tavLst>
                                    </p:anim>
                                  </p:childTnLst>
                                </p:cTn>
                              </p:par>
                            </p:childTnLst>
                          </p:cTn>
                        </p:par>
                      </p:childTnLst>
                    </p:cTn>
                  </p:par>
                  <p:par>
                    <p:cTn id="109" fill="hold" nodeType="clickPar">
                      <p:stCondLst>
                        <p:cond delay="indefinite"/>
                      </p:stCondLst>
                      <p:childTnLst>
                        <p:par>
                          <p:cTn id="110" fill="hold" nodeType="withGroup">
                            <p:stCondLst>
                              <p:cond delay="0"/>
                            </p:stCondLst>
                            <p:childTnLst>
                              <p:par>
                                <p:cTn id="111" presetID="23" presetClass="entr" presetSubtype="16" fill="hold" grpId="0" nodeType="clickEffect">
                                  <p:stCondLst>
                                    <p:cond delay="0"/>
                                  </p:stCondLst>
                                  <p:childTnLst>
                                    <p:set>
                                      <p:cBhvr>
                                        <p:cTn id="112" dur="1" fill="hold">
                                          <p:stCondLst>
                                            <p:cond delay="0"/>
                                          </p:stCondLst>
                                        </p:cTn>
                                        <p:tgtEl>
                                          <p:spTgt spid="142383"/>
                                        </p:tgtEl>
                                        <p:attrNameLst>
                                          <p:attrName>style.visibility</p:attrName>
                                        </p:attrNameLst>
                                      </p:cBhvr>
                                      <p:to>
                                        <p:strVal val="visible"/>
                                      </p:to>
                                    </p:set>
                                    <p:anim calcmode="lin" valueType="num">
                                      <p:cBhvr>
                                        <p:cTn id="113" dur="500" fill="hold"/>
                                        <p:tgtEl>
                                          <p:spTgt spid="142383"/>
                                        </p:tgtEl>
                                        <p:attrNameLst>
                                          <p:attrName>ppt_w</p:attrName>
                                        </p:attrNameLst>
                                      </p:cBhvr>
                                      <p:tavLst>
                                        <p:tav tm="0">
                                          <p:val>
                                            <p:fltVal val="0"/>
                                          </p:val>
                                        </p:tav>
                                        <p:tav tm="100000">
                                          <p:val>
                                            <p:strVal val="#ppt_w"/>
                                          </p:val>
                                        </p:tav>
                                      </p:tavLst>
                                    </p:anim>
                                    <p:anim calcmode="lin" valueType="num">
                                      <p:cBhvr>
                                        <p:cTn id="114" dur="500" fill="hold"/>
                                        <p:tgtEl>
                                          <p:spTgt spid="142383"/>
                                        </p:tgtEl>
                                        <p:attrNameLst>
                                          <p:attrName>ppt_h</p:attrName>
                                        </p:attrNameLst>
                                      </p:cBhvr>
                                      <p:tavLst>
                                        <p:tav tm="0">
                                          <p:val>
                                            <p:fltVal val="0"/>
                                          </p:val>
                                        </p:tav>
                                        <p:tav tm="100000">
                                          <p:val>
                                            <p:strVal val="#ppt_h"/>
                                          </p:val>
                                        </p:tav>
                                      </p:tavLst>
                                    </p:anim>
                                  </p:childTnLst>
                                </p:cTn>
                              </p:par>
                            </p:childTnLst>
                          </p:cTn>
                        </p:par>
                      </p:childTnLst>
                    </p:cTn>
                  </p:par>
                  <p:par>
                    <p:cTn id="115" fill="hold" nodeType="clickPar">
                      <p:stCondLst>
                        <p:cond delay="indefinite"/>
                      </p:stCondLst>
                      <p:childTnLst>
                        <p:par>
                          <p:cTn id="116" fill="hold" nodeType="withGroup">
                            <p:stCondLst>
                              <p:cond delay="0"/>
                            </p:stCondLst>
                            <p:childTnLst>
                              <p:par>
                                <p:cTn id="117" presetID="9" presetClass="entr" presetSubtype="0" fill="hold" grpId="0" nodeType="clickEffect">
                                  <p:stCondLst>
                                    <p:cond delay="0"/>
                                  </p:stCondLst>
                                  <p:childTnLst>
                                    <p:set>
                                      <p:cBhvr>
                                        <p:cTn id="118" dur="1" fill="hold">
                                          <p:stCondLst>
                                            <p:cond delay="0"/>
                                          </p:stCondLst>
                                        </p:cTn>
                                        <p:tgtEl>
                                          <p:spTgt spid="142366"/>
                                        </p:tgtEl>
                                        <p:attrNameLst>
                                          <p:attrName>style.visibility</p:attrName>
                                        </p:attrNameLst>
                                      </p:cBhvr>
                                      <p:to>
                                        <p:strVal val="visible"/>
                                      </p:to>
                                    </p:set>
                                    <p:animEffect transition="in" filter="dissolve">
                                      <p:cBhvr>
                                        <p:cTn id="119" dur="500"/>
                                        <p:tgtEl>
                                          <p:spTgt spid="142366"/>
                                        </p:tgtEl>
                                      </p:cBhvr>
                                    </p:animEffect>
                                  </p:childTnLst>
                                </p:cTn>
                              </p:par>
                              <p:par>
                                <p:cTn id="120" presetID="9" presetClass="entr" presetSubtype="0" fill="hold" grpId="0" nodeType="withEffect">
                                  <p:stCondLst>
                                    <p:cond delay="0"/>
                                  </p:stCondLst>
                                  <p:childTnLst>
                                    <p:set>
                                      <p:cBhvr>
                                        <p:cTn id="121" dur="1" fill="hold">
                                          <p:stCondLst>
                                            <p:cond delay="0"/>
                                          </p:stCondLst>
                                        </p:cTn>
                                        <p:tgtEl>
                                          <p:spTgt spid="142407"/>
                                        </p:tgtEl>
                                        <p:attrNameLst>
                                          <p:attrName>style.visibility</p:attrName>
                                        </p:attrNameLst>
                                      </p:cBhvr>
                                      <p:to>
                                        <p:strVal val="visible"/>
                                      </p:to>
                                    </p:set>
                                    <p:animEffect transition="in" filter="dissolve">
                                      <p:cBhvr>
                                        <p:cTn id="122" dur="500"/>
                                        <p:tgtEl>
                                          <p:spTgt spid="142407"/>
                                        </p:tgtEl>
                                      </p:cBhvr>
                                    </p:animEffect>
                                  </p:childTnLst>
                                </p:cTn>
                              </p:par>
                            </p:childTnLst>
                          </p:cTn>
                        </p:par>
                        <p:par>
                          <p:cTn id="123" fill="hold" nodeType="afterGroup">
                            <p:stCondLst>
                              <p:cond delay="500"/>
                            </p:stCondLst>
                            <p:childTnLst>
                              <p:par>
                                <p:cTn id="124" presetID="1" presetClass="entr" presetSubtype="0" fill="hold" nodeType="afterEffect">
                                  <p:stCondLst>
                                    <p:cond delay="0"/>
                                  </p:stCondLst>
                                  <p:childTnLst>
                                    <p:set>
                                      <p:cBhvr>
                                        <p:cTn id="125" dur="1" fill="hold">
                                          <p:stCondLst>
                                            <p:cond delay="499"/>
                                          </p:stCondLst>
                                        </p:cTn>
                                        <p:tgtEl>
                                          <p:spTgt spid="142367"/>
                                        </p:tgtEl>
                                        <p:attrNameLst>
                                          <p:attrName>style.visibility</p:attrName>
                                        </p:attrNameLst>
                                      </p:cBhvr>
                                      <p:to>
                                        <p:strVal val="visible"/>
                                      </p:to>
                                    </p:set>
                                  </p:childTnLst>
                                </p:cTn>
                              </p:par>
                            </p:childTnLst>
                          </p:cTn>
                        </p:par>
                      </p:childTnLst>
                    </p:cTn>
                  </p:par>
                  <p:par>
                    <p:cTn id="126" fill="hold" nodeType="clickPar">
                      <p:stCondLst>
                        <p:cond delay="indefinite"/>
                      </p:stCondLst>
                      <p:childTnLst>
                        <p:par>
                          <p:cTn id="127" fill="hold" nodeType="withGroup">
                            <p:stCondLst>
                              <p:cond delay="0"/>
                            </p:stCondLst>
                            <p:childTnLst>
                              <p:par>
                                <p:cTn id="128" presetID="12" presetClass="entr" presetSubtype="2" fill="hold" nodeType="clickEffect">
                                  <p:stCondLst>
                                    <p:cond delay="0"/>
                                  </p:stCondLst>
                                  <p:childTnLst>
                                    <p:set>
                                      <p:cBhvr>
                                        <p:cTn id="129" dur="1" fill="hold">
                                          <p:stCondLst>
                                            <p:cond delay="0"/>
                                          </p:stCondLst>
                                        </p:cTn>
                                        <p:tgtEl>
                                          <p:spTgt spid="142363"/>
                                        </p:tgtEl>
                                        <p:attrNameLst>
                                          <p:attrName>style.visibility</p:attrName>
                                        </p:attrNameLst>
                                      </p:cBhvr>
                                      <p:to>
                                        <p:strVal val="visible"/>
                                      </p:to>
                                    </p:set>
                                    <p:animEffect transition="in" filter="slide(fromRight)">
                                      <p:cBhvr>
                                        <p:cTn id="130" dur="500"/>
                                        <p:tgtEl>
                                          <p:spTgt spid="142363"/>
                                        </p:tgtEl>
                                      </p:cBhvr>
                                    </p:animEffect>
                                  </p:childTnLst>
                                </p:cTn>
                              </p:par>
                            </p:childTnLst>
                          </p:cTn>
                        </p:par>
                        <p:par>
                          <p:cTn id="131" fill="hold" nodeType="afterGroup">
                            <p:stCondLst>
                              <p:cond delay="500"/>
                            </p:stCondLst>
                            <p:childTnLst>
                              <p:par>
                                <p:cTn id="132" presetID="1" presetClass="entr" presetSubtype="0" fill="hold" nodeType="afterEffect">
                                  <p:stCondLst>
                                    <p:cond delay="0"/>
                                  </p:stCondLst>
                                  <p:childTnLst>
                                    <p:set>
                                      <p:cBhvr>
                                        <p:cTn id="133" dur="1" fill="hold">
                                          <p:stCondLst>
                                            <p:cond delay="499"/>
                                          </p:stCondLst>
                                        </p:cTn>
                                        <p:tgtEl>
                                          <p:spTgt spid="142365"/>
                                        </p:tgtEl>
                                        <p:attrNameLst>
                                          <p:attrName>style.visibility</p:attrName>
                                        </p:attrNameLst>
                                      </p:cBhvr>
                                      <p:to>
                                        <p:strVal val="visible"/>
                                      </p:to>
                                    </p:set>
                                  </p:childTnLst>
                                </p:cTn>
                              </p:par>
                            </p:childTnLst>
                          </p:cTn>
                        </p:par>
                      </p:childTnLst>
                    </p:cTn>
                  </p:par>
                  <p:par>
                    <p:cTn id="134" fill="hold" nodeType="clickPar">
                      <p:stCondLst>
                        <p:cond delay="indefinite"/>
                      </p:stCondLst>
                      <p:childTnLst>
                        <p:par>
                          <p:cTn id="135" fill="hold" nodeType="withGroup">
                            <p:stCondLst>
                              <p:cond delay="0"/>
                            </p:stCondLst>
                            <p:childTnLst>
                              <p:par>
                                <p:cTn id="136" presetID="12" presetClass="entr" presetSubtype="8" fill="hold" nodeType="clickEffect">
                                  <p:stCondLst>
                                    <p:cond delay="0"/>
                                  </p:stCondLst>
                                  <p:childTnLst>
                                    <p:set>
                                      <p:cBhvr>
                                        <p:cTn id="137" dur="1" fill="hold">
                                          <p:stCondLst>
                                            <p:cond delay="0"/>
                                          </p:stCondLst>
                                        </p:cTn>
                                        <p:tgtEl>
                                          <p:spTgt spid="142362"/>
                                        </p:tgtEl>
                                        <p:attrNameLst>
                                          <p:attrName>style.visibility</p:attrName>
                                        </p:attrNameLst>
                                      </p:cBhvr>
                                      <p:to>
                                        <p:strVal val="visible"/>
                                      </p:to>
                                    </p:set>
                                    <p:animEffect transition="in" filter="slide(fromLeft)">
                                      <p:cBhvr>
                                        <p:cTn id="138" dur="500"/>
                                        <p:tgtEl>
                                          <p:spTgt spid="142362"/>
                                        </p:tgtEl>
                                      </p:cBhvr>
                                    </p:animEffect>
                                  </p:childTnLst>
                                </p:cTn>
                              </p:par>
                            </p:childTnLst>
                          </p:cTn>
                        </p:par>
                        <p:par>
                          <p:cTn id="139" fill="hold" nodeType="afterGroup">
                            <p:stCondLst>
                              <p:cond delay="500"/>
                            </p:stCondLst>
                            <p:childTnLst>
                              <p:par>
                                <p:cTn id="140" presetID="1" presetClass="entr" presetSubtype="0" fill="hold" nodeType="afterEffect">
                                  <p:stCondLst>
                                    <p:cond delay="0"/>
                                  </p:stCondLst>
                                  <p:childTnLst>
                                    <p:set>
                                      <p:cBhvr>
                                        <p:cTn id="141" dur="1" fill="hold">
                                          <p:stCondLst>
                                            <p:cond delay="499"/>
                                          </p:stCondLst>
                                        </p:cTn>
                                        <p:tgtEl>
                                          <p:spTgt spid="142364"/>
                                        </p:tgtEl>
                                        <p:attrNameLst>
                                          <p:attrName>style.visibility</p:attrName>
                                        </p:attrNameLst>
                                      </p:cBhvr>
                                      <p:to>
                                        <p:strVal val="visible"/>
                                      </p:to>
                                    </p:set>
                                  </p:childTnLst>
                                </p:cTn>
                              </p:par>
                            </p:childTnLst>
                          </p:cTn>
                        </p:par>
                      </p:childTnLst>
                    </p:cTn>
                  </p:par>
                  <p:par>
                    <p:cTn id="142" fill="hold" nodeType="clickPar">
                      <p:stCondLst>
                        <p:cond delay="indefinite"/>
                      </p:stCondLst>
                      <p:childTnLst>
                        <p:par>
                          <p:cTn id="143" fill="hold" nodeType="withGroup">
                            <p:stCondLst>
                              <p:cond delay="0"/>
                            </p:stCondLst>
                            <p:childTnLst>
                              <p:par>
                                <p:cTn id="144" presetID="22" presetClass="entr" presetSubtype="8" fill="hold" grpId="0" nodeType="clickEffect">
                                  <p:stCondLst>
                                    <p:cond delay="0"/>
                                  </p:stCondLst>
                                  <p:childTnLst>
                                    <p:set>
                                      <p:cBhvr>
                                        <p:cTn id="145" dur="1" fill="hold">
                                          <p:stCondLst>
                                            <p:cond delay="0"/>
                                          </p:stCondLst>
                                        </p:cTn>
                                        <p:tgtEl>
                                          <p:spTgt spid="142386"/>
                                        </p:tgtEl>
                                        <p:attrNameLst>
                                          <p:attrName>style.visibility</p:attrName>
                                        </p:attrNameLst>
                                      </p:cBhvr>
                                      <p:to>
                                        <p:strVal val="visible"/>
                                      </p:to>
                                    </p:set>
                                    <p:animEffect transition="in" filter="wipe(left)">
                                      <p:cBhvr>
                                        <p:cTn id="146" dur="500"/>
                                        <p:tgtEl>
                                          <p:spTgt spid="142386"/>
                                        </p:tgtEl>
                                      </p:cBhvr>
                                    </p:animEffect>
                                  </p:childTnLst>
                                </p:cTn>
                              </p:par>
                            </p:childTnLst>
                          </p:cTn>
                        </p:par>
                      </p:childTnLst>
                    </p:cTn>
                  </p:par>
                  <p:par>
                    <p:cTn id="147" fill="hold" nodeType="clickPar">
                      <p:stCondLst>
                        <p:cond delay="indefinite"/>
                      </p:stCondLst>
                      <p:childTnLst>
                        <p:par>
                          <p:cTn id="148" fill="hold" nodeType="withGroup">
                            <p:stCondLst>
                              <p:cond delay="0"/>
                            </p:stCondLst>
                            <p:childTnLst>
                              <p:par>
                                <p:cTn id="149" presetID="22" presetClass="entr" presetSubtype="8" fill="hold" nodeType="clickEffect">
                                  <p:stCondLst>
                                    <p:cond delay="0"/>
                                  </p:stCondLst>
                                  <p:childTnLst>
                                    <p:set>
                                      <p:cBhvr>
                                        <p:cTn id="150" dur="1" fill="hold">
                                          <p:stCondLst>
                                            <p:cond delay="0"/>
                                          </p:stCondLst>
                                        </p:cTn>
                                        <p:tgtEl>
                                          <p:spTgt spid="142387"/>
                                        </p:tgtEl>
                                        <p:attrNameLst>
                                          <p:attrName>style.visibility</p:attrName>
                                        </p:attrNameLst>
                                      </p:cBhvr>
                                      <p:to>
                                        <p:strVal val="visible"/>
                                      </p:to>
                                    </p:set>
                                    <p:animEffect transition="in" filter="wipe(left)">
                                      <p:cBhvr>
                                        <p:cTn id="151" dur="500"/>
                                        <p:tgtEl>
                                          <p:spTgt spid="142387"/>
                                        </p:tgtEl>
                                      </p:cBhvr>
                                    </p:animEffect>
                                  </p:childTnLst>
                                </p:cTn>
                              </p:par>
                            </p:childTnLst>
                          </p:cTn>
                        </p:par>
                      </p:childTnLst>
                    </p:cTn>
                  </p:par>
                  <p:par>
                    <p:cTn id="152" fill="hold" nodeType="clickPar">
                      <p:stCondLst>
                        <p:cond delay="indefinite"/>
                      </p:stCondLst>
                      <p:childTnLst>
                        <p:par>
                          <p:cTn id="153" fill="hold" nodeType="withGroup">
                            <p:stCondLst>
                              <p:cond delay="0"/>
                            </p:stCondLst>
                            <p:childTnLst>
                              <p:par>
                                <p:cTn id="154" presetID="22" presetClass="entr" presetSubtype="8" fill="hold" grpId="0" nodeType="clickEffect">
                                  <p:stCondLst>
                                    <p:cond delay="0"/>
                                  </p:stCondLst>
                                  <p:childTnLst>
                                    <p:set>
                                      <p:cBhvr>
                                        <p:cTn id="155" dur="1" fill="hold">
                                          <p:stCondLst>
                                            <p:cond delay="0"/>
                                          </p:stCondLst>
                                        </p:cTn>
                                        <p:tgtEl>
                                          <p:spTgt spid="142388"/>
                                        </p:tgtEl>
                                        <p:attrNameLst>
                                          <p:attrName>style.visibility</p:attrName>
                                        </p:attrNameLst>
                                      </p:cBhvr>
                                      <p:to>
                                        <p:strVal val="visible"/>
                                      </p:to>
                                    </p:set>
                                    <p:animEffect transition="in" filter="wipe(left)">
                                      <p:cBhvr>
                                        <p:cTn id="156" dur="500"/>
                                        <p:tgtEl>
                                          <p:spTgt spid="142388"/>
                                        </p:tgtEl>
                                      </p:cBhvr>
                                    </p:animEffect>
                                  </p:childTnLst>
                                </p:cTn>
                              </p:par>
                            </p:childTnLst>
                          </p:cTn>
                        </p:par>
                      </p:childTnLst>
                    </p:cTn>
                  </p:par>
                  <p:par>
                    <p:cTn id="157" fill="hold" nodeType="clickPar">
                      <p:stCondLst>
                        <p:cond delay="indefinite"/>
                      </p:stCondLst>
                      <p:childTnLst>
                        <p:par>
                          <p:cTn id="158" fill="hold" nodeType="withGroup">
                            <p:stCondLst>
                              <p:cond delay="0"/>
                            </p:stCondLst>
                            <p:childTnLst>
                              <p:par>
                                <p:cTn id="159" presetID="22" presetClass="entr" presetSubtype="8" fill="hold" nodeType="clickEffect">
                                  <p:stCondLst>
                                    <p:cond delay="0"/>
                                  </p:stCondLst>
                                  <p:childTnLst>
                                    <p:set>
                                      <p:cBhvr>
                                        <p:cTn id="160" dur="1" fill="hold">
                                          <p:stCondLst>
                                            <p:cond delay="0"/>
                                          </p:stCondLst>
                                        </p:cTn>
                                        <p:tgtEl>
                                          <p:spTgt spid="142389"/>
                                        </p:tgtEl>
                                        <p:attrNameLst>
                                          <p:attrName>style.visibility</p:attrName>
                                        </p:attrNameLst>
                                      </p:cBhvr>
                                      <p:to>
                                        <p:strVal val="visible"/>
                                      </p:to>
                                    </p:set>
                                    <p:animEffect transition="in" filter="wipe(left)">
                                      <p:cBhvr>
                                        <p:cTn id="161" dur="500"/>
                                        <p:tgtEl>
                                          <p:spTgt spid="142389"/>
                                        </p:tgtEl>
                                      </p:cBhvr>
                                    </p:animEffect>
                                  </p:childTnLst>
                                </p:cTn>
                              </p:par>
                            </p:childTnLst>
                          </p:cTn>
                        </p:par>
                      </p:childTnLst>
                    </p:cTn>
                  </p:par>
                  <p:par>
                    <p:cTn id="162" fill="hold" nodeType="clickPar">
                      <p:stCondLst>
                        <p:cond delay="indefinite"/>
                      </p:stCondLst>
                      <p:childTnLst>
                        <p:par>
                          <p:cTn id="163" fill="hold" nodeType="withGroup">
                            <p:stCondLst>
                              <p:cond delay="0"/>
                            </p:stCondLst>
                            <p:childTnLst>
                              <p:par>
                                <p:cTn id="164" presetID="16" presetClass="entr" presetSubtype="42" fill="hold" grpId="0" nodeType="clickEffect">
                                  <p:stCondLst>
                                    <p:cond delay="0"/>
                                  </p:stCondLst>
                                  <p:childTnLst>
                                    <p:set>
                                      <p:cBhvr>
                                        <p:cTn id="165" dur="1" fill="hold">
                                          <p:stCondLst>
                                            <p:cond delay="0"/>
                                          </p:stCondLst>
                                        </p:cTn>
                                        <p:tgtEl>
                                          <p:spTgt spid="142390"/>
                                        </p:tgtEl>
                                        <p:attrNameLst>
                                          <p:attrName>style.visibility</p:attrName>
                                        </p:attrNameLst>
                                      </p:cBhvr>
                                      <p:to>
                                        <p:strVal val="visible"/>
                                      </p:to>
                                    </p:set>
                                    <p:animEffect transition="in" filter="barn(outHorizontal)">
                                      <p:cBhvr>
                                        <p:cTn id="166" dur="500"/>
                                        <p:tgtEl>
                                          <p:spTgt spid="142390"/>
                                        </p:tgtEl>
                                      </p:cBhvr>
                                    </p:animEffect>
                                  </p:childTnLst>
                                </p:cTn>
                              </p:par>
                            </p:childTnLst>
                          </p:cTn>
                        </p:par>
                      </p:childTnLst>
                    </p:cTn>
                  </p:par>
                  <p:par>
                    <p:cTn id="167" fill="hold" nodeType="clickPar">
                      <p:stCondLst>
                        <p:cond delay="indefinite"/>
                      </p:stCondLst>
                      <p:childTnLst>
                        <p:par>
                          <p:cTn id="168" fill="hold" nodeType="withGroup">
                            <p:stCondLst>
                              <p:cond delay="0"/>
                            </p:stCondLst>
                            <p:childTnLst>
                              <p:par>
                                <p:cTn id="169" presetID="22" presetClass="entr" presetSubtype="1" fill="hold" grpId="0" nodeType="clickEffect">
                                  <p:stCondLst>
                                    <p:cond delay="0"/>
                                  </p:stCondLst>
                                  <p:childTnLst>
                                    <p:set>
                                      <p:cBhvr>
                                        <p:cTn id="170" dur="1" fill="hold">
                                          <p:stCondLst>
                                            <p:cond delay="0"/>
                                          </p:stCondLst>
                                        </p:cTn>
                                        <p:tgtEl>
                                          <p:spTgt spid="142391"/>
                                        </p:tgtEl>
                                        <p:attrNameLst>
                                          <p:attrName>style.visibility</p:attrName>
                                        </p:attrNameLst>
                                      </p:cBhvr>
                                      <p:to>
                                        <p:strVal val="visible"/>
                                      </p:to>
                                    </p:set>
                                    <p:animEffect transition="in" filter="wipe(up)">
                                      <p:cBhvr>
                                        <p:cTn id="171" dur="500"/>
                                        <p:tgtEl>
                                          <p:spTgt spid="142391"/>
                                        </p:tgtEl>
                                      </p:cBhvr>
                                    </p:animEffect>
                                  </p:childTnLst>
                                </p:cTn>
                              </p:par>
                            </p:childTnLst>
                          </p:cTn>
                        </p:par>
                      </p:childTnLst>
                    </p:cTn>
                  </p:par>
                  <p:par>
                    <p:cTn id="172" fill="hold" nodeType="clickPar">
                      <p:stCondLst>
                        <p:cond delay="indefinite"/>
                      </p:stCondLst>
                      <p:childTnLst>
                        <p:par>
                          <p:cTn id="173" fill="hold" nodeType="withGroup">
                            <p:stCondLst>
                              <p:cond delay="0"/>
                            </p:stCondLst>
                            <p:childTnLst>
                              <p:par>
                                <p:cTn id="174" presetID="22" presetClass="entr" presetSubtype="8" fill="hold" grpId="0" nodeType="clickEffect">
                                  <p:stCondLst>
                                    <p:cond delay="0"/>
                                  </p:stCondLst>
                                  <p:childTnLst>
                                    <p:set>
                                      <p:cBhvr>
                                        <p:cTn id="175" dur="1" fill="hold">
                                          <p:stCondLst>
                                            <p:cond delay="0"/>
                                          </p:stCondLst>
                                        </p:cTn>
                                        <p:tgtEl>
                                          <p:spTgt spid="142392"/>
                                        </p:tgtEl>
                                        <p:attrNameLst>
                                          <p:attrName>style.visibility</p:attrName>
                                        </p:attrNameLst>
                                      </p:cBhvr>
                                      <p:to>
                                        <p:strVal val="visible"/>
                                      </p:to>
                                    </p:set>
                                    <p:animEffect transition="in" filter="wipe(left)">
                                      <p:cBhvr>
                                        <p:cTn id="176" dur="500"/>
                                        <p:tgtEl>
                                          <p:spTgt spid="142392"/>
                                        </p:tgtEl>
                                      </p:cBhvr>
                                    </p:animEffect>
                                  </p:childTnLst>
                                </p:cTn>
                              </p:par>
                            </p:childTnLst>
                          </p:cTn>
                        </p:par>
                      </p:childTnLst>
                    </p:cTn>
                  </p:par>
                  <p:par>
                    <p:cTn id="177" fill="hold" nodeType="clickPar">
                      <p:stCondLst>
                        <p:cond delay="indefinite"/>
                      </p:stCondLst>
                      <p:childTnLst>
                        <p:par>
                          <p:cTn id="178" fill="hold" nodeType="withGroup">
                            <p:stCondLst>
                              <p:cond delay="0"/>
                            </p:stCondLst>
                            <p:childTnLst>
                              <p:par>
                                <p:cTn id="179" presetID="22" presetClass="entr" presetSubtype="8" fill="hold" grpId="0" nodeType="clickEffect">
                                  <p:stCondLst>
                                    <p:cond delay="0"/>
                                  </p:stCondLst>
                                  <p:childTnLst>
                                    <p:set>
                                      <p:cBhvr>
                                        <p:cTn id="180" dur="1" fill="hold">
                                          <p:stCondLst>
                                            <p:cond delay="0"/>
                                          </p:stCondLst>
                                        </p:cTn>
                                        <p:tgtEl>
                                          <p:spTgt spid="142393"/>
                                        </p:tgtEl>
                                        <p:attrNameLst>
                                          <p:attrName>style.visibility</p:attrName>
                                        </p:attrNameLst>
                                      </p:cBhvr>
                                      <p:to>
                                        <p:strVal val="visible"/>
                                      </p:to>
                                    </p:set>
                                    <p:animEffect transition="in" filter="wipe(left)">
                                      <p:cBhvr>
                                        <p:cTn id="181" dur="500"/>
                                        <p:tgtEl>
                                          <p:spTgt spid="142393"/>
                                        </p:tgtEl>
                                      </p:cBhvr>
                                    </p:animEffect>
                                  </p:childTnLst>
                                </p:cTn>
                              </p:par>
                            </p:childTnLst>
                          </p:cTn>
                        </p:par>
                      </p:childTnLst>
                    </p:cTn>
                  </p:par>
                  <p:par>
                    <p:cTn id="182" fill="hold" nodeType="clickPar">
                      <p:stCondLst>
                        <p:cond delay="indefinite"/>
                      </p:stCondLst>
                      <p:childTnLst>
                        <p:par>
                          <p:cTn id="183" fill="hold" nodeType="withGroup">
                            <p:stCondLst>
                              <p:cond delay="0"/>
                            </p:stCondLst>
                            <p:childTnLst>
                              <p:par>
                                <p:cTn id="184" presetID="22" presetClass="entr" presetSubtype="8" fill="hold" grpId="0" nodeType="clickEffect">
                                  <p:stCondLst>
                                    <p:cond delay="0"/>
                                  </p:stCondLst>
                                  <p:childTnLst>
                                    <p:set>
                                      <p:cBhvr>
                                        <p:cTn id="185" dur="1" fill="hold">
                                          <p:stCondLst>
                                            <p:cond delay="0"/>
                                          </p:stCondLst>
                                        </p:cTn>
                                        <p:tgtEl>
                                          <p:spTgt spid="142404"/>
                                        </p:tgtEl>
                                        <p:attrNameLst>
                                          <p:attrName>style.visibility</p:attrName>
                                        </p:attrNameLst>
                                      </p:cBhvr>
                                      <p:to>
                                        <p:strVal val="visible"/>
                                      </p:to>
                                    </p:set>
                                    <p:animEffect transition="in" filter="wipe(left)">
                                      <p:cBhvr>
                                        <p:cTn id="186" dur="500"/>
                                        <p:tgtEl>
                                          <p:spTgt spid="142404"/>
                                        </p:tgtEl>
                                      </p:cBhvr>
                                    </p:animEffect>
                                  </p:childTnLst>
                                </p:cTn>
                              </p:par>
                            </p:childTnLst>
                          </p:cTn>
                        </p:par>
                        <p:par>
                          <p:cTn id="187" fill="hold" nodeType="afterGroup">
                            <p:stCondLst>
                              <p:cond delay="500"/>
                            </p:stCondLst>
                            <p:childTnLst>
                              <p:par>
                                <p:cTn id="188" presetID="22" presetClass="entr" presetSubtype="8" fill="hold" grpId="0" nodeType="afterEffect">
                                  <p:stCondLst>
                                    <p:cond delay="0"/>
                                  </p:stCondLst>
                                  <p:childTnLst>
                                    <p:set>
                                      <p:cBhvr>
                                        <p:cTn id="189" dur="1" fill="hold">
                                          <p:stCondLst>
                                            <p:cond delay="0"/>
                                          </p:stCondLst>
                                        </p:cTn>
                                        <p:tgtEl>
                                          <p:spTgt spid="142394"/>
                                        </p:tgtEl>
                                        <p:attrNameLst>
                                          <p:attrName>style.visibility</p:attrName>
                                        </p:attrNameLst>
                                      </p:cBhvr>
                                      <p:to>
                                        <p:strVal val="visible"/>
                                      </p:to>
                                    </p:set>
                                    <p:animEffect transition="in" filter="wipe(left)">
                                      <p:cBhvr>
                                        <p:cTn id="190" dur="500"/>
                                        <p:tgtEl>
                                          <p:spTgt spid="142394"/>
                                        </p:tgtEl>
                                      </p:cBhvr>
                                    </p:animEffect>
                                  </p:childTnLst>
                                </p:cTn>
                              </p:par>
                            </p:childTnLst>
                          </p:cTn>
                        </p:par>
                      </p:childTnLst>
                    </p:cTn>
                  </p:par>
                  <p:par>
                    <p:cTn id="191" fill="hold" nodeType="clickPar">
                      <p:stCondLst>
                        <p:cond delay="indefinite"/>
                      </p:stCondLst>
                      <p:childTnLst>
                        <p:par>
                          <p:cTn id="192" fill="hold" nodeType="withGroup">
                            <p:stCondLst>
                              <p:cond delay="0"/>
                            </p:stCondLst>
                            <p:childTnLst>
                              <p:par>
                                <p:cTn id="193" presetID="22" presetClass="entr" presetSubtype="8" fill="hold" nodeType="clickEffect">
                                  <p:stCondLst>
                                    <p:cond delay="0"/>
                                  </p:stCondLst>
                                  <p:childTnLst>
                                    <p:set>
                                      <p:cBhvr>
                                        <p:cTn id="194" dur="1" fill="hold">
                                          <p:stCondLst>
                                            <p:cond delay="0"/>
                                          </p:stCondLst>
                                        </p:cTn>
                                        <p:tgtEl>
                                          <p:spTgt spid="142395"/>
                                        </p:tgtEl>
                                        <p:attrNameLst>
                                          <p:attrName>style.visibility</p:attrName>
                                        </p:attrNameLst>
                                      </p:cBhvr>
                                      <p:to>
                                        <p:strVal val="visible"/>
                                      </p:to>
                                    </p:set>
                                    <p:animEffect transition="in" filter="wipe(left)">
                                      <p:cBhvr>
                                        <p:cTn id="195" dur="500"/>
                                        <p:tgtEl>
                                          <p:spTgt spid="142395"/>
                                        </p:tgtEl>
                                      </p:cBhvr>
                                    </p:animEffect>
                                  </p:childTnLst>
                                </p:cTn>
                              </p:par>
                            </p:childTnLst>
                          </p:cTn>
                        </p:par>
                      </p:childTnLst>
                    </p:cTn>
                  </p:par>
                  <p:par>
                    <p:cTn id="196" fill="hold" nodeType="clickPar">
                      <p:stCondLst>
                        <p:cond delay="indefinite"/>
                      </p:stCondLst>
                      <p:childTnLst>
                        <p:par>
                          <p:cTn id="197" fill="hold" nodeType="withGroup">
                            <p:stCondLst>
                              <p:cond delay="0"/>
                            </p:stCondLst>
                            <p:childTnLst>
                              <p:par>
                                <p:cTn id="198" presetID="22" presetClass="entr" presetSubtype="8" fill="hold" grpId="0" nodeType="clickEffect">
                                  <p:stCondLst>
                                    <p:cond delay="0"/>
                                  </p:stCondLst>
                                  <p:childTnLst>
                                    <p:set>
                                      <p:cBhvr>
                                        <p:cTn id="199" dur="1" fill="hold">
                                          <p:stCondLst>
                                            <p:cond delay="0"/>
                                          </p:stCondLst>
                                        </p:cTn>
                                        <p:tgtEl>
                                          <p:spTgt spid="142396"/>
                                        </p:tgtEl>
                                        <p:attrNameLst>
                                          <p:attrName>style.visibility</p:attrName>
                                        </p:attrNameLst>
                                      </p:cBhvr>
                                      <p:to>
                                        <p:strVal val="visible"/>
                                      </p:to>
                                    </p:set>
                                    <p:animEffect transition="in" filter="wipe(left)">
                                      <p:cBhvr>
                                        <p:cTn id="200" dur="500"/>
                                        <p:tgtEl>
                                          <p:spTgt spid="1423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2339" grpId="0" animBg="1"/>
      <p:bldP spid="142361" grpId="0" animBg="1"/>
      <p:bldP spid="142366" grpId="0" animBg="1"/>
      <p:bldP spid="142383" grpId="0" animBg="1"/>
      <p:bldP spid="142384" grpId="0" animBg="1"/>
      <p:bldP spid="142385" grpId="0" autoUpdateAnimBg="0"/>
      <p:bldP spid="142386" grpId="0" autoUpdateAnimBg="0"/>
      <p:bldP spid="142388" grpId="0" autoUpdateAnimBg="0"/>
      <p:bldP spid="142390" grpId="0" animBg="1"/>
      <p:bldP spid="142391" grpId="0" autoUpdateAnimBg="0"/>
      <p:bldP spid="142392" grpId="0" autoUpdateAnimBg="0"/>
      <p:bldP spid="142393" grpId="0" autoUpdateAnimBg="0"/>
      <p:bldP spid="142394" grpId="0" autoUpdateAnimBg="0"/>
      <p:bldP spid="142396" grpId="0" autoUpdateAnimBg="0"/>
      <p:bldP spid="142397" grpId="0" autoUpdateAnimBg="0"/>
      <p:bldP spid="142398" grpId="0" autoUpdateAnimBg="0"/>
      <p:bldP spid="142399" grpId="0" autoUpdateAnimBg="0"/>
      <p:bldP spid="142400" grpId="0" animBg="1"/>
      <p:bldP spid="142401" grpId="0" animBg="1"/>
      <p:bldP spid="142402" grpId="0" autoUpdateAnimBg="0"/>
      <p:bldP spid="142403" grpId="0" autoUpdateAnimBg="0"/>
      <p:bldP spid="142404" grpId="0"/>
      <p:bldP spid="142406" grpId="0" animBg="1"/>
      <p:bldP spid="142407"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Text Box 2"/>
          <p:cNvSpPr txBox="1">
            <a:spLocks noChangeArrowheads="1"/>
          </p:cNvSpPr>
          <p:nvPr/>
        </p:nvSpPr>
        <p:spPr bwMode="auto">
          <a:xfrm>
            <a:off x="730250" y="485775"/>
            <a:ext cx="5181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宋体" panose="02010600030101010101" pitchFamily="2" charset="-122"/>
              </a:rPr>
              <a:t>电荷分布的变化必引起电场的变化</a:t>
            </a:r>
          </a:p>
        </p:txBody>
      </p:sp>
      <p:sp>
        <p:nvSpPr>
          <p:cNvPr id="143363" name="Rectangle 3"/>
          <p:cNvSpPr>
            <a:spLocks noChangeArrowheads="1"/>
          </p:cNvSpPr>
          <p:nvPr/>
        </p:nvSpPr>
        <p:spPr bwMode="auto">
          <a:xfrm>
            <a:off x="5695950" y="1504950"/>
            <a:ext cx="350838" cy="2222500"/>
          </a:xfrm>
          <a:prstGeom prst="rect">
            <a:avLst/>
          </a:prstGeom>
          <a:gradFill rotWithShape="0">
            <a:gsLst>
              <a:gs pos="0">
                <a:srgbClr val="00CCFF"/>
              </a:gs>
              <a:gs pos="100000">
                <a:srgbClr val="005E76"/>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43364" name="Rectangle 4"/>
          <p:cNvSpPr>
            <a:spLocks noChangeArrowheads="1"/>
          </p:cNvSpPr>
          <p:nvPr/>
        </p:nvSpPr>
        <p:spPr bwMode="auto">
          <a:xfrm>
            <a:off x="7219950" y="1504950"/>
            <a:ext cx="350838" cy="2222500"/>
          </a:xfrm>
          <a:prstGeom prst="rect">
            <a:avLst/>
          </a:prstGeom>
          <a:gradFill rotWithShape="0">
            <a:gsLst>
              <a:gs pos="0">
                <a:srgbClr val="00CCFF"/>
              </a:gs>
              <a:gs pos="100000">
                <a:srgbClr val="005E76"/>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43365" name="Line 5"/>
          <p:cNvSpPr>
            <a:spLocks noChangeShapeType="1"/>
          </p:cNvSpPr>
          <p:nvPr/>
        </p:nvSpPr>
        <p:spPr bwMode="auto">
          <a:xfrm>
            <a:off x="5132388" y="2584450"/>
            <a:ext cx="487362" cy="1588"/>
          </a:xfrm>
          <a:prstGeom prst="line">
            <a:avLst/>
          </a:prstGeom>
          <a:noFill/>
          <a:ln w="25400">
            <a:solidFill>
              <a:srgbClr val="FF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3366" name="Line 6"/>
          <p:cNvSpPr>
            <a:spLocks noChangeShapeType="1"/>
          </p:cNvSpPr>
          <p:nvPr/>
        </p:nvSpPr>
        <p:spPr bwMode="auto">
          <a:xfrm flipV="1">
            <a:off x="7658100" y="2568575"/>
            <a:ext cx="530225" cy="15875"/>
          </a:xfrm>
          <a:prstGeom prst="line">
            <a:avLst/>
          </a:prstGeom>
          <a:noFill/>
          <a:ln w="25400">
            <a:solidFill>
              <a:srgbClr val="FF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43367" name="Object 7"/>
          <p:cNvGraphicFramePr>
            <a:graphicFrameLocks/>
          </p:cNvGraphicFramePr>
          <p:nvPr/>
        </p:nvGraphicFramePr>
        <p:xfrm>
          <a:off x="5578475" y="1052513"/>
          <a:ext cx="571500" cy="406400"/>
        </p:xfrm>
        <a:graphic>
          <a:graphicData uri="http://schemas.openxmlformats.org/presentationml/2006/ole">
            <mc:AlternateContent xmlns:mc="http://schemas.openxmlformats.org/markup-compatibility/2006">
              <mc:Choice xmlns:v="urn:schemas-microsoft-com:vml" Requires="v">
                <p:oleObj spid="_x0000_s62561" name="公式" r:id="rId4" imgW="466790" imgH="314280" progId="Equation.3">
                  <p:embed/>
                </p:oleObj>
              </mc:Choice>
              <mc:Fallback>
                <p:oleObj name="公式" r:id="rId4" imgW="466790" imgH="314280" progId="Equation.3">
                  <p:embed/>
                  <p:pic>
                    <p:nvPicPr>
                      <p:cNvPr id="0" name="Object 7"/>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78475" y="1052513"/>
                        <a:ext cx="571500" cy="40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3368" name="Object 8"/>
          <p:cNvGraphicFramePr>
            <a:graphicFrameLocks/>
          </p:cNvGraphicFramePr>
          <p:nvPr/>
        </p:nvGraphicFramePr>
        <p:xfrm>
          <a:off x="6931025" y="1090613"/>
          <a:ext cx="836613" cy="406400"/>
        </p:xfrm>
        <a:graphic>
          <a:graphicData uri="http://schemas.openxmlformats.org/presentationml/2006/ole">
            <mc:AlternateContent xmlns:mc="http://schemas.openxmlformats.org/markup-compatibility/2006">
              <mc:Choice xmlns:v="urn:schemas-microsoft-com:vml" Requires="v">
                <p:oleObj spid="_x0000_s62562" name="公式" r:id="rId6" imgW="733411" imgH="314280" progId="Equation.3">
                  <p:embed/>
                </p:oleObj>
              </mc:Choice>
              <mc:Fallback>
                <p:oleObj name="公式" r:id="rId6" imgW="733411" imgH="314280" progId="Equation.3">
                  <p:embed/>
                  <p:pic>
                    <p:nvPicPr>
                      <p:cNvPr id="0" name="Object 8"/>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931025" y="1090613"/>
                        <a:ext cx="836613" cy="40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3369" name="Object 9"/>
          <p:cNvGraphicFramePr>
            <a:graphicFrameLocks/>
          </p:cNvGraphicFramePr>
          <p:nvPr/>
        </p:nvGraphicFramePr>
        <p:xfrm>
          <a:off x="5076825" y="2081213"/>
          <a:ext cx="571500" cy="392112"/>
        </p:xfrm>
        <a:graphic>
          <a:graphicData uri="http://schemas.openxmlformats.org/presentationml/2006/ole">
            <mc:AlternateContent xmlns:mc="http://schemas.openxmlformats.org/markup-compatibility/2006">
              <mc:Choice xmlns:v="urn:schemas-microsoft-com:vml" Requires="v">
                <p:oleObj spid="_x0000_s62563" name="公式" r:id="rId8" imgW="466790" imgH="285660" progId="Equation.3">
                  <p:embed/>
                </p:oleObj>
              </mc:Choice>
              <mc:Fallback>
                <p:oleObj name="公式" r:id="rId8" imgW="466790" imgH="285660" progId="Equation.3">
                  <p:embed/>
                  <p:pic>
                    <p:nvPicPr>
                      <p:cNvPr id="0" name="Object 9"/>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076825" y="2081213"/>
                        <a:ext cx="571500" cy="392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3370" name="Object 10"/>
          <p:cNvGraphicFramePr>
            <a:graphicFrameLocks/>
          </p:cNvGraphicFramePr>
          <p:nvPr/>
        </p:nvGraphicFramePr>
        <p:xfrm>
          <a:off x="7662863" y="2100263"/>
          <a:ext cx="571500" cy="392112"/>
        </p:xfrm>
        <a:graphic>
          <a:graphicData uri="http://schemas.openxmlformats.org/presentationml/2006/ole">
            <mc:AlternateContent xmlns:mc="http://schemas.openxmlformats.org/markup-compatibility/2006">
              <mc:Choice xmlns:v="urn:schemas-microsoft-com:vml" Requires="v">
                <p:oleObj spid="_x0000_s62564" name="公式" r:id="rId10" imgW="466790" imgH="285660" progId="Equation.3">
                  <p:embed/>
                </p:oleObj>
              </mc:Choice>
              <mc:Fallback>
                <p:oleObj name="公式" r:id="rId10" imgW="466790" imgH="285660" progId="Equation.3">
                  <p:embed/>
                  <p:pic>
                    <p:nvPicPr>
                      <p:cNvPr id="0" name="Object 10"/>
                      <p:cNvPicPr>
                        <a:picLocks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662863" y="2100263"/>
                        <a:ext cx="571500" cy="392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3371" name="Line 11"/>
          <p:cNvSpPr>
            <a:spLocks noChangeShapeType="1"/>
          </p:cNvSpPr>
          <p:nvPr/>
        </p:nvSpPr>
        <p:spPr bwMode="auto">
          <a:xfrm>
            <a:off x="6096000" y="1670050"/>
            <a:ext cx="1143000" cy="1588"/>
          </a:xfrm>
          <a:prstGeom prst="line">
            <a:avLst/>
          </a:prstGeom>
          <a:noFill/>
          <a:ln w="22225">
            <a:solidFill>
              <a:srgbClr val="FF66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3372" name="Line 12"/>
          <p:cNvSpPr>
            <a:spLocks noChangeShapeType="1"/>
          </p:cNvSpPr>
          <p:nvPr/>
        </p:nvSpPr>
        <p:spPr bwMode="auto">
          <a:xfrm>
            <a:off x="6096000" y="2889250"/>
            <a:ext cx="1143000" cy="1588"/>
          </a:xfrm>
          <a:prstGeom prst="line">
            <a:avLst/>
          </a:prstGeom>
          <a:noFill/>
          <a:ln w="22225">
            <a:solidFill>
              <a:srgbClr val="FF66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3373" name="Line 13"/>
          <p:cNvSpPr>
            <a:spLocks noChangeShapeType="1"/>
          </p:cNvSpPr>
          <p:nvPr/>
        </p:nvSpPr>
        <p:spPr bwMode="auto">
          <a:xfrm>
            <a:off x="6096000" y="2279650"/>
            <a:ext cx="1143000" cy="1588"/>
          </a:xfrm>
          <a:prstGeom prst="line">
            <a:avLst/>
          </a:prstGeom>
          <a:noFill/>
          <a:ln w="22225">
            <a:solidFill>
              <a:srgbClr val="FF66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3374" name="Line 14"/>
          <p:cNvSpPr>
            <a:spLocks noChangeShapeType="1"/>
          </p:cNvSpPr>
          <p:nvPr/>
        </p:nvSpPr>
        <p:spPr bwMode="auto">
          <a:xfrm>
            <a:off x="6096000" y="3498850"/>
            <a:ext cx="1143000" cy="1588"/>
          </a:xfrm>
          <a:prstGeom prst="line">
            <a:avLst/>
          </a:prstGeom>
          <a:noFill/>
          <a:ln w="22225">
            <a:solidFill>
              <a:srgbClr val="FF66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43375" name="Object 15"/>
          <p:cNvGraphicFramePr>
            <a:graphicFrameLocks/>
          </p:cNvGraphicFramePr>
          <p:nvPr/>
        </p:nvGraphicFramePr>
        <p:xfrm>
          <a:off x="6294438" y="2309813"/>
          <a:ext cx="647700" cy="442912"/>
        </p:xfrm>
        <a:graphic>
          <a:graphicData uri="http://schemas.openxmlformats.org/presentationml/2006/ole">
            <mc:AlternateContent xmlns:mc="http://schemas.openxmlformats.org/markup-compatibility/2006">
              <mc:Choice xmlns:v="urn:schemas-microsoft-com:vml" Requires="v">
                <p:oleObj spid="_x0000_s62565" name="公式" r:id="rId12" imgW="542967" imgH="352350" progId="Equation.3">
                  <p:embed/>
                </p:oleObj>
              </mc:Choice>
              <mc:Fallback>
                <p:oleObj name="公式" r:id="rId12" imgW="542967" imgH="352350" progId="Equation.3">
                  <p:embed/>
                  <p:pic>
                    <p:nvPicPr>
                      <p:cNvPr id="0" name="Object 15"/>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294438" y="2309813"/>
                        <a:ext cx="647700" cy="4429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3376" name="Text Box 16"/>
          <p:cNvSpPr txBox="1">
            <a:spLocks noChangeArrowheads="1"/>
          </p:cNvSpPr>
          <p:nvPr/>
        </p:nvSpPr>
        <p:spPr bwMode="auto">
          <a:xfrm>
            <a:off x="725488" y="1103313"/>
            <a:ext cx="1981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Times New Roman" panose="02020603050405020304" pitchFamily="18" charset="0"/>
              </a:rPr>
              <a:t>电位移通量</a:t>
            </a:r>
          </a:p>
        </p:txBody>
      </p:sp>
      <p:graphicFrame>
        <p:nvGraphicFramePr>
          <p:cNvPr id="143377" name="Object 17"/>
          <p:cNvGraphicFramePr>
            <a:graphicFrameLocks/>
          </p:cNvGraphicFramePr>
          <p:nvPr/>
        </p:nvGraphicFramePr>
        <p:xfrm>
          <a:off x="1338263" y="1793875"/>
          <a:ext cx="1257300" cy="417513"/>
        </p:xfrm>
        <a:graphic>
          <a:graphicData uri="http://schemas.openxmlformats.org/presentationml/2006/ole">
            <mc:AlternateContent xmlns:mc="http://schemas.openxmlformats.org/markup-compatibility/2006">
              <mc:Choice xmlns:v="urn:schemas-microsoft-com:vml" Requires="v">
                <p:oleObj spid="_x0000_s62566" name="公式" r:id="rId14" imgW="1152657" imgH="314280" progId="Equation.3">
                  <p:embed/>
                </p:oleObj>
              </mc:Choice>
              <mc:Fallback>
                <p:oleObj name="公式" r:id="rId14" imgW="1152657" imgH="314280" progId="Equation.3">
                  <p:embed/>
                  <p:pic>
                    <p:nvPicPr>
                      <p:cNvPr id="0" name="Object 17"/>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338263" y="1793875"/>
                        <a:ext cx="1257300" cy="4175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3378" name="Object 18"/>
          <p:cNvGraphicFramePr>
            <a:graphicFrameLocks/>
          </p:cNvGraphicFramePr>
          <p:nvPr/>
        </p:nvGraphicFramePr>
        <p:xfrm>
          <a:off x="6510338" y="3073400"/>
          <a:ext cx="255587" cy="315913"/>
        </p:xfrm>
        <a:graphic>
          <a:graphicData uri="http://schemas.openxmlformats.org/presentationml/2006/ole">
            <mc:AlternateContent xmlns:mc="http://schemas.openxmlformats.org/markup-compatibility/2006">
              <mc:Choice xmlns:v="urn:schemas-microsoft-com:vml" Requires="v">
                <p:oleObj spid="_x0000_s62567" name="公式" r:id="rId16" imgW="161810" imgH="209520" progId="Equation.3">
                  <p:embed/>
                </p:oleObj>
              </mc:Choice>
              <mc:Fallback>
                <p:oleObj name="公式" r:id="rId16" imgW="161810" imgH="209520" progId="Equation.3">
                  <p:embed/>
                  <p:pic>
                    <p:nvPicPr>
                      <p:cNvPr id="0" name="Object 18"/>
                      <p:cNvPicPr>
                        <a:picLocks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510338" y="3073400"/>
                        <a:ext cx="255587" cy="315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3379" name="Object 19"/>
          <p:cNvGraphicFramePr>
            <a:graphicFrameLocks/>
          </p:cNvGraphicFramePr>
          <p:nvPr/>
        </p:nvGraphicFramePr>
        <p:xfrm>
          <a:off x="2698750" y="1773238"/>
          <a:ext cx="1041400" cy="420687"/>
        </p:xfrm>
        <a:graphic>
          <a:graphicData uri="http://schemas.openxmlformats.org/presentationml/2006/ole">
            <mc:AlternateContent xmlns:mc="http://schemas.openxmlformats.org/markup-compatibility/2006">
              <mc:Choice xmlns:v="urn:schemas-microsoft-com:vml" Requires="v">
                <p:oleObj spid="_x0000_s62568" name="公式" r:id="rId18" imgW="933579" imgH="314280" progId="Equation.3">
                  <p:embed/>
                </p:oleObj>
              </mc:Choice>
              <mc:Fallback>
                <p:oleObj name="公式" r:id="rId18" imgW="933579" imgH="314280" progId="Equation.3">
                  <p:embed/>
                  <p:pic>
                    <p:nvPicPr>
                      <p:cNvPr id="0" name="Object 19"/>
                      <p:cNvPicPr>
                        <a:picLocks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2698750" y="1773238"/>
                        <a:ext cx="1041400" cy="4206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3380" name="AutoShape 20"/>
          <p:cNvSpPr>
            <a:spLocks noChangeArrowheads="1"/>
          </p:cNvSpPr>
          <p:nvPr/>
        </p:nvSpPr>
        <p:spPr bwMode="auto">
          <a:xfrm>
            <a:off x="1233488" y="2349500"/>
            <a:ext cx="1147762" cy="500063"/>
          </a:xfrm>
          <a:prstGeom prst="wedgeRectCallout">
            <a:avLst>
              <a:gd name="adj1" fmla="val 35616"/>
              <a:gd name="adj2" fmla="val -92542"/>
            </a:avLst>
          </a:prstGeom>
          <a:noFill/>
          <a:ln w="9525">
            <a:solidFill>
              <a:srgbClr val="66FF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kumimoji="1" lang="zh-CN" altLang="en-US" sz="2400">
              <a:latin typeface="Times New Roman" panose="02020603050405020304" pitchFamily="18" charset="0"/>
            </a:endParaRPr>
          </a:p>
        </p:txBody>
      </p:sp>
      <p:graphicFrame>
        <p:nvGraphicFramePr>
          <p:cNvPr id="143381" name="Object 21"/>
          <p:cNvGraphicFramePr>
            <a:graphicFrameLocks/>
          </p:cNvGraphicFramePr>
          <p:nvPr/>
        </p:nvGraphicFramePr>
        <p:xfrm>
          <a:off x="1376363" y="2492375"/>
          <a:ext cx="874712" cy="293688"/>
        </p:xfrm>
        <a:graphic>
          <a:graphicData uri="http://schemas.openxmlformats.org/presentationml/2006/ole">
            <mc:AlternateContent xmlns:mc="http://schemas.openxmlformats.org/markup-compatibility/2006">
              <mc:Choice xmlns:v="urn:schemas-microsoft-com:vml" Requires="v">
                <p:oleObj spid="_x0000_s62569" name="公式" r:id="rId20" imgW="771500" imgH="200070" progId="Equation.3">
                  <p:embed/>
                </p:oleObj>
              </mc:Choice>
              <mc:Fallback>
                <p:oleObj name="公式" r:id="rId20" imgW="771500" imgH="200070" progId="Equation.3">
                  <p:embed/>
                  <p:pic>
                    <p:nvPicPr>
                      <p:cNvPr id="0" name="Object 21"/>
                      <p:cNvPicPr>
                        <a:picLocks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376363" y="2492375"/>
                        <a:ext cx="874712" cy="2936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3382" name="Object 22"/>
          <p:cNvGraphicFramePr>
            <a:graphicFrameLocks/>
          </p:cNvGraphicFramePr>
          <p:nvPr/>
        </p:nvGraphicFramePr>
        <p:xfrm>
          <a:off x="1236663" y="3155950"/>
          <a:ext cx="1927225" cy="417513"/>
        </p:xfrm>
        <a:graphic>
          <a:graphicData uri="http://schemas.openxmlformats.org/presentationml/2006/ole">
            <mc:AlternateContent xmlns:mc="http://schemas.openxmlformats.org/markup-compatibility/2006">
              <mc:Choice xmlns:v="urn:schemas-microsoft-com:vml" Requires="v">
                <p:oleObj spid="_x0000_s62570" name="公式" r:id="rId22" imgW="1838255" imgH="314280" progId="Equation.3">
                  <p:embed/>
                </p:oleObj>
              </mc:Choice>
              <mc:Fallback>
                <p:oleObj name="公式" r:id="rId22" imgW="1838255" imgH="314280" progId="Equation.3">
                  <p:embed/>
                  <p:pic>
                    <p:nvPicPr>
                      <p:cNvPr id="0" name="Object 22"/>
                      <p:cNvPicPr>
                        <a:picLocks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1236663" y="3155950"/>
                        <a:ext cx="1927225" cy="4175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3383" name="Object 23"/>
          <p:cNvGraphicFramePr>
            <a:graphicFrameLocks/>
          </p:cNvGraphicFramePr>
          <p:nvPr/>
        </p:nvGraphicFramePr>
        <p:xfrm>
          <a:off x="3203575" y="3141663"/>
          <a:ext cx="849313" cy="417512"/>
        </p:xfrm>
        <a:graphic>
          <a:graphicData uri="http://schemas.openxmlformats.org/presentationml/2006/ole">
            <mc:AlternateContent xmlns:mc="http://schemas.openxmlformats.org/markup-compatibility/2006">
              <mc:Choice xmlns:v="urn:schemas-microsoft-com:vml" Requires="v">
                <p:oleObj spid="_x0000_s62571" name="公式" r:id="rId24" imgW="742866" imgH="314280" progId="Equation.3">
                  <p:embed/>
                </p:oleObj>
              </mc:Choice>
              <mc:Fallback>
                <p:oleObj name="公式" r:id="rId24" imgW="742866" imgH="314280" progId="Equation.3">
                  <p:embed/>
                  <p:pic>
                    <p:nvPicPr>
                      <p:cNvPr id="0" name="Object 23"/>
                      <p:cNvPicPr>
                        <a:picLocks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3203575" y="3141663"/>
                        <a:ext cx="849313" cy="4175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3384" name="Object 24"/>
          <p:cNvGraphicFramePr>
            <a:graphicFrameLocks/>
          </p:cNvGraphicFramePr>
          <p:nvPr/>
        </p:nvGraphicFramePr>
        <p:xfrm>
          <a:off x="1258888" y="3789363"/>
          <a:ext cx="2641600" cy="823912"/>
        </p:xfrm>
        <a:graphic>
          <a:graphicData uri="http://schemas.openxmlformats.org/presentationml/2006/ole">
            <mc:AlternateContent xmlns:mc="http://schemas.openxmlformats.org/markup-compatibility/2006">
              <mc:Choice xmlns:v="urn:schemas-microsoft-com:vml" Requires="v">
                <p:oleObj spid="_x0000_s62572" name="公式" r:id="rId26" imgW="2533577" imgH="733320" progId="Equation.3">
                  <p:embed/>
                </p:oleObj>
              </mc:Choice>
              <mc:Fallback>
                <p:oleObj name="公式" r:id="rId26" imgW="2533577" imgH="733320" progId="Equation.3">
                  <p:embed/>
                  <p:pic>
                    <p:nvPicPr>
                      <p:cNvPr id="0" name="Object 24"/>
                      <p:cNvPicPr>
                        <a:picLocks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1258888" y="3789363"/>
                        <a:ext cx="2641600" cy="8239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66FF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3385" name="Text Box 25"/>
          <p:cNvSpPr txBox="1">
            <a:spLocks noChangeArrowheads="1"/>
          </p:cNvSpPr>
          <p:nvPr/>
        </p:nvSpPr>
        <p:spPr bwMode="auto">
          <a:xfrm>
            <a:off x="717550" y="4797425"/>
            <a:ext cx="5486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rgbClr val="66FFFF"/>
                </a:solidFill>
                <a:latin typeface="Times New Roman" panose="02020603050405020304" pitchFamily="18" charset="0"/>
              </a:rPr>
              <a:t>电位移通量的变化率等于传导电流强度</a:t>
            </a:r>
          </a:p>
        </p:txBody>
      </p:sp>
      <p:sp>
        <p:nvSpPr>
          <p:cNvPr id="143386" name="Text Box 26"/>
          <p:cNvSpPr txBox="1">
            <a:spLocks noChangeArrowheads="1"/>
          </p:cNvSpPr>
          <p:nvPr/>
        </p:nvSpPr>
        <p:spPr bwMode="auto">
          <a:xfrm>
            <a:off x="3825875" y="4005263"/>
            <a:ext cx="482441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000" b="1">
                <a:solidFill>
                  <a:schemeClr val="bg1"/>
                </a:solidFill>
                <a:latin typeface="Times New Roman" panose="02020603050405020304" pitchFamily="18" charset="0"/>
                <a:ea typeface="楷体_GB2312" pitchFamily="49" charset="-122"/>
              </a:rPr>
              <a:t>—</a:t>
            </a:r>
            <a:r>
              <a:rPr kumimoji="1" lang="zh-CN" altLang="en-US" sz="2000" b="1">
                <a:solidFill>
                  <a:schemeClr val="bg1"/>
                </a:solidFill>
                <a:latin typeface="楷体_GB2312" pitchFamily="49" charset="-122"/>
                <a:ea typeface="楷体_GB2312" pitchFamily="49" charset="-122"/>
              </a:rPr>
              <a:t>位移电流</a:t>
            </a:r>
            <a:r>
              <a:rPr kumimoji="1" lang="en-US" altLang="zh-CN" sz="2000" b="1">
                <a:solidFill>
                  <a:schemeClr val="bg1"/>
                </a:solidFill>
                <a:latin typeface="楷体_GB2312" pitchFamily="49" charset="-122"/>
                <a:ea typeface="楷体_GB2312" pitchFamily="49" charset="-122"/>
              </a:rPr>
              <a:t>(</a:t>
            </a:r>
            <a:r>
              <a:rPr kumimoji="1" lang="zh-CN" altLang="en-US" sz="2000" b="1">
                <a:solidFill>
                  <a:srgbClr val="66FFFF"/>
                </a:solidFill>
                <a:latin typeface="楷体_GB2312" pitchFamily="49" charset="-122"/>
                <a:ea typeface="楷体_GB2312" pitchFamily="49" charset="-122"/>
              </a:rPr>
              <a:t>电场变化等效为一种电流</a:t>
            </a:r>
            <a:r>
              <a:rPr kumimoji="1" lang="en-US" altLang="zh-CN" sz="2000" b="1">
                <a:solidFill>
                  <a:schemeClr val="bg1"/>
                </a:solidFill>
                <a:latin typeface="楷体_GB2312" pitchFamily="49" charset="-122"/>
                <a:ea typeface="楷体_GB2312" pitchFamily="49" charset="-122"/>
              </a:rPr>
              <a:t>)</a:t>
            </a:r>
          </a:p>
        </p:txBody>
      </p:sp>
      <p:graphicFrame>
        <p:nvGraphicFramePr>
          <p:cNvPr id="143387" name="Object 27"/>
          <p:cNvGraphicFramePr>
            <a:graphicFrameLocks/>
          </p:cNvGraphicFramePr>
          <p:nvPr/>
        </p:nvGraphicFramePr>
        <p:xfrm>
          <a:off x="3563938" y="5622925"/>
          <a:ext cx="3141662" cy="823913"/>
        </p:xfrm>
        <a:graphic>
          <a:graphicData uri="http://schemas.openxmlformats.org/presentationml/2006/ole">
            <mc:AlternateContent xmlns:mc="http://schemas.openxmlformats.org/markup-compatibility/2006">
              <mc:Choice xmlns:v="urn:schemas-microsoft-com:vml" Requires="v">
                <p:oleObj spid="_x0000_s62573" name="公式" r:id="rId28" imgW="3057635" imgH="733320" progId="Equation.3">
                  <p:embed/>
                </p:oleObj>
              </mc:Choice>
              <mc:Fallback>
                <p:oleObj name="公式" r:id="rId28" imgW="3057635" imgH="733320" progId="Equation.3">
                  <p:embed/>
                  <p:pic>
                    <p:nvPicPr>
                      <p:cNvPr id="0" name="Object 27"/>
                      <p:cNvPicPr>
                        <a:picLocks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3563938" y="5622925"/>
                        <a:ext cx="3141662" cy="823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3388" name="Text Box 28"/>
          <p:cNvSpPr txBox="1">
            <a:spLocks noChangeArrowheads="1"/>
          </p:cNvSpPr>
          <p:nvPr/>
        </p:nvSpPr>
        <p:spPr bwMode="auto">
          <a:xfrm>
            <a:off x="742950" y="5791200"/>
            <a:ext cx="27416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Times New Roman" panose="02020603050405020304" pitchFamily="18" charset="0"/>
              </a:rPr>
              <a:t>一般情况位移电流</a:t>
            </a:r>
          </a:p>
        </p:txBody>
      </p:sp>
      <p:graphicFrame>
        <p:nvGraphicFramePr>
          <p:cNvPr id="143389" name="Object 29"/>
          <p:cNvGraphicFramePr>
            <a:graphicFrameLocks/>
          </p:cNvGraphicFramePr>
          <p:nvPr/>
        </p:nvGraphicFramePr>
        <p:xfrm>
          <a:off x="6659563" y="5600700"/>
          <a:ext cx="1612900" cy="863600"/>
        </p:xfrm>
        <a:graphic>
          <a:graphicData uri="http://schemas.openxmlformats.org/presentationml/2006/ole">
            <mc:AlternateContent xmlns:mc="http://schemas.openxmlformats.org/markup-compatibility/2006">
              <mc:Choice xmlns:v="urn:schemas-microsoft-com:vml" Requires="v">
                <p:oleObj spid="_x0000_s62574" name="公式" r:id="rId30" imgW="1504911" imgH="771660" progId="Equation.3">
                  <p:embed/>
                </p:oleObj>
              </mc:Choice>
              <mc:Fallback>
                <p:oleObj name="公式" r:id="rId30" imgW="1504911" imgH="771660" progId="Equation.3">
                  <p:embed/>
                  <p:pic>
                    <p:nvPicPr>
                      <p:cNvPr id="0" name="Object 29"/>
                      <p:cNvPicPr>
                        <a:picLocks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6659563" y="5600700"/>
                        <a:ext cx="1612900" cy="863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3390" name="Rectangle 30"/>
          <p:cNvSpPr>
            <a:spLocks noChangeArrowheads="1"/>
          </p:cNvSpPr>
          <p:nvPr/>
        </p:nvSpPr>
        <p:spPr bwMode="auto">
          <a:xfrm>
            <a:off x="395288" y="376238"/>
            <a:ext cx="36195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4000" b="1">
                <a:solidFill>
                  <a:srgbClr val="FFFF66"/>
                </a:solidFill>
                <a:latin typeface="Times New Roman" panose="02020603050405020304" pitchFamily="18" charset="0"/>
              </a:rPr>
              <a:t>•</a:t>
            </a:r>
          </a:p>
        </p:txBody>
      </p:sp>
      <p:sp>
        <p:nvSpPr>
          <p:cNvPr id="143391" name="Text Box 31"/>
          <p:cNvSpPr txBox="1">
            <a:spLocks noChangeArrowheads="1"/>
          </p:cNvSpPr>
          <p:nvPr/>
        </p:nvSpPr>
        <p:spPr bwMode="auto">
          <a:xfrm>
            <a:off x="5402263" y="455613"/>
            <a:ext cx="3338512" cy="53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tIns="82800" bIns="8280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spcBef>
                <a:spcPct val="50000"/>
              </a:spcBef>
            </a:pPr>
            <a:r>
              <a:rPr lang="en-US" altLang="zh-CN" sz="2400" b="1">
                <a:solidFill>
                  <a:schemeClr val="bg1"/>
                </a:solidFill>
                <a:latin typeface="Times New Roman" panose="02020603050405020304" pitchFamily="18" charset="0"/>
                <a:ea typeface="楷体_GB2312" pitchFamily="49" charset="-122"/>
              </a:rPr>
              <a:t>(</a:t>
            </a:r>
            <a:r>
              <a:rPr lang="zh-CN" altLang="en-US" sz="2400" b="1">
                <a:solidFill>
                  <a:schemeClr val="bg1"/>
                </a:solidFill>
                <a:latin typeface="Times New Roman" panose="02020603050405020304" pitchFamily="18" charset="0"/>
                <a:ea typeface="楷体_GB2312" pitchFamily="49" charset="-122"/>
              </a:rPr>
              <a:t>以平行板电容器为例</a:t>
            </a:r>
            <a:r>
              <a:rPr lang="en-US" altLang="zh-CN" sz="2400" b="1">
                <a:solidFill>
                  <a:schemeClr val="bg1"/>
                </a:solidFill>
                <a:latin typeface="Times New Roman" panose="02020603050405020304" pitchFamily="18" charset="0"/>
                <a:ea typeface="楷体_GB2312" pitchFamily="49" charset="-122"/>
              </a:rPr>
              <a:t>)</a:t>
            </a:r>
          </a:p>
        </p:txBody>
      </p:sp>
      <p:grpSp>
        <p:nvGrpSpPr>
          <p:cNvPr id="143392" name="Group 32"/>
          <p:cNvGrpSpPr>
            <a:grpSpLocks/>
          </p:cNvGrpSpPr>
          <p:nvPr/>
        </p:nvGrpSpPr>
        <p:grpSpPr bwMode="auto">
          <a:xfrm>
            <a:off x="5759450" y="1638300"/>
            <a:ext cx="196850" cy="1924050"/>
            <a:chOff x="5926" y="808"/>
            <a:chExt cx="124" cy="1212"/>
          </a:xfrm>
        </p:grpSpPr>
        <p:grpSp>
          <p:nvGrpSpPr>
            <p:cNvPr id="62519" name="Group 33"/>
            <p:cNvGrpSpPr>
              <a:grpSpLocks/>
            </p:cNvGrpSpPr>
            <p:nvPr/>
          </p:nvGrpSpPr>
          <p:grpSpPr bwMode="auto">
            <a:xfrm>
              <a:off x="5926" y="808"/>
              <a:ext cx="124" cy="135"/>
              <a:chOff x="2352" y="1776"/>
              <a:chExt cx="144" cy="144"/>
            </a:xfrm>
          </p:grpSpPr>
          <p:sp>
            <p:nvSpPr>
              <p:cNvPr id="62544" name="Oval 34"/>
              <p:cNvSpPr>
                <a:spLocks noChangeArrowheads="1"/>
              </p:cNvSpPr>
              <p:nvPr/>
            </p:nvSpPr>
            <p:spPr bwMode="auto">
              <a:xfrm>
                <a:off x="2352" y="1776"/>
                <a:ext cx="144" cy="144"/>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2545" name="Line 35"/>
              <p:cNvSpPr>
                <a:spLocks noChangeShapeType="1"/>
              </p:cNvSpPr>
              <p:nvPr/>
            </p:nvSpPr>
            <p:spPr bwMode="auto">
              <a:xfrm>
                <a:off x="2385" y="1850"/>
                <a:ext cx="96"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2546" name="Line 36"/>
              <p:cNvSpPr>
                <a:spLocks noChangeShapeType="1"/>
              </p:cNvSpPr>
              <p:nvPr/>
            </p:nvSpPr>
            <p:spPr bwMode="auto">
              <a:xfrm>
                <a:off x="2433" y="1809"/>
                <a:ext cx="0" cy="96"/>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62520" name="Group 37"/>
            <p:cNvGrpSpPr>
              <a:grpSpLocks/>
            </p:cNvGrpSpPr>
            <p:nvPr/>
          </p:nvGrpSpPr>
          <p:grpSpPr bwMode="auto">
            <a:xfrm>
              <a:off x="5926" y="987"/>
              <a:ext cx="124" cy="135"/>
              <a:chOff x="2352" y="1776"/>
              <a:chExt cx="144" cy="144"/>
            </a:xfrm>
          </p:grpSpPr>
          <p:sp>
            <p:nvSpPr>
              <p:cNvPr id="62541" name="Oval 38"/>
              <p:cNvSpPr>
                <a:spLocks noChangeArrowheads="1"/>
              </p:cNvSpPr>
              <p:nvPr/>
            </p:nvSpPr>
            <p:spPr bwMode="auto">
              <a:xfrm>
                <a:off x="2352" y="1776"/>
                <a:ext cx="144" cy="144"/>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2542" name="Line 39"/>
              <p:cNvSpPr>
                <a:spLocks noChangeShapeType="1"/>
              </p:cNvSpPr>
              <p:nvPr/>
            </p:nvSpPr>
            <p:spPr bwMode="auto">
              <a:xfrm>
                <a:off x="2385" y="1850"/>
                <a:ext cx="96"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2543" name="Line 40"/>
              <p:cNvSpPr>
                <a:spLocks noChangeShapeType="1"/>
              </p:cNvSpPr>
              <p:nvPr/>
            </p:nvSpPr>
            <p:spPr bwMode="auto">
              <a:xfrm>
                <a:off x="2433" y="1809"/>
                <a:ext cx="0" cy="96"/>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62521" name="Group 41"/>
            <p:cNvGrpSpPr>
              <a:grpSpLocks/>
            </p:cNvGrpSpPr>
            <p:nvPr/>
          </p:nvGrpSpPr>
          <p:grpSpPr bwMode="auto">
            <a:xfrm>
              <a:off x="5926" y="1167"/>
              <a:ext cx="124" cy="135"/>
              <a:chOff x="2352" y="1776"/>
              <a:chExt cx="144" cy="144"/>
            </a:xfrm>
          </p:grpSpPr>
          <p:sp>
            <p:nvSpPr>
              <p:cNvPr id="62538" name="Oval 42"/>
              <p:cNvSpPr>
                <a:spLocks noChangeArrowheads="1"/>
              </p:cNvSpPr>
              <p:nvPr/>
            </p:nvSpPr>
            <p:spPr bwMode="auto">
              <a:xfrm>
                <a:off x="2352" y="1776"/>
                <a:ext cx="144" cy="144"/>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2539" name="Line 43"/>
              <p:cNvSpPr>
                <a:spLocks noChangeShapeType="1"/>
              </p:cNvSpPr>
              <p:nvPr/>
            </p:nvSpPr>
            <p:spPr bwMode="auto">
              <a:xfrm>
                <a:off x="2385" y="1850"/>
                <a:ext cx="96"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2540" name="Line 44"/>
              <p:cNvSpPr>
                <a:spLocks noChangeShapeType="1"/>
              </p:cNvSpPr>
              <p:nvPr/>
            </p:nvSpPr>
            <p:spPr bwMode="auto">
              <a:xfrm>
                <a:off x="2433" y="1809"/>
                <a:ext cx="0" cy="96"/>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62522" name="Group 45"/>
            <p:cNvGrpSpPr>
              <a:grpSpLocks/>
            </p:cNvGrpSpPr>
            <p:nvPr/>
          </p:nvGrpSpPr>
          <p:grpSpPr bwMode="auto">
            <a:xfrm>
              <a:off x="5926" y="1346"/>
              <a:ext cx="124" cy="135"/>
              <a:chOff x="2352" y="1776"/>
              <a:chExt cx="144" cy="144"/>
            </a:xfrm>
          </p:grpSpPr>
          <p:sp>
            <p:nvSpPr>
              <p:cNvPr id="62535" name="Oval 46"/>
              <p:cNvSpPr>
                <a:spLocks noChangeArrowheads="1"/>
              </p:cNvSpPr>
              <p:nvPr/>
            </p:nvSpPr>
            <p:spPr bwMode="auto">
              <a:xfrm>
                <a:off x="2352" y="1776"/>
                <a:ext cx="144" cy="144"/>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2536" name="Line 47"/>
              <p:cNvSpPr>
                <a:spLocks noChangeShapeType="1"/>
              </p:cNvSpPr>
              <p:nvPr/>
            </p:nvSpPr>
            <p:spPr bwMode="auto">
              <a:xfrm>
                <a:off x="2385" y="1850"/>
                <a:ext cx="96"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2537" name="Line 48"/>
              <p:cNvSpPr>
                <a:spLocks noChangeShapeType="1"/>
              </p:cNvSpPr>
              <p:nvPr/>
            </p:nvSpPr>
            <p:spPr bwMode="auto">
              <a:xfrm>
                <a:off x="2433" y="1809"/>
                <a:ext cx="0" cy="96"/>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62523" name="Group 49"/>
            <p:cNvGrpSpPr>
              <a:grpSpLocks/>
            </p:cNvGrpSpPr>
            <p:nvPr/>
          </p:nvGrpSpPr>
          <p:grpSpPr bwMode="auto">
            <a:xfrm>
              <a:off x="5926" y="1526"/>
              <a:ext cx="124" cy="135"/>
              <a:chOff x="2352" y="1776"/>
              <a:chExt cx="144" cy="144"/>
            </a:xfrm>
          </p:grpSpPr>
          <p:sp>
            <p:nvSpPr>
              <p:cNvPr id="62532" name="Oval 50"/>
              <p:cNvSpPr>
                <a:spLocks noChangeArrowheads="1"/>
              </p:cNvSpPr>
              <p:nvPr/>
            </p:nvSpPr>
            <p:spPr bwMode="auto">
              <a:xfrm>
                <a:off x="2352" y="1776"/>
                <a:ext cx="144" cy="144"/>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2533" name="Line 51"/>
              <p:cNvSpPr>
                <a:spLocks noChangeShapeType="1"/>
              </p:cNvSpPr>
              <p:nvPr/>
            </p:nvSpPr>
            <p:spPr bwMode="auto">
              <a:xfrm>
                <a:off x="2385" y="1850"/>
                <a:ext cx="96"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2534" name="Line 52"/>
              <p:cNvSpPr>
                <a:spLocks noChangeShapeType="1"/>
              </p:cNvSpPr>
              <p:nvPr/>
            </p:nvSpPr>
            <p:spPr bwMode="auto">
              <a:xfrm>
                <a:off x="2433" y="1809"/>
                <a:ext cx="0" cy="96"/>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62524" name="Group 53"/>
            <p:cNvGrpSpPr>
              <a:grpSpLocks/>
            </p:cNvGrpSpPr>
            <p:nvPr/>
          </p:nvGrpSpPr>
          <p:grpSpPr bwMode="auto">
            <a:xfrm>
              <a:off x="5926" y="1705"/>
              <a:ext cx="124" cy="135"/>
              <a:chOff x="2352" y="1776"/>
              <a:chExt cx="144" cy="144"/>
            </a:xfrm>
          </p:grpSpPr>
          <p:sp>
            <p:nvSpPr>
              <p:cNvPr id="62529" name="Oval 54"/>
              <p:cNvSpPr>
                <a:spLocks noChangeArrowheads="1"/>
              </p:cNvSpPr>
              <p:nvPr/>
            </p:nvSpPr>
            <p:spPr bwMode="auto">
              <a:xfrm>
                <a:off x="2352" y="1776"/>
                <a:ext cx="144" cy="144"/>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2530" name="Line 55"/>
              <p:cNvSpPr>
                <a:spLocks noChangeShapeType="1"/>
              </p:cNvSpPr>
              <p:nvPr/>
            </p:nvSpPr>
            <p:spPr bwMode="auto">
              <a:xfrm>
                <a:off x="2385" y="1850"/>
                <a:ext cx="96"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2531" name="Line 56"/>
              <p:cNvSpPr>
                <a:spLocks noChangeShapeType="1"/>
              </p:cNvSpPr>
              <p:nvPr/>
            </p:nvSpPr>
            <p:spPr bwMode="auto">
              <a:xfrm>
                <a:off x="2433" y="1809"/>
                <a:ext cx="0" cy="96"/>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62525" name="Group 57"/>
            <p:cNvGrpSpPr>
              <a:grpSpLocks/>
            </p:cNvGrpSpPr>
            <p:nvPr/>
          </p:nvGrpSpPr>
          <p:grpSpPr bwMode="auto">
            <a:xfrm>
              <a:off x="5926" y="1885"/>
              <a:ext cx="124" cy="135"/>
              <a:chOff x="2352" y="1776"/>
              <a:chExt cx="144" cy="144"/>
            </a:xfrm>
          </p:grpSpPr>
          <p:sp>
            <p:nvSpPr>
              <p:cNvPr id="62526" name="Oval 58"/>
              <p:cNvSpPr>
                <a:spLocks noChangeArrowheads="1"/>
              </p:cNvSpPr>
              <p:nvPr/>
            </p:nvSpPr>
            <p:spPr bwMode="auto">
              <a:xfrm>
                <a:off x="2352" y="1776"/>
                <a:ext cx="144" cy="144"/>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2527" name="Line 59"/>
              <p:cNvSpPr>
                <a:spLocks noChangeShapeType="1"/>
              </p:cNvSpPr>
              <p:nvPr/>
            </p:nvSpPr>
            <p:spPr bwMode="auto">
              <a:xfrm>
                <a:off x="2385" y="1850"/>
                <a:ext cx="96"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2528" name="Line 60"/>
              <p:cNvSpPr>
                <a:spLocks noChangeShapeType="1"/>
              </p:cNvSpPr>
              <p:nvPr/>
            </p:nvSpPr>
            <p:spPr bwMode="auto">
              <a:xfrm>
                <a:off x="2433" y="1809"/>
                <a:ext cx="0" cy="96"/>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grpSp>
        <p:nvGrpSpPr>
          <p:cNvPr id="143421" name="Group 61"/>
          <p:cNvGrpSpPr>
            <a:grpSpLocks/>
          </p:cNvGrpSpPr>
          <p:nvPr/>
        </p:nvGrpSpPr>
        <p:grpSpPr bwMode="auto">
          <a:xfrm>
            <a:off x="7296150" y="1658938"/>
            <a:ext cx="193675" cy="1827212"/>
            <a:chOff x="6036" y="880"/>
            <a:chExt cx="122" cy="1151"/>
          </a:xfrm>
        </p:grpSpPr>
        <p:grpSp>
          <p:nvGrpSpPr>
            <p:cNvPr id="62498" name="Group 62"/>
            <p:cNvGrpSpPr>
              <a:grpSpLocks/>
            </p:cNvGrpSpPr>
            <p:nvPr/>
          </p:nvGrpSpPr>
          <p:grpSpPr bwMode="auto">
            <a:xfrm>
              <a:off x="6036" y="880"/>
              <a:ext cx="122" cy="133"/>
              <a:chOff x="2715" y="722"/>
              <a:chExt cx="144" cy="144"/>
            </a:xfrm>
          </p:grpSpPr>
          <p:sp>
            <p:nvSpPr>
              <p:cNvPr id="62517" name="Oval 63"/>
              <p:cNvSpPr>
                <a:spLocks noChangeArrowheads="1"/>
              </p:cNvSpPr>
              <p:nvPr/>
            </p:nvSpPr>
            <p:spPr bwMode="auto">
              <a:xfrm>
                <a:off x="2715" y="722"/>
                <a:ext cx="144" cy="144"/>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2518" name="Line 64"/>
              <p:cNvSpPr>
                <a:spLocks noChangeShapeType="1"/>
              </p:cNvSpPr>
              <p:nvPr/>
            </p:nvSpPr>
            <p:spPr bwMode="auto">
              <a:xfrm>
                <a:off x="2741" y="807"/>
                <a:ext cx="96"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62499" name="Group 65"/>
            <p:cNvGrpSpPr>
              <a:grpSpLocks/>
            </p:cNvGrpSpPr>
            <p:nvPr/>
          </p:nvGrpSpPr>
          <p:grpSpPr bwMode="auto">
            <a:xfrm>
              <a:off x="6036" y="1049"/>
              <a:ext cx="122" cy="133"/>
              <a:chOff x="2715" y="722"/>
              <a:chExt cx="144" cy="144"/>
            </a:xfrm>
          </p:grpSpPr>
          <p:sp>
            <p:nvSpPr>
              <p:cNvPr id="62515" name="Oval 66"/>
              <p:cNvSpPr>
                <a:spLocks noChangeArrowheads="1"/>
              </p:cNvSpPr>
              <p:nvPr/>
            </p:nvSpPr>
            <p:spPr bwMode="auto">
              <a:xfrm>
                <a:off x="2715" y="722"/>
                <a:ext cx="144" cy="144"/>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2516" name="Line 67"/>
              <p:cNvSpPr>
                <a:spLocks noChangeShapeType="1"/>
              </p:cNvSpPr>
              <p:nvPr/>
            </p:nvSpPr>
            <p:spPr bwMode="auto">
              <a:xfrm>
                <a:off x="2741" y="807"/>
                <a:ext cx="96"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62500" name="Group 68"/>
            <p:cNvGrpSpPr>
              <a:grpSpLocks/>
            </p:cNvGrpSpPr>
            <p:nvPr/>
          </p:nvGrpSpPr>
          <p:grpSpPr bwMode="auto">
            <a:xfrm>
              <a:off x="6036" y="1219"/>
              <a:ext cx="122" cy="133"/>
              <a:chOff x="2715" y="722"/>
              <a:chExt cx="144" cy="144"/>
            </a:xfrm>
          </p:grpSpPr>
          <p:sp>
            <p:nvSpPr>
              <p:cNvPr id="62513" name="Oval 69"/>
              <p:cNvSpPr>
                <a:spLocks noChangeArrowheads="1"/>
              </p:cNvSpPr>
              <p:nvPr/>
            </p:nvSpPr>
            <p:spPr bwMode="auto">
              <a:xfrm>
                <a:off x="2715" y="722"/>
                <a:ext cx="144" cy="144"/>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2514" name="Line 70"/>
              <p:cNvSpPr>
                <a:spLocks noChangeShapeType="1"/>
              </p:cNvSpPr>
              <p:nvPr/>
            </p:nvSpPr>
            <p:spPr bwMode="auto">
              <a:xfrm>
                <a:off x="2741" y="807"/>
                <a:ext cx="96"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62501" name="Group 71"/>
            <p:cNvGrpSpPr>
              <a:grpSpLocks/>
            </p:cNvGrpSpPr>
            <p:nvPr/>
          </p:nvGrpSpPr>
          <p:grpSpPr bwMode="auto">
            <a:xfrm>
              <a:off x="6036" y="1389"/>
              <a:ext cx="122" cy="133"/>
              <a:chOff x="2715" y="722"/>
              <a:chExt cx="144" cy="144"/>
            </a:xfrm>
          </p:grpSpPr>
          <p:sp>
            <p:nvSpPr>
              <p:cNvPr id="62511" name="Oval 72"/>
              <p:cNvSpPr>
                <a:spLocks noChangeArrowheads="1"/>
              </p:cNvSpPr>
              <p:nvPr/>
            </p:nvSpPr>
            <p:spPr bwMode="auto">
              <a:xfrm>
                <a:off x="2715" y="722"/>
                <a:ext cx="144" cy="144"/>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2512" name="Line 73"/>
              <p:cNvSpPr>
                <a:spLocks noChangeShapeType="1"/>
              </p:cNvSpPr>
              <p:nvPr/>
            </p:nvSpPr>
            <p:spPr bwMode="auto">
              <a:xfrm>
                <a:off x="2741" y="807"/>
                <a:ext cx="96"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62502" name="Group 74"/>
            <p:cNvGrpSpPr>
              <a:grpSpLocks/>
            </p:cNvGrpSpPr>
            <p:nvPr/>
          </p:nvGrpSpPr>
          <p:grpSpPr bwMode="auto">
            <a:xfrm>
              <a:off x="6036" y="1558"/>
              <a:ext cx="122" cy="133"/>
              <a:chOff x="2715" y="722"/>
              <a:chExt cx="144" cy="144"/>
            </a:xfrm>
          </p:grpSpPr>
          <p:sp>
            <p:nvSpPr>
              <p:cNvPr id="62509" name="Oval 75"/>
              <p:cNvSpPr>
                <a:spLocks noChangeArrowheads="1"/>
              </p:cNvSpPr>
              <p:nvPr/>
            </p:nvSpPr>
            <p:spPr bwMode="auto">
              <a:xfrm>
                <a:off x="2715" y="722"/>
                <a:ext cx="144" cy="144"/>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2510" name="Line 76"/>
              <p:cNvSpPr>
                <a:spLocks noChangeShapeType="1"/>
              </p:cNvSpPr>
              <p:nvPr/>
            </p:nvSpPr>
            <p:spPr bwMode="auto">
              <a:xfrm>
                <a:off x="2741" y="807"/>
                <a:ext cx="96"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62503" name="Group 77"/>
            <p:cNvGrpSpPr>
              <a:grpSpLocks/>
            </p:cNvGrpSpPr>
            <p:nvPr/>
          </p:nvGrpSpPr>
          <p:grpSpPr bwMode="auto">
            <a:xfrm>
              <a:off x="6036" y="1728"/>
              <a:ext cx="122" cy="133"/>
              <a:chOff x="2715" y="722"/>
              <a:chExt cx="144" cy="144"/>
            </a:xfrm>
          </p:grpSpPr>
          <p:sp>
            <p:nvSpPr>
              <p:cNvPr id="62507" name="Oval 78"/>
              <p:cNvSpPr>
                <a:spLocks noChangeArrowheads="1"/>
              </p:cNvSpPr>
              <p:nvPr/>
            </p:nvSpPr>
            <p:spPr bwMode="auto">
              <a:xfrm>
                <a:off x="2715" y="722"/>
                <a:ext cx="144" cy="144"/>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2508" name="Line 79"/>
              <p:cNvSpPr>
                <a:spLocks noChangeShapeType="1"/>
              </p:cNvSpPr>
              <p:nvPr/>
            </p:nvSpPr>
            <p:spPr bwMode="auto">
              <a:xfrm>
                <a:off x="2741" y="807"/>
                <a:ext cx="96"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62504" name="Group 80"/>
            <p:cNvGrpSpPr>
              <a:grpSpLocks/>
            </p:cNvGrpSpPr>
            <p:nvPr/>
          </p:nvGrpSpPr>
          <p:grpSpPr bwMode="auto">
            <a:xfrm>
              <a:off x="6036" y="1898"/>
              <a:ext cx="122" cy="133"/>
              <a:chOff x="2715" y="722"/>
              <a:chExt cx="144" cy="144"/>
            </a:xfrm>
          </p:grpSpPr>
          <p:sp>
            <p:nvSpPr>
              <p:cNvPr id="62505" name="Oval 81"/>
              <p:cNvSpPr>
                <a:spLocks noChangeArrowheads="1"/>
              </p:cNvSpPr>
              <p:nvPr/>
            </p:nvSpPr>
            <p:spPr bwMode="auto">
              <a:xfrm>
                <a:off x="2715" y="722"/>
                <a:ext cx="144" cy="144"/>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2506" name="Line 82"/>
              <p:cNvSpPr>
                <a:spLocks noChangeShapeType="1"/>
              </p:cNvSpPr>
              <p:nvPr/>
            </p:nvSpPr>
            <p:spPr bwMode="auto">
              <a:xfrm>
                <a:off x="2741" y="807"/>
                <a:ext cx="96"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43390"/>
                                        </p:tgtEl>
                                        <p:attrNameLst>
                                          <p:attrName>style.visibility</p:attrName>
                                        </p:attrNameLst>
                                      </p:cBhvr>
                                      <p:to>
                                        <p:strVal val="visible"/>
                                      </p:to>
                                    </p:set>
                                    <p:animEffect transition="in" filter="wipe(left)">
                                      <p:cBhvr>
                                        <p:cTn id="7" dur="500"/>
                                        <p:tgtEl>
                                          <p:spTgt spid="143390"/>
                                        </p:tgtEl>
                                      </p:cBhvr>
                                    </p:animEffect>
                                  </p:childTnLst>
                                </p:cTn>
                              </p:par>
                            </p:childTnLst>
                          </p:cTn>
                        </p:par>
                        <p:par>
                          <p:cTn id="8" fill="hold" nodeType="afterGroup">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43362"/>
                                        </p:tgtEl>
                                        <p:attrNameLst>
                                          <p:attrName>style.visibility</p:attrName>
                                        </p:attrNameLst>
                                      </p:cBhvr>
                                      <p:to>
                                        <p:strVal val="visible"/>
                                      </p:to>
                                    </p:set>
                                    <p:animEffect transition="in" filter="wipe(left)">
                                      <p:cBhvr>
                                        <p:cTn id="11" dur="500"/>
                                        <p:tgtEl>
                                          <p:spTgt spid="143362"/>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143391"/>
                                        </p:tgtEl>
                                        <p:attrNameLst>
                                          <p:attrName>style.visibility</p:attrName>
                                        </p:attrNameLst>
                                      </p:cBhvr>
                                      <p:to>
                                        <p:strVal val="visible"/>
                                      </p:to>
                                    </p:set>
                                    <p:animEffect transition="in" filter="wipe(left)">
                                      <p:cBhvr>
                                        <p:cTn id="16" dur="500"/>
                                        <p:tgtEl>
                                          <p:spTgt spid="143391"/>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3" presetClass="entr" presetSubtype="16" fill="hold" grpId="0" nodeType="clickEffect">
                                  <p:stCondLst>
                                    <p:cond delay="0"/>
                                  </p:stCondLst>
                                  <p:childTnLst>
                                    <p:set>
                                      <p:cBhvr>
                                        <p:cTn id="20" dur="1" fill="hold">
                                          <p:stCondLst>
                                            <p:cond delay="0"/>
                                          </p:stCondLst>
                                        </p:cTn>
                                        <p:tgtEl>
                                          <p:spTgt spid="143363"/>
                                        </p:tgtEl>
                                        <p:attrNameLst>
                                          <p:attrName>style.visibility</p:attrName>
                                        </p:attrNameLst>
                                      </p:cBhvr>
                                      <p:to>
                                        <p:strVal val="visible"/>
                                      </p:to>
                                    </p:set>
                                    <p:anim calcmode="lin" valueType="num">
                                      <p:cBhvr>
                                        <p:cTn id="21" dur="500" fill="hold"/>
                                        <p:tgtEl>
                                          <p:spTgt spid="143363"/>
                                        </p:tgtEl>
                                        <p:attrNameLst>
                                          <p:attrName>ppt_w</p:attrName>
                                        </p:attrNameLst>
                                      </p:cBhvr>
                                      <p:tavLst>
                                        <p:tav tm="0">
                                          <p:val>
                                            <p:fltVal val="0"/>
                                          </p:val>
                                        </p:tav>
                                        <p:tav tm="100000">
                                          <p:val>
                                            <p:strVal val="#ppt_w"/>
                                          </p:val>
                                        </p:tav>
                                      </p:tavLst>
                                    </p:anim>
                                    <p:anim calcmode="lin" valueType="num">
                                      <p:cBhvr>
                                        <p:cTn id="22" dur="500" fill="hold"/>
                                        <p:tgtEl>
                                          <p:spTgt spid="143363"/>
                                        </p:tgtEl>
                                        <p:attrNameLst>
                                          <p:attrName>ppt_h</p:attrName>
                                        </p:attrNameLst>
                                      </p:cBhvr>
                                      <p:tavLst>
                                        <p:tav tm="0">
                                          <p:val>
                                            <p:fltVal val="0"/>
                                          </p:val>
                                        </p:tav>
                                        <p:tav tm="100000">
                                          <p:val>
                                            <p:strVal val="#ppt_h"/>
                                          </p:val>
                                        </p:tav>
                                      </p:tavLst>
                                    </p:anim>
                                  </p:childTnLst>
                                </p:cTn>
                              </p:par>
                            </p:childTnLst>
                          </p:cTn>
                        </p:par>
                      </p:childTnLst>
                    </p:cTn>
                  </p:par>
                  <p:par>
                    <p:cTn id="23" fill="hold" nodeType="clickPar">
                      <p:stCondLst>
                        <p:cond delay="indefinite"/>
                      </p:stCondLst>
                      <p:childTnLst>
                        <p:par>
                          <p:cTn id="24" fill="hold" nodeType="withGroup">
                            <p:stCondLst>
                              <p:cond delay="0"/>
                            </p:stCondLst>
                            <p:childTnLst>
                              <p:par>
                                <p:cTn id="25" presetID="23" presetClass="entr" presetSubtype="16" fill="hold" grpId="0" nodeType="clickEffect">
                                  <p:stCondLst>
                                    <p:cond delay="0"/>
                                  </p:stCondLst>
                                  <p:childTnLst>
                                    <p:set>
                                      <p:cBhvr>
                                        <p:cTn id="26" dur="1" fill="hold">
                                          <p:stCondLst>
                                            <p:cond delay="0"/>
                                          </p:stCondLst>
                                        </p:cTn>
                                        <p:tgtEl>
                                          <p:spTgt spid="143364"/>
                                        </p:tgtEl>
                                        <p:attrNameLst>
                                          <p:attrName>style.visibility</p:attrName>
                                        </p:attrNameLst>
                                      </p:cBhvr>
                                      <p:to>
                                        <p:strVal val="visible"/>
                                      </p:to>
                                    </p:set>
                                    <p:anim calcmode="lin" valueType="num">
                                      <p:cBhvr>
                                        <p:cTn id="27" dur="500" fill="hold"/>
                                        <p:tgtEl>
                                          <p:spTgt spid="143364"/>
                                        </p:tgtEl>
                                        <p:attrNameLst>
                                          <p:attrName>ppt_w</p:attrName>
                                        </p:attrNameLst>
                                      </p:cBhvr>
                                      <p:tavLst>
                                        <p:tav tm="0">
                                          <p:val>
                                            <p:fltVal val="0"/>
                                          </p:val>
                                        </p:tav>
                                        <p:tav tm="100000">
                                          <p:val>
                                            <p:strVal val="#ppt_w"/>
                                          </p:val>
                                        </p:tav>
                                      </p:tavLst>
                                    </p:anim>
                                    <p:anim calcmode="lin" valueType="num">
                                      <p:cBhvr>
                                        <p:cTn id="28" dur="500" fill="hold"/>
                                        <p:tgtEl>
                                          <p:spTgt spid="143364"/>
                                        </p:tgtEl>
                                        <p:attrNameLst>
                                          <p:attrName>ppt_h</p:attrName>
                                        </p:attrNameLst>
                                      </p:cBhvr>
                                      <p:tavLst>
                                        <p:tav tm="0">
                                          <p:val>
                                            <p:fltVal val="0"/>
                                          </p:val>
                                        </p:tav>
                                        <p:tav tm="100000">
                                          <p:val>
                                            <p:strVal val="#ppt_h"/>
                                          </p:val>
                                        </p:tav>
                                      </p:tavLst>
                                    </p:anim>
                                  </p:childTnLst>
                                </p:cTn>
                              </p:par>
                            </p:childTnLst>
                          </p:cTn>
                        </p:par>
                      </p:childTnLst>
                    </p:cTn>
                  </p:par>
                  <p:par>
                    <p:cTn id="29" fill="hold" nodeType="clickPar">
                      <p:stCondLst>
                        <p:cond delay="indefinite"/>
                      </p:stCondLst>
                      <p:childTnLst>
                        <p:par>
                          <p:cTn id="30" fill="hold" nodeType="withGroup">
                            <p:stCondLst>
                              <p:cond delay="0"/>
                            </p:stCondLst>
                            <p:childTnLst>
                              <p:par>
                                <p:cTn id="31" presetID="12" presetClass="entr" presetSubtype="8" fill="hold" nodeType="clickEffect">
                                  <p:stCondLst>
                                    <p:cond delay="0"/>
                                  </p:stCondLst>
                                  <p:childTnLst>
                                    <p:set>
                                      <p:cBhvr>
                                        <p:cTn id="32" dur="1" fill="hold">
                                          <p:stCondLst>
                                            <p:cond delay="0"/>
                                          </p:stCondLst>
                                        </p:cTn>
                                        <p:tgtEl>
                                          <p:spTgt spid="143365"/>
                                        </p:tgtEl>
                                        <p:attrNameLst>
                                          <p:attrName>style.visibility</p:attrName>
                                        </p:attrNameLst>
                                      </p:cBhvr>
                                      <p:to>
                                        <p:strVal val="visible"/>
                                      </p:to>
                                    </p:set>
                                    <p:animEffect transition="in" filter="slide(fromLeft)">
                                      <p:cBhvr>
                                        <p:cTn id="33" dur="500"/>
                                        <p:tgtEl>
                                          <p:spTgt spid="143365"/>
                                        </p:tgtEl>
                                      </p:cBhvr>
                                    </p:animEffect>
                                  </p:childTnLst>
                                </p:cTn>
                              </p:par>
                            </p:childTnLst>
                          </p:cTn>
                        </p:par>
                        <p:par>
                          <p:cTn id="34" fill="hold" nodeType="afterGroup">
                            <p:stCondLst>
                              <p:cond delay="500"/>
                            </p:stCondLst>
                            <p:childTnLst>
                              <p:par>
                                <p:cTn id="35" presetID="1" presetClass="entr" presetSubtype="0" fill="hold" nodeType="afterEffect">
                                  <p:stCondLst>
                                    <p:cond delay="0"/>
                                  </p:stCondLst>
                                  <p:childTnLst>
                                    <p:set>
                                      <p:cBhvr>
                                        <p:cTn id="36" dur="1" fill="hold">
                                          <p:stCondLst>
                                            <p:cond delay="499"/>
                                          </p:stCondLst>
                                        </p:cTn>
                                        <p:tgtEl>
                                          <p:spTgt spid="143369"/>
                                        </p:tgtEl>
                                        <p:attrNameLst>
                                          <p:attrName>style.visibility</p:attrName>
                                        </p:attrNameLst>
                                      </p:cBhvr>
                                      <p:to>
                                        <p:strVal val="visible"/>
                                      </p:to>
                                    </p:set>
                                  </p:childTnLst>
                                </p:cTn>
                              </p:par>
                            </p:childTnLst>
                          </p:cTn>
                        </p:par>
                      </p:childTnLst>
                    </p:cTn>
                  </p:par>
                  <p:par>
                    <p:cTn id="37" fill="hold" nodeType="clickPar">
                      <p:stCondLst>
                        <p:cond delay="indefinite"/>
                      </p:stCondLst>
                      <p:childTnLst>
                        <p:par>
                          <p:cTn id="38" fill="hold" nodeType="withGroup">
                            <p:stCondLst>
                              <p:cond delay="0"/>
                            </p:stCondLst>
                            <p:childTnLst>
                              <p:par>
                                <p:cTn id="39" presetID="12" presetClass="entr" presetSubtype="8" fill="hold" nodeType="clickEffect">
                                  <p:stCondLst>
                                    <p:cond delay="0"/>
                                  </p:stCondLst>
                                  <p:childTnLst>
                                    <p:set>
                                      <p:cBhvr>
                                        <p:cTn id="40" dur="1" fill="hold">
                                          <p:stCondLst>
                                            <p:cond delay="0"/>
                                          </p:stCondLst>
                                        </p:cTn>
                                        <p:tgtEl>
                                          <p:spTgt spid="143366"/>
                                        </p:tgtEl>
                                        <p:attrNameLst>
                                          <p:attrName>style.visibility</p:attrName>
                                        </p:attrNameLst>
                                      </p:cBhvr>
                                      <p:to>
                                        <p:strVal val="visible"/>
                                      </p:to>
                                    </p:set>
                                    <p:animEffect transition="in" filter="slide(fromLeft)">
                                      <p:cBhvr>
                                        <p:cTn id="41" dur="500"/>
                                        <p:tgtEl>
                                          <p:spTgt spid="143366"/>
                                        </p:tgtEl>
                                      </p:cBhvr>
                                    </p:animEffect>
                                  </p:childTnLst>
                                </p:cTn>
                              </p:par>
                            </p:childTnLst>
                          </p:cTn>
                        </p:par>
                        <p:par>
                          <p:cTn id="42" fill="hold" nodeType="afterGroup">
                            <p:stCondLst>
                              <p:cond delay="500"/>
                            </p:stCondLst>
                            <p:childTnLst>
                              <p:par>
                                <p:cTn id="43" presetID="1" presetClass="entr" presetSubtype="0" fill="hold" nodeType="afterEffect">
                                  <p:stCondLst>
                                    <p:cond delay="0"/>
                                  </p:stCondLst>
                                  <p:childTnLst>
                                    <p:set>
                                      <p:cBhvr>
                                        <p:cTn id="44" dur="1" fill="hold">
                                          <p:stCondLst>
                                            <p:cond delay="499"/>
                                          </p:stCondLst>
                                        </p:cTn>
                                        <p:tgtEl>
                                          <p:spTgt spid="143370"/>
                                        </p:tgtEl>
                                        <p:attrNameLst>
                                          <p:attrName>style.visibility</p:attrName>
                                        </p:attrNameLst>
                                      </p:cBhvr>
                                      <p:to>
                                        <p:strVal val="visible"/>
                                      </p:to>
                                    </p:set>
                                  </p:childTnLst>
                                </p:cTn>
                              </p:par>
                            </p:childTnLst>
                          </p:cTn>
                        </p:par>
                      </p:childTnLst>
                    </p:cTn>
                  </p:par>
                  <p:par>
                    <p:cTn id="45" fill="hold" nodeType="clickPar">
                      <p:stCondLst>
                        <p:cond delay="indefinite"/>
                      </p:stCondLst>
                      <p:childTnLst>
                        <p:par>
                          <p:cTn id="46" fill="hold" nodeType="withGroup">
                            <p:stCondLst>
                              <p:cond delay="0"/>
                            </p:stCondLst>
                            <p:childTnLst>
                              <p:par>
                                <p:cTn id="47" presetID="23" presetClass="entr" presetSubtype="16" fill="hold" nodeType="clickEffect">
                                  <p:stCondLst>
                                    <p:cond delay="0"/>
                                  </p:stCondLst>
                                  <p:childTnLst>
                                    <p:set>
                                      <p:cBhvr>
                                        <p:cTn id="48" dur="1" fill="hold">
                                          <p:stCondLst>
                                            <p:cond delay="0"/>
                                          </p:stCondLst>
                                        </p:cTn>
                                        <p:tgtEl>
                                          <p:spTgt spid="143392"/>
                                        </p:tgtEl>
                                        <p:attrNameLst>
                                          <p:attrName>style.visibility</p:attrName>
                                        </p:attrNameLst>
                                      </p:cBhvr>
                                      <p:to>
                                        <p:strVal val="visible"/>
                                      </p:to>
                                    </p:set>
                                    <p:anim calcmode="lin" valueType="num">
                                      <p:cBhvr>
                                        <p:cTn id="49" dur="500" fill="hold"/>
                                        <p:tgtEl>
                                          <p:spTgt spid="143392"/>
                                        </p:tgtEl>
                                        <p:attrNameLst>
                                          <p:attrName>ppt_w</p:attrName>
                                        </p:attrNameLst>
                                      </p:cBhvr>
                                      <p:tavLst>
                                        <p:tav tm="0">
                                          <p:val>
                                            <p:fltVal val="0"/>
                                          </p:val>
                                        </p:tav>
                                        <p:tav tm="100000">
                                          <p:val>
                                            <p:strVal val="#ppt_w"/>
                                          </p:val>
                                        </p:tav>
                                      </p:tavLst>
                                    </p:anim>
                                    <p:anim calcmode="lin" valueType="num">
                                      <p:cBhvr>
                                        <p:cTn id="50" dur="500" fill="hold"/>
                                        <p:tgtEl>
                                          <p:spTgt spid="143392"/>
                                        </p:tgtEl>
                                        <p:attrNameLst>
                                          <p:attrName>ppt_h</p:attrName>
                                        </p:attrNameLst>
                                      </p:cBhvr>
                                      <p:tavLst>
                                        <p:tav tm="0">
                                          <p:val>
                                            <p:fltVal val="0"/>
                                          </p:val>
                                        </p:tav>
                                        <p:tav tm="100000">
                                          <p:val>
                                            <p:strVal val="#ppt_h"/>
                                          </p:val>
                                        </p:tav>
                                      </p:tavLst>
                                    </p:anim>
                                  </p:childTnLst>
                                </p:cTn>
                              </p:par>
                            </p:childTnLst>
                          </p:cTn>
                        </p:par>
                        <p:par>
                          <p:cTn id="51" fill="hold" nodeType="afterGroup">
                            <p:stCondLst>
                              <p:cond delay="500"/>
                            </p:stCondLst>
                            <p:childTnLst>
                              <p:par>
                                <p:cTn id="52" presetID="1" presetClass="entr" presetSubtype="0" fill="hold" nodeType="afterEffect">
                                  <p:stCondLst>
                                    <p:cond delay="0"/>
                                  </p:stCondLst>
                                  <p:childTnLst>
                                    <p:set>
                                      <p:cBhvr>
                                        <p:cTn id="53" dur="1" fill="hold">
                                          <p:stCondLst>
                                            <p:cond delay="499"/>
                                          </p:stCondLst>
                                        </p:cTn>
                                        <p:tgtEl>
                                          <p:spTgt spid="143367"/>
                                        </p:tgtEl>
                                        <p:attrNameLst>
                                          <p:attrName>style.visibility</p:attrName>
                                        </p:attrNameLst>
                                      </p:cBhvr>
                                      <p:to>
                                        <p:strVal val="visible"/>
                                      </p:to>
                                    </p:set>
                                  </p:childTnLst>
                                </p:cTn>
                              </p:par>
                            </p:childTnLst>
                          </p:cTn>
                        </p:par>
                      </p:childTnLst>
                    </p:cTn>
                  </p:par>
                  <p:par>
                    <p:cTn id="54" fill="hold" nodeType="clickPar">
                      <p:stCondLst>
                        <p:cond delay="indefinite"/>
                      </p:stCondLst>
                      <p:childTnLst>
                        <p:par>
                          <p:cTn id="55" fill="hold" nodeType="withGroup">
                            <p:stCondLst>
                              <p:cond delay="0"/>
                            </p:stCondLst>
                            <p:childTnLst>
                              <p:par>
                                <p:cTn id="56" presetID="23" presetClass="entr" presetSubtype="16" fill="hold" nodeType="clickEffect">
                                  <p:stCondLst>
                                    <p:cond delay="0"/>
                                  </p:stCondLst>
                                  <p:childTnLst>
                                    <p:set>
                                      <p:cBhvr>
                                        <p:cTn id="57" dur="1" fill="hold">
                                          <p:stCondLst>
                                            <p:cond delay="0"/>
                                          </p:stCondLst>
                                        </p:cTn>
                                        <p:tgtEl>
                                          <p:spTgt spid="143421"/>
                                        </p:tgtEl>
                                        <p:attrNameLst>
                                          <p:attrName>style.visibility</p:attrName>
                                        </p:attrNameLst>
                                      </p:cBhvr>
                                      <p:to>
                                        <p:strVal val="visible"/>
                                      </p:to>
                                    </p:set>
                                    <p:anim calcmode="lin" valueType="num">
                                      <p:cBhvr>
                                        <p:cTn id="58" dur="500" fill="hold"/>
                                        <p:tgtEl>
                                          <p:spTgt spid="143421"/>
                                        </p:tgtEl>
                                        <p:attrNameLst>
                                          <p:attrName>ppt_w</p:attrName>
                                        </p:attrNameLst>
                                      </p:cBhvr>
                                      <p:tavLst>
                                        <p:tav tm="0">
                                          <p:val>
                                            <p:fltVal val="0"/>
                                          </p:val>
                                        </p:tav>
                                        <p:tav tm="100000">
                                          <p:val>
                                            <p:strVal val="#ppt_w"/>
                                          </p:val>
                                        </p:tav>
                                      </p:tavLst>
                                    </p:anim>
                                    <p:anim calcmode="lin" valueType="num">
                                      <p:cBhvr>
                                        <p:cTn id="59" dur="500" fill="hold"/>
                                        <p:tgtEl>
                                          <p:spTgt spid="143421"/>
                                        </p:tgtEl>
                                        <p:attrNameLst>
                                          <p:attrName>ppt_h</p:attrName>
                                        </p:attrNameLst>
                                      </p:cBhvr>
                                      <p:tavLst>
                                        <p:tav tm="0">
                                          <p:val>
                                            <p:fltVal val="0"/>
                                          </p:val>
                                        </p:tav>
                                        <p:tav tm="100000">
                                          <p:val>
                                            <p:strVal val="#ppt_h"/>
                                          </p:val>
                                        </p:tav>
                                      </p:tavLst>
                                    </p:anim>
                                  </p:childTnLst>
                                </p:cTn>
                              </p:par>
                            </p:childTnLst>
                          </p:cTn>
                        </p:par>
                        <p:par>
                          <p:cTn id="60" fill="hold" nodeType="afterGroup">
                            <p:stCondLst>
                              <p:cond delay="500"/>
                            </p:stCondLst>
                            <p:childTnLst>
                              <p:par>
                                <p:cTn id="61" presetID="1" presetClass="entr" presetSubtype="0" fill="hold" nodeType="afterEffect">
                                  <p:stCondLst>
                                    <p:cond delay="0"/>
                                  </p:stCondLst>
                                  <p:childTnLst>
                                    <p:set>
                                      <p:cBhvr>
                                        <p:cTn id="62" dur="1" fill="hold">
                                          <p:stCondLst>
                                            <p:cond delay="499"/>
                                          </p:stCondLst>
                                        </p:cTn>
                                        <p:tgtEl>
                                          <p:spTgt spid="143368"/>
                                        </p:tgtEl>
                                        <p:attrNameLst>
                                          <p:attrName>style.visibility</p:attrName>
                                        </p:attrNameLst>
                                      </p:cBhvr>
                                      <p:to>
                                        <p:strVal val="visible"/>
                                      </p:to>
                                    </p:set>
                                  </p:childTnLst>
                                </p:cTn>
                              </p:par>
                            </p:childTnLst>
                          </p:cTn>
                        </p:par>
                      </p:childTnLst>
                    </p:cTn>
                  </p:par>
                  <p:par>
                    <p:cTn id="63" fill="hold" nodeType="clickPar">
                      <p:stCondLst>
                        <p:cond delay="indefinite"/>
                      </p:stCondLst>
                      <p:childTnLst>
                        <p:par>
                          <p:cTn id="64" fill="hold" nodeType="withGroup">
                            <p:stCondLst>
                              <p:cond delay="0"/>
                            </p:stCondLst>
                            <p:childTnLst>
                              <p:par>
                                <p:cTn id="65" presetID="12" presetClass="entr" presetSubtype="8" fill="hold" nodeType="clickEffect">
                                  <p:stCondLst>
                                    <p:cond delay="0"/>
                                  </p:stCondLst>
                                  <p:childTnLst>
                                    <p:set>
                                      <p:cBhvr>
                                        <p:cTn id="66" dur="1" fill="hold">
                                          <p:stCondLst>
                                            <p:cond delay="0"/>
                                          </p:stCondLst>
                                        </p:cTn>
                                        <p:tgtEl>
                                          <p:spTgt spid="143371"/>
                                        </p:tgtEl>
                                        <p:attrNameLst>
                                          <p:attrName>style.visibility</p:attrName>
                                        </p:attrNameLst>
                                      </p:cBhvr>
                                      <p:to>
                                        <p:strVal val="visible"/>
                                      </p:to>
                                    </p:set>
                                    <p:animEffect transition="in" filter="slide(fromLeft)">
                                      <p:cBhvr>
                                        <p:cTn id="67" dur="500"/>
                                        <p:tgtEl>
                                          <p:spTgt spid="143371"/>
                                        </p:tgtEl>
                                      </p:cBhvr>
                                    </p:animEffect>
                                  </p:childTnLst>
                                </p:cTn>
                              </p:par>
                            </p:childTnLst>
                          </p:cTn>
                        </p:par>
                        <p:par>
                          <p:cTn id="68" fill="hold" nodeType="afterGroup">
                            <p:stCondLst>
                              <p:cond delay="500"/>
                            </p:stCondLst>
                            <p:childTnLst>
                              <p:par>
                                <p:cTn id="69" presetID="12" presetClass="entr" presetSubtype="8" fill="hold" nodeType="afterEffect">
                                  <p:stCondLst>
                                    <p:cond delay="0"/>
                                  </p:stCondLst>
                                  <p:childTnLst>
                                    <p:set>
                                      <p:cBhvr>
                                        <p:cTn id="70" dur="1" fill="hold">
                                          <p:stCondLst>
                                            <p:cond delay="0"/>
                                          </p:stCondLst>
                                        </p:cTn>
                                        <p:tgtEl>
                                          <p:spTgt spid="143373"/>
                                        </p:tgtEl>
                                        <p:attrNameLst>
                                          <p:attrName>style.visibility</p:attrName>
                                        </p:attrNameLst>
                                      </p:cBhvr>
                                      <p:to>
                                        <p:strVal val="visible"/>
                                      </p:to>
                                    </p:set>
                                    <p:animEffect transition="in" filter="slide(fromLeft)">
                                      <p:cBhvr>
                                        <p:cTn id="71" dur="500"/>
                                        <p:tgtEl>
                                          <p:spTgt spid="143373"/>
                                        </p:tgtEl>
                                      </p:cBhvr>
                                    </p:animEffect>
                                  </p:childTnLst>
                                </p:cTn>
                              </p:par>
                            </p:childTnLst>
                          </p:cTn>
                        </p:par>
                        <p:par>
                          <p:cTn id="72" fill="hold" nodeType="afterGroup">
                            <p:stCondLst>
                              <p:cond delay="1000"/>
                            </p:stCondLst>
                            <p:childTnLst>
                              <p:par>
                                <p:cTn id="73" presetID="12" presetClass="entr" presetSubtype="8" fill="hold" nodeType="afterEffect">
                                  <p:stCondLst>
                                    <p:cond delay="0"/>
                                  </p:stCondLst>
                                  <p:childTnLst>
                                    <p:set>
                                      <p:cBhvr>
                                        <p:cTn id="74" dur="1" fill="hold">
                                          <p:stCondLst>
                                            <p:cond delay="0"/>
                                          </p:stCondLst>
                                        </p:cTn>
                                        <p:tgtEl>
                                          <p:spTgt spid="143372"/>
                                        </p:tgtEl>
                                        <p:attrNameLst>
                                          <p:attrName>style.visibility</p:attrName>
                                        </p:attrNameLst>
                                      </p:cBhvr>
                                      <p:to>
                                        <p:strVal val="visible"/>
                                      </p:to>
                                    </p:set>
                                    <p:animEffect transition="in" filter="slide(fromLeft)">
                                      <p:cBhvr>
                                        <p:cTn id="75" dur="500"/>
                                        <p:tgtEl>
                                          <p:spTgt spid="143372"/>
                                        </p:tgtEl>
                                      </p:cBhvr>
                                    </p:animEffect>
                                  </p:childTnLst>
                                </p:cTn>
                              </p:par>
                            </p:childTnLst>
                          </p:cTn>
                        </p:par>
                        <p:par>
                          <p:cTn id="76" fill="hold" nodeType="afterGroup">
                            <p:stCondLst>
                              <p:cond delay="1500"/>
                            </p:stCondLst>
                            <p:childTnLst>
                              <p:par>
                                <p:cTn id="77" presetID="12" presetClass="entr" presetSubtype="8" fill="hold" nodeType="afterEffect">
                                  <p:stCondLst>
                                    <p:cond delay="0"/>
                                  </p:stCondLst>
                                  <p:childTnLst>
                                    <p:set>
                                      <p:cBhvr>
                                        <p:cTn id="78" dur="1" fill="hold">
                                          <p:stCondLst>
                                            <p:cond delay="0"/>
                                          </p:stCondLst>
                                        </p:cTn>
                                        <p:tgtEl>
                                          <p:spTgt spid="143374"/>
                                        </p:tgtEl>
                                        <p:attrNameLst>
                                          <p:attrName>style.visibility</p:attrName>
                                        </p:attrNameLst>
                                      </p:cBhvr>
                                      <p:to>
                                        <p:strVal val="visible"/>
                                      </p:to>
                                    </p:set>
                                    <p:animEffect transition="in" filter="slide(fromLeft)">
                                      <p:cBhvr>
                                        <p:cTn id="79" dur="500"/>
                                        <p:tgtEl>
                                          <p:spTgt spid="143374"/>
                                        </p:tgtEl>
                                      </p:cBhvr>
                                    </p:animEffect>
                                  </p:childTnLst>
                                </p:cTn>
                              </p:par>
                            </p:childTnLst>
                          </p:cTn>
                        </p:par>
                      </p:childTnLst>
                    </p:cTn>
                  </p:par>
                  <p:par>
                    <p:cTn id="80" fill="hold" nodeType="clickPar">
                      <p:stCondLst>
                        <p:cond delay="indefinite"/>
                      </p:stCondLst>
                      <p:childTnLst>
                        <p:par>
                          <p:cTn id="81" fill="hold" nodeType="withGroup">
                            <p:stCondLst>
                              <p:cond delay="0"/>
                            </p:stCondLst>
                            <p:childTnLst>
                              <p:par>
                                <p:cTn id="82" presetID="1" presetClass="entr" presetSubtype="0" fill="hold" nodeType="clickEffect">
                                  <p:stCondLst>
                                    <p:cond delay="0"/>
                                  </p:stCondLst>
                                  <p:childTnLst>
                                    <p:set>
                                      <p:cBhvr>
                                        <p:cTn id="83" dur="1" fill="hold">
                                          <p:stCondLst>
                                            <p:cond delay="499"/>
                                          </p:stCondLst>
                                        </p:cTn>
                                        <p:tgtEl>
                                          <p:spTgt spid="143375"/>
                                        </p:tgtEl>
                                        <p:attrNameLst>
                                          <p:attrName>style.visibility</p:attrName>
                                        </p:attrNameLst>
                                      </p:cBhvr>
                                      <p:to>
                                        <p:strVal val="visible"/>
                                      </p:to>
                                    </p:set>
                                  </p:childTnLst>
                                </p:cTn>
                              </p:par>
                            </p:childTnLst>
                          </p:cTn>
                        </p:par>
                      </p:childTnLst>
                    </p:cTn>
                  </p:par>
                  <p:par>
                    <p:cTn id="84" fill="hold" nodeType="clickPar">
                      <p:stCondLst>
                        <p:cond delay="indefinite"/>
                      </p:stCondLst>
                      <p:childTnLst>
                        <p:par>
                          <p:cTn id="85" fill="hold" nodeType="withGroup">
                            <p:stCondLst>
                              <p:cond delay="0"/>
                            </p:stCondLst>
                            <p:childTnLst>
                              <p:par>
                                <p:cTn id="86" presetID="22" presetClass="entr" presetSubtype="8" fill="hold" grpId="0" nodeType="clickEffect">
                                  <p:stCondLst>
                                    <p:cond delay="0"/>
                                  </p:stCondLst>
                                  <p:childTnLst>
                                    <p:set>
                                      <p:cBhvr>
                                        <p:cTn id="87" dur="1" fill="hold">
                                          <p:stCondLst>
                                            <p:cond delay="0"/>
                                          </p:stCondLst>
                                        </p:cTn>
                                        <p:tgtEl>
                                          <p:spTgt spid="143376"/>
                                        </p:tgtEl>
                                        <p:attrNameLst>
                                          <p:attrName>style.visibility</p:attrName>
                                        </p:attrNameLst>
                                      </p:cBhvr>
                                      <p:to>
                                        <p:strVal val="visible"/>
                                      </p:to>
                                    </p:set>
                                    <p:animEffect transition="in" filter="wipe(left)">
                                      <p:cBhvr>
                                        <p:cTn id="88" dur="500"/>
                                        <p:tgtEl>
                                          <p:spTgt spid="143376"/>
                                        </p:tgtEl>
                                      </p:cBhvr>
                                    </p:animEffect>
                                  </p:childTnLst>
                                </p:cTn>
                              </p:par>
                            </p:childTnLst>
                          </p:cTn>
                        </p:par>
                      </p:childTnLst>
                    </p:cTn>
                  </p:par>
                  <p:par>
                    <p:cTn id="89" fill="hold" nodeType="clickPar">
                      <p:stCondLst>
                        <p:cond delay="indefinite"/>
                      </p:stCondLst>
                      <p:childTnLst>
                        <p:par>
                          <p:cTn id="90" fill="hold" nodeType="withGroup">
                            <p:stCondLst>
                              <p:cond delay="0"/>
                            </p:stCondLst>
                            <p:childTnLst>
                              <p:par>
                                <p:cTn id="91" presetID="12" presetClass="entr" presetSubtype="4" fill="hold" nodeType="clickEffect">
                                  <p:stCondLst>
                                    <p:cond delay="0"/>
                                  </p:stCondLst>
                                  <p:childTnLst>
                                    <p:set>
                                      <p:cBhvr>
                                        <p:cTn id="92" dur="1" fill="hold">
                                          <p:stCondLst>
                                            <p:cond delay="0"/>
                                          </p:stCondLst>
                                        </p:cTn>
                                        <p:tgtEl>
                                          <p:spTgt spid="143378"/>
                                        </p:tgtEl>
                                        <p:attrNameLst>
                                          <p:attrName>style.visibility</p:attrName>
                                        </p:attrNameLst>
                                      </p:cBhvr>
                                      <p:to>
                                        <p:strVal val="visible"/>
                                      </p:to>
                                    </p:set>
                                    <p:animEffect transition="in" filter="slide(fromBottom)">
                                      <p:cBhvr>
                                        <p:cTn id="93" dur="500"/>
                                        <p:tgtEl>
                                          <p:spTgt spid="143378"/>
                                        </p:tgtEl>
                                      </p:cBhvr>
                                    </p:animEffect>
                                  </p:childTnLst>
                                </p:cTn>
                              </p:par>
                            </p:childTnLst>
                          </p:cTn>
                        </p:par>
                      </p:childTnLst>
                    </p:cTn>
                  </p:par>
                  <p:par>
                    <p:cTn id="94" fill="hold" nodeType="clickPar">
                      <p:stCondLst>
                        <p:cond delay="indefinite"/>
                      </p:stCondLst>
                      <p:childTnLst>
                        <p:par>
                          <p:cTn id="95" fill="hold" nodeType="withGroup">
                            <p:stCondLst>
                              <p:cond delay="0"/>
                            </p:stCondLst>
                            <p:childTnLst>
                              <p:par>
                                <p:cTn id="96" presetID="22" presetClass="entr" presetSubtype="8" fill="hold" nodeType="clickEffect">
                                  <p:stCondLst>
                                    <p:cond delay="0"/>
                                  </p:stCondLst>
                                  <p:childTnLst>
                                    <p:set>
                                      <p:cBhvr>
                                        <p:cTn id="97" dur="1" fill="hold">
                                          <p:stCondLst>
                                            <p:cond delay="0"/>
                                          </p:stCondLst>
                                        </p:cTn>
                                        <p:tgtEl>
                                          <p:spTgt spid="143377"/>
                                        </p:tgtEl>
                                        <p:attrNameLst>
                                          <p:attrName>style.visibility</p:attrName>
                                        </p:attrNameLst>
                                      </p:cBhvr>
                                      <p:to>
                                        <p:strVal val="visible"/>
                                      </p:to>
                                    </p:set>
                                    <p:animEffect transition="in" filter="wipe(left)">
                                      <p:cBhvr>
                                        <p:cTn id="98" dur="500"/>
                                        <p:tgtEl>
                                          <p:spTgt spid="143377"/>
                                        </p:tgtEl>
                                      </p:cBhvr>
                                    </p:animEffect>
                                  </p:childTnLst>
                                </p:cTn>
                              </p:par>
                            </p:childTnLst>
                          </p:cTn>
                        </p:par>
                      </p:childTnLst>
                    </p:cTn>
                  </p:par>
                  <p:par>
                    <p:cTn id="99" fill="hold" nodeType="clickPar">
                      <p:stCondLst>
                        <p:cond delay="indefinite"/>
                      </p:stCondLst>
                      <p:childTnLst>
                        <p:par>
                          <p:cTn id="100" fill="hold" nodeType="withGroup">
                            <p:stCondLst>
                              <p:cond delay="0"/>
                            </p:stCondLst>
                            <p:childTnLst>
                              <p:par>
                                <p:cTn id="101" presetID="22" presetClass="entr" presetSubtype="8" fill="hold" nodeType="clickEffect">
                                  <p:stCondLst>
                                    <p:cond delay="0"/>
                                  </p:stCondLst>
                                  <p:childTnLst>
                                    <p:set>
                                      <p:cBhvr>
                                        <p:cTn id="102" dur="1" fill="hold">
                                          <p:stCondLst>
                                            <p:cond delay="0"/>
                                          </p:stCondLst>
                                        </p:cTn>
                                        <p:tgtEl>
                                          <p:spTgt spid="143379"/>
                                        </p:tgtEl>
                                        <p:attrNameLst>
                                          <p:attrName>style.visibility</p:attrName>
                                        </p:attrNameLst>
                                      </p:cBhvr>
                                      <p:to>
                                        <p:strVal val="visible"/>
                                      </p:to>
                                    </p:set>
                                    <p:animEffect transition="in" filter="wipe(left)">
                                      <p:cBhvr>
                                        <p:cTn id="103" dur="500"/>
                                        <p:tgtEl>
                                          <p:spTgt spid="143379"/>
                                        </p:tgtEl>
                                      </p:cBhvr>
                                    </p:animEffect>
                                  </p:childTnLst>
                                </p:cTn>
                              </p:par>
                            </p:childTnLst>
                          </p:cTn>
                        </p:par>
                      </p:childTnLst>
                    </p:cTn>
                  </p:par>
                  <p:par>
                    <p:cTn id="104" fill="hold" nodeType="clickPar">
                      <p:stCondLst>
                        <p:cond delay="indefinite"/>
                      </p:stCondLst>
                      <p:childTnLst>
                        <p:par>
                          <p:cTn id="105" fill="hold" nodeType="withGroup">
                            <p:stCondLst>
                              <p:cond delay="0"/>
                            </p:stCondLst>
                            <p:childTnLst>
                              <p:par>
                                <p:cTn id="106" presetID="16" presetClass="entr" presetSubtype="26" fill="hold" grpId="0" nodeType="clickEffect">
                                  <p:stCondLst>
                                    <p:cond delay="0"/>
                                  </p:stCondLst>
                                  <p:childTnLst>
                                    <p:set>
                                      <p:cBhvr>
                                        <p:cTn id="107" dur="1" fill="hold">
                                          <p:stCondLst>
                                            <p:cond delay="0"/>
                                          </p:stCondLst>
                                        </p:cTn>
                                        <p:tgtEl>
                                          <p:spTgt spid="143380"/>
                                        </p:tgtEl>
                                        <p:attrNameLst>
                                          <p:attrName>style.visibility</p:attrName>
                                        </p:attrNameLst>
                                      </p:cBhvr>
                                      <p:to>
                                        <p:strVal val="visible"/>
                                      </p:to>
                                    </p:set>
                                    <p:animEffect transition="in" filter="barn(inHorizontal)">
                                      <p:cBhvr>
                                        <p:cTn id="108" dur="500"/>
                                        <p:tgtEl>
                                          <p:spTgt spid="143380"/>
                                        </p:tgtEl>
                                      </p:cBhvr>
                                    </p:animEffect>
                                  </p:childTnLst>
                                </p:cTn>
                              </p:par>
                            </p:childTnLst>
                          </p:cTn>
                        </p:par>
                      </p:childTnLst>
                    </p:cTn>
                  </p:par>
                  <p:par>
                    <p:cTn id="109" fill="hold" nodeType="clickPar">
                      <p:stCondLst>
                        <p:cond delay="indefinite"/>
                      </p:stCondLst>
                      <p:childTnLst>
                        <p:par>
                          <p:cTn id="110" fill="hold" nodeType="withGroup">
                            <p:stCondLst>
                              <p:cond delay="0"/>
                            </p:stCondLst>
                            <p:childTnLst>
                              <p:par>
                                <p:cTn id="111" presetID="22" presetClass="entr" presetSubtype="8" fill="hold" nodeType="clickEffect">
                                  <p:stCondLst>
                                    <p:cond delay="0"/>
                                  </p:stCondLst>
                                  <p:childTnLst>
                                    <p:set>
                                      <p:cBhvr>
                                        <p:cTn id="112" dur="1" fill="hold">
                                          <p:stCondLst>
                                            <p:cond delay="0"/>
                                          </p:stCondLst>
                                        </p:cTn>
                                        <p:tgtEl>
                                          <p:spTgt spid="143381"/>
                                        </p:tgtEl>
                                        <p:attrNameLst>
                                          <p:attrName>style.visibility</p:attrName>
                                        </p:attrNameLst>
                                      </p:cBhvr>
                                      <p:to>
                                        <p:strVal val="visible"/>
                                      </p:to>
                                    </p:set>
                                    <p:animEffect transition="in" filter="wipe(left)">
                                      <p:cBhvr>
                                        <p:cTn id="113" dur="500"/>
                                        <p:tgtEl>
                                          <p:spTgt spid="143381"/>
                                        </p:tgtEl>
                                      </p:cBhvr>
                                    </p:animEffect>
                                  </p:childTnLst>
                                </p:cTn>
                              </p:par>
                            </p:childTnLst>
                          </p:cTn>
                        </p:par>
                      </p:childTnLst>
                    </p:cTn>
                  </p:par>
                  <p:par>
                    <p:cTn id="114" fill="hold" nodeType="clickPar">
                      <p:stCondLst>
                        <p:cond delay="indefinite"/>
                      </p:stCondLst>
                      <p:childTnLst>
                        <p:par>
                          <p:cTn id="115" fill="hold" nodeType="withGroup">
                            <p:stCondLst>
                              <p:cond delay="0"/>
                            </p:stCondLst>
                            <p:childTnLst>
                              <p:par>
                                <p:cTn id="116" presetID="22" presetClass="entr" presetSubtype="8" fill="hold" nodeType="clickEffect">
                                  <p:stCondLst>
                                    <p:cond delay="0"/>
                                  </p:stCondLst>
                                  <p:childTnLst>
                                    <p:set>
                                      <p:cBhvr>
                                        <p:cTn id="117" dur="1" fill="hold">
                                          <p:stCondLst>
                                            <p:cond delay="0"/>
                                          </p:stCondLst>
                                        </p:cTn>
                                        <p:tgtEl>
                                          <p:spTgt spid="143382"/>
                                        </p:tgtEl>
                                        <p:attrNameLst>
                                          <p:attrName>style.visibility</p:attrName>
                                        </p:attrNameLst>
                                      </p:cBhvr>
                                      <p:to>
                                        <p:strVal val="visible"/>
                                      </p:to>
                                    </p:set>
                                    <p:animEffect transition="in" filter="wipe(left)">
                                      <p:cBhvr>
                                        <p:cTn id="118" dur="500"/>
                                        <p:tgtEl>
                                          <p:spTgt spid="143382"/>
                                        </p:tgtEl>
                                      </p:cBhvr>
                                    </p:animEffect>
                                  </p:childTnLst>
                                </p:cTn>
                              </p:par>
                            </p:childTnLst>
                          </p:cTn>
                        </p:par>
                      </p:childTnLst>
                    </p:cTn>
                  </p:par>
                  <p:par>
                    <p:cTn id="119" fill="hold" nodeType="clickPar">
                      <p:stCondLst>
                        <p:cond delay="indefinite"/>
                      </p:stCondLst>
                      <p:childTnLst>
                        <p:par>
                          <p:cTn id="120" fill="hold" nodeType="withGroup">
                            <p:stCondLst>
                              <p:cond delay="0"/>
                            </p:stCondLst>
                            <p:childTnLst>
                              <p:par>
                                <p:cTn id="121" presetID="22" presetClass="entr" presetSubtype="8" fill="hold" nodeType="clickEffect">
                                  <p:stCondLst>
                                    <p:cond delay="0"/>
                                  </p:stCondLst>
                                  <p:childTnLst>
                                    <p:set>
                                      <p:cBhvr>
                                        <p:cTn id="122" dur="1" fill="hold">
                                          <p:stCondLst>
                                            <p:cond delay="0"/>
                                          </p:stCondLst>
                                        </p:cTn>
                                        <p:tgtEl>
                                          <p:spTgt spid="143383"/>
                                        </p:tgtEl>
                                        <p:attrNameLst>
                                          <p:attrName>style.visibility</p:attrName>
                                        </p:attrNameLst>
                                      </p:cBhvr>
                                      <p:to>
                                        <p:strVal val="visible"/>
                                      </p:to>
                                    </p:set>
                                    <p:animEffect transition="in" filter="wipe(left)">
                                      <p:cBhvr>
                                        <p:cTn id="123" dur="500"/>
                                        <p:tgtEl>
                                          <p:spTgt spid="143383"/>
                                        </p:tgtEl>
                                      </p:cBhvr>
                                    </p:animEffect>
                                  </p:childTnLst>
                                </p:cTn>
                              </p:par>
                            </p:childTnLst>
                          </p:cTn>
                        </p:par>
                      </p:childTnLst>
                    </p:cTn>
                  </p:par>
                  <p:par>
                    <p:cTn id="124" fill="hold" nodeType="clickPar">
                      <p:stCondLst>
                        <p:cond delay="indefinite"/>
                      </p:stCondLst>
                      <p:childTnLst>
                        <p:par>
                          <p:cTn id="125" fill="hold" nodeType="withGroup">
                            <p:stCondLst>
                              <p:cond delay="0"/>
                            </p:stCondLst>
                            <p:childTnLst>
                              <p:par>
                                <p:cTn id="126" presetID="22" presetClass="entr" presetSubtype="8" fill="hold" nodeType="clickEffect">
                                  <p:stCondLst>
                                    <p:cond delay="0"/>
                                  </p:stCondLst>
                                  <p:childTnLst>
                                    <p:set>
                                      <p:cBhvr>
                                        <p:cTn id="127" dur="1" fill="hold">
                                          <p:stCondLst>
                                            <p:cond delay="0"/>
                                          </p:stCondLst>
                                        </p:cTn>
                                        <p:tgtEl>
                                          <p:spTgt spid="143384"/>
                                        </p:tgtEl>
                                        <p:attrNameLst>
                                          <p:attrName>style.visibility</p:attrName>
                                        </p:attrNameLst>
                                      </p:cBhvr>
                                      <p:to>
                                        <p:strVal val="visible"/>
                                      </p:to>
                                    </p:set>
                                    <p:animEffect transition="in" filter="wipe(left)">
                                      <p:cBhvr>
                                        <p:cTn id="128" dur="500"/>
                                        <p:tgtEl>
                                          <p:spTgt spid="143384"/>
                                        </p:tgtEl>
                                      </p:cBhvr>
                                    </p:animEffect>
                                  </p:childTnLst>
                                </p:cTn>
                              </p:par>
                            </p:childTnLst>
                          </p:cTn>
                        </p:par>
                      </p:childTnLst>
                    </p:cTn>
                  </p:par>
                  <p:par>
                    <p:cTn id="129" fill="hold" nodeType="clickPar">
                      <p:stCondLst>
                        <p:cond delay="indefinite"/>
                      </p:stCondLst>
                      <p:childTnLst>
                        <p:par>
                          <p:cTn id="130" fill="hold" nodeType="withGroup">
                            <p:stCondLst>
                              <p:cond delay="0"/>
                            </p:stCondLst>
                            <p:childTnLst>
                              <p:par>
                                <p:cTn id="131" presetID="23" presetClass="entr" presetSubtype="32" fill="hold" grpId="0" nodeType="clickEffect">
                                  <p:stCondLst>
                                    <p:cond delay="0"/>
                                  </p:stCondLst>
                                  <p:iterate type="wd">
                                    <p:tmPct val="100000"/>
                                  </p:iterate>
                                  <p:childTnLst>
                                    <p:set>
                                      <p:cBhvr>
                                        <p:cTn id="132" dur="1" fill="hold">
                                          <p:stCondLst>
                                            <p:cond delay="0"/>
                                          </p:stCondLst>
                                        </p:cTn>
                                        <p:tgtEl>
                                          <p:spTgt spid="143386"/>
                                        </p:tgtEl>
                                        <p:attrNameLst>
                                          <p:attrName>style.visibility</p:attrName>
                                        </p:attrNameLst>
                                      </p:cBhvr>
                                      <p:to>
                                        <p:strVal val="visible"/>
                                      </p:to>
                                    </p:set>
                                    <p:anim calcmode="lin" valueType="num">
                                      <p:cBhvr>
                                        <p:cTn id="133" dur="300" fill="hold"/>
                                        <p:tgtEl>
                                          <p:spTgt spid="143386"/>
                                        </p:tgtEl>
                                        <p:attrNameLst>
                                          <p:attrName>ppt_w</p:attrName>
                                        </p:attrNameLst>
                                      </p:cBhvr>
                                      <p:tavLst>
                                        <p:tav tm="0">
                                          <p:val>
                                            <p:strVal val="4*#ppt_w"/>
                                          </p:val>
                                        </p:tav>
                                        <p:tav tm="100000">
                                          <p:val>
                                            <p:strVal val="#ppt_w"/>
                                          </p:val>
                                        </p:tav>
                                      </p:tavLst>
                                    </p:anim>
                                    <p:anim calcmode="lin" valueType="num">
                                      <p:cBhvr>
                                        <p:cTn id="134" dur="300" fill="hold"/>
                                        <p:tgtEl>
                                          <p:spTgt spid="143386"/>
                                        </p:tgtEl>
                                        <p:attrNameLst>
                                          <p:attrName>ppt_h</p:attrName>
                                        </p:attrNameLst>
                                      </p:cBhvr>
                                      <p:tavLst>
                                        <p:tav tm="0">
                                          <p:val>
                                            <p:strVal val="4*#ppt_h"/>
                                          </p:val>
                                        </p:tav>
                                        <p:tav tm="100000">
                                          <p:val>
                                            <p:strVal val="#ppt_h"/>
                                          </p:val>
                                        </p:tav>
                                      </p:tavLst>
                                    </p:anim>
                                  </p:childTnLst>
                                </p:cTn>
                              </p:par>
                            </p:childTnLst>
                          </p:cTn>
                        </p:par>
                      </p:childTnLst>
                    </p:cTn>
                  </p:par>
                  <p:par>
                    <p:cTn id="135" fill="hold" nodeType="clickPar">
                      <p:stCondLst>
                        <p:cond delay="indefinite"/>
                      </p:stCondLst>
                      <p:childTnLst>
                        <p:par>
                          <p:cTn id="136" fill="hold" nodeType="withGroup">
                            <p:stCondLst>
                              <p:cond delay="0"/>
                            </p:stCondLst>
                            <p:childTnLst>
                              <p:par>
                                <p:cTn id="137" presetID="22" presetClass="entr" presetSubtype="8" fill="hold" grpId="0" nodeType="clickEffect">
                                  <p:stCondLst>
                                    <p:cond delay="0"/>
                                  </p:stCondLst>
                                  <p:childTnLst>
                                    <p:set>
                                      <p:cBhvr>
                                        <p:cTn id="138" dur="1" fill="hold">
                                          <p:stCondLst>
                                            <p:cond delay="0"/>
                                          </p:stCondLst>
                                        </p:cTn>
                                        <p:tgtEl>
                                          <p:spTgt spid="143385"/>
                                        </p:tgtEl>
                                        <p:attrNameLst>
                                          <p:attrName>style.visibility</p:attrName>
                                        </p:attrNameLst>
                                      </p:cBhvr>
                                      <p:to>
                                        <p:strVal val="visible"/>
                                      </p:to>
                                    </p:set>
                                    <p:animEffect transition="in" filter="wipe(left)">
                                      <p:cBhvr>
                                        <p:cTn id="139" dur="500"/>
                                        <p:tgtEl>
                                          <p:spTgt spid="143385"/>
                                        </p:tgtEl>
                                      </p:cBhvr>
                                    </p:animEffect>
                                  </p:childTnLst>
                                </p:cTn>
                              </p:par>
                            </p:childTnLst>
                          </p:cTn>
                        </p:par>
                      </p:childTnLst>
                    </p:cTn>
                  </p:par>
                  <p:par>
                    <p:cTn id="140" fill="hold" nodeType="clickPar">
                      <p:stCondLst>
                        <p:cond delay="indefinite"/>
                      </p:stCondLst>
                      <p:childTnLst>
                        <p:par>
                          <p:cTn id="141" fill="hold" nodeType="withGroup">
                            <p:stCondLst>
                              <p:cond delay="0"/>
                            </p:stCondLst>
                            <p:childTnLst>
                              <p:par>
                                <p:cTn id="142" presetID="22" presetClass="entr" presetSubtype="8" fill="hold" grpId="0" nodeType="clickEffect">
                                  <p:stCondLst>
                                    <p:cond delay="0"/>
                                  </p:stCondLst>
                                  <p:childTnLst>
                                    <p:set>
                                      <p:cBhvr>
                                        <p:cTn id="143" dur="1" fill="hold">
                                          <p:stCondLst>
                                            <p:cond delay="0"/>
                                          </p:stCondLst>
                                        </p:cTn>
                                        <p:tgtEl>
                                          <p:spTgt spid="143388"/>
                                        </p:tgtEl>
                                        <p:attrNameLst>
                                          <p:attrName>style.visibility</p:attrName>
                                        </p:attrNameLst>
                                      </p:cBhvr>
                                      <p:to>
                                        <p:strVal val="visible"/>
                                      </p:to>
                                    </p:set>
                                    <p:animEffect transition="in" filter="wipe(left)">
                                      <p:cBhvr>
                                        <p:cTn id="144" dur="500"/>
                                        <p:tgtEl>
                                          <p:spTgt spid="143388"/>
                                        </p:tgtEl>
                                      </p:cBhvr>
                                    </p:animEffect>
                                  </p:childTnLst>
                                </p:cTn>
                              </p:par>
                            </p:childTnLst>
                          </p:cTn>
                        </p:par>
                      </p:childTnLst>
                    </p:cTn>
                  </p:par>
                  <p:par>
                    <p:cTn id="145" fill="hold" nodeType="clickPar">
                      <p:stCondLst>
                        <p:cond delay="indefinite"/>
                      </p:stCondLst>
                      <p:childTnLst>
                        <p:par>
                          <p:cTn id="146" fill="hold" nodeType="withGroup">
                            <p:stCondLst>
                              <p:cond delay="0"/>
                            </p:stCondLst>
                            <p:childTnLst>
                              <p:par>
                                <p:cTn id="147" presetID="22" presetClass="entr" presetSubtype="8" fill="hold" nodeType="clickEffect">
                                  <p:stCondLst>
                                    <p:cond delay="0"/>
                                  </p:stCondLst>
                                  <p:childTnLst>
                                    <p:set>
                                      <p:cBhvr>
                                        <p:cTn id="148" dur="1" fill="hold">
                                          <p:stCondLst>
                                            <p:cond delay="0"/>
                                          </p:stCondLst>
                                        </p:cTn>
                                        <p:tgtEl>
                                          <p:spTgt spid="143387"/>
                                        </p:tgtEl>
                                        <p:attrNameLst>
                                          <p:attrName>style.visibility</p:attrName>
                                        </p:attrNameLst>
                                      </p:cBhvr>
                                      <p:to>
                                        <p:strVal val="visible"/>
                                      </p:to>
                                    </p:set>
                                    <p:animEffect transition="in" filter="wipe(left)">
                                      <p:cBhvr>
                                        <p:cTn id="149" dur="500"/>
                                        <p:tgtEl>
                                          <p:spTgt spid="143387"/>
                                        </p:tgtEl>
                                      </p:cBhvr>
                                    </p:animEffect>
                                  </p:childTnLst>
                                </p:cTn>
                              </p:par>
                            </p:childTnLst>
                          </p:cTn>
                        </p:par>
                      </p:childTnLst>
                    </p:cTn>
                  </p:par>
                  <p:par>
                    <p:cTn id="150" fill="hold" nodeType="clickPar">
                      <p:stCondLst>
                        <p:cond delay="indefinite"/>
                      </p:stCondLst>
                      <p:childTnLst>
                        <p:par>
                          <p:cTn id="151" fill="hold" nodeType="withGroup">
                            <p:stCondLst>
                              <p:cond delay="0"/>
                            </p:stCondLst>
                            <p:childTnLst>
                              <p:par>
                                <p:cTn id="152" presetID="22" presetClass="entr" presetSubtype="8" fill="hold" nodeType="clickEffect">
                                  <p:stCondLst>
                                    <p:cond delay="0"/>
                                  </p:stCondLst>
                                  <p:childTnLst>
                                    <p:set>
                                      <p:cBhvr>
                                        <p:cTn id="153" dur="1" fill="hold">
                                          <p:stCondLst>
                                            <p:cond delay="0"/>
                                          </p:stCondLst>
                                        </p:cTn>
                                        <p:tgtEl>
                                          <p:spTgt spid="143389"/>
                                        </p:tgtEl>
                                        <p:attrNameLst>
                                          <p:attrName>style.visibility</p:attrName>
                                        </p:attrNameLst>
                                      </p:cBhvr>
                                      <p:to>
                                        <p:strVal val="visible"/>
                                      </p:to>
                                    </p:set>
                                    <p:animEffect transition="in" filter="wipe(left)">
                                      <p:cBhvr>
                                        <p:cTn id="154" dur="500"/>
                                        <p:tgtEl>
                                          <p:spTgt spid="1433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62" grpId="0" autoUpdateAnimBg="0"/>
      <p:bldP spid="143363" grpId="0" animBg="1"/>
      <p:bldP spid="143364" grpId="0" animBg="1"/>
      <p:bldP spid="143376" grpId="0" autoUpdateAnimBg="0"/>
      <p:bldP spid="143380" grpId="0" animBg="1" autoUpdateAnimBg="0"/>
      <p:bldP spid="143385" grpId="0" autoUpdateAnimBg="0"/>
      <p:bldP spid="143386" grpId="0" autoUpdateAnimBg="0"/>
      <p:bldP spid="143388" grpId="0" autoUpdateAnimBg="0"/>
      <p:bldP spid="143390" grpId="0"/>
      <p:bldP spid="143391"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Text Box 2"/>
          <p:cNvSpPr txBox="1">
            <a:spLocks noChangeArrowheads="1"/>
          </p:cNvSpPr>
          <p:nvPr/>
        </p:nvSpPr>
        <p:spPr bwMode="auto">
          <a:xfrm>
            <a:off x="1066800" y="361950"/>
            <a:ext cx="8077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Times New Roman" panose="02020603050405020304" pitchFamily="18" charset="0"/>
              </a:rPr>
              <a:t>位移电流与传导电流连接起来恰好构成连续的闭合电流</a:t>
            </a:r>
          </a:p>
        </p:txBody>
      </p:sp>
      <p:grpSp>
        <p:nvGrpSpPr>
          <p:cNvPr id="144387" name="Group 3"/>
          <p:cNvGrpSpPr>
            <a:grpSpLocks/>
          </p:cNvGrpSpPr>
          <p:nvPr/>
        </p:nvGrpSpPr>
        <p:grpSpPr bwMode="auto">
          <a:xfrm>
            <a:off x="5378450" y="968375"/>
            <a:ext cx="3009900" cy="1524000"/>
            <a:chOff x="3072" y="480"/>
            <a:chExt cx="2496" cy="1536"/>
          </a:xfrm>
        </p:grpSpPr>
        <p:sp>
          <p:nvSpPr>
            <p:cNvPr id="64539" name="Line 4"/>
            <p:cNvSpPr>
              <a:spLocks noChangeShapeType="1"/>
            </p:cNvSpPr>
            <p:nvPr/>
          </p:nvSpPr>
          <p:spPr bwMode="auto">
            <a:xfrm flipV="1">
              <a:off x="3168" y="1056"/>
              <a:ext cx="0" cy="432"/>
            </a:xfrm>
            <a:prstGeom prst="line">
              <a:avLst/>
            </a:prstGeom>
            <a:noFill/>
            <a:ln w="22225">
              <a:solidFill>
                <a:srgbClr val="FF99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64540" name="Object 5"/>
            <p:cNvGraphicFramePr>
              <a:graphicFrameLocks noChangeAspect="1"/>
            </p:cNvGraphicFramePr>
            <p:nvPr/>
          </p:nvGraphicFramePr>
          <p:xfrm>
            <a:off x="3264" y="1056"/>
            <a:ext cx="254" cy="301"/>
          </p:xfrm>
          <a:graphic>
            <a:graphicData uri="http://schemas.openxmlformats.org/presentationml/2006/ole">
              <mc:AlternateContent xmlns:mc="http://schemas.openxmlformats.org/markup-compatibility/2006">
                <mc:Choice xmlns:v="urn:schemas-microsoft-com:vml" Requires="v">
                  <p:oleObj spid="_x0000_s64565" name="Equation" r:id="rId3" imgW="19179" imgH="57240" progId="Equation.3">
                    <p:embed/>
                  </p:oleObj>
                </mc:Choice>
                <mc:Fallback>
                  <p:oleObj name="Equation" r:id="rId3" imgW="19179" imgH="57240" progId="Equation.3">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64" y="1056"/>
                          <a:ext cx="254" cy="30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4541" name="Line 6"/>
            <p:cNvSpPr>
              <a:spLocks noChangeShapeType="1"/>
            </p:cNvSpPr>
            <p:nvPr/>
          </p:nvSpPr>
          <p:spPr bwMode="auto">
            <a:xfrm>
              <a:off x="3072" y="912"/>
              <a:ext cx="816" cy="0"/>
            </a:xfrm>
            <a:prstGeom prst="line">
              <a:avLst/>
            </a:prstGeom>
            <a:noFill/>
            <a:ln w="222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542" name="Line 7"/>
            <p:cNvSpPr>
              <a:spLocks noChangeShapeType="1"/>
            </p:cNvSpPr>
            <p:nvPr/>
          </p:nvSpPr>
          <p:spPr bwMode="auto">
            <a:xfrm>
              <a:off x="3072" y="912"/>
              <a:ext cx="0" cy="912"/>
            </a:xfrm>
            <a:prstGeom prst="line">
              <a:avLst/>
            </a:prstGeom>
            <a:noFill/>
            <a:ln w="222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543" name="Line 8"/>
            <p:cNvSpPr>
              <a:spLocks noChangeShapeType="1"/>
            </p:cNvSpPr>
            <p:nvPr/>
          </p:nvSpPr>
          <p:spPr bwMode="auto">
            <a:xfrm>
              <a:off x="3072" y="1824"/>
              <a:ext cx="336" cy="0"/>
            </a:xfrm>
            <a:prstGeom prst="line">
              <a:avLst/>
            </a:prstGeom>
            <a:noFill/>
            <a:ln w="222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544" name="Rectangle 9"/>
            <p:cNvSpPr>
              <a:spLocks noChangeArrowheads="1"/>
            </p:cNvSpPr>
            <p:nvPr/>
          </p:nvSpPr>
          <p:spPr bwMode="auto">
            <a:xfrm>
              <a:off x="3408" y="1728"/>
              <a:ext cx="672" cy="14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4545" name="Line 10"/>
            <p:cNvSpPr>
              <a:spLocks noChangeShapeType="1"/>
            </p:cNvSpPr>
            <p:nvPr/>
          </p:nvSpPr>
          <p:spPr bwMode="auto">
            <a:xfrm>
              <a:off x="4080" y="1824"/>
              <a:ext cx="816" cy="0"/>
            </a:xfrm>
            <a:prstGeom prst="line">
              <a:avLst/>
            </a:prstGeom>
            <a:noFill/>
            <a:ln w="222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546" name="Line 11"/>
            <p:cNvSpPr>
              <a:spLocks noChangeShapeType="1"/>
            </p:cNvSpPr>
            <p:nvPr/>
          </p:nvSpPr>
          <p:spPr bwMode="auto">
            <a:xfrm>
              <a:off x="4896" y="1632"/>
              <a:ext cx="0" cy="384"/>
            </a:xfrm>
            <a:prstGeom prst="line">
              <a:avLst/>
            </a:prstGeom>
            <a:noFill/>
            <a:ln w="222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547" name="Line 12"/>
            <p:cNvSpPr>
              <a:spLocks noChangeShapeType="1"/>
            </p:cNvSpPr>
            <p:nvPr/>
          </p:nvSpPr>
          <p:spPr bwMode="auto">
            <a:xfrm>
              <a:off x="5040" y="1728"/>
              <a:ext cx="0" cy="240"/>
            </a:xfrm>
            <a:prstGeom prst="line">
              <a:avLst/>
            </a:prstGeom>
            <a:noFill/>
            <a:ln w="222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548" name="Line 13"/>
            <p:cNvSpPr>
              <a:spLocks noChangeShapeType="1"/>
            </p:cNvSpPr>
            <p:nvPr/>
          </p:nvSpPr>
          <p:spPr bwMode="auto">
            <a:xfrm>
              <a:off x="5040" y="1824"/>
              <a:ext cx="528" cy="0"/>
            </a:xfrm>
            <a:prstGeom prst="line">
              <a:avLst/>
            </a:prstGeom>
            <a:noFill/>
            <a:ln w="222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549" name="Line 14"/>
            <p:cNvSpPr>
              <a:spLocks noChangeShapeType="1"/>
            </p:cNvSpPr>
            <p:nvPr/>
          </p:nvSpPr>
          <p:spPr bwMode="auto">
            <a:xfrm>
              <a:off x="5568" y="912"/>
              <a:ext cx="0" cy="912"/>
            </a:xfrm>
            <a:prstGeom prst="line">
              <a:avLst/>
            </a:prstGeom>
            <a:noFill/>
            <a:ln w="222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64550" name="Object 15"/>
            <p:cNvGraphicFramePr>
              <a:graphicFrameLocks noChangeAspect="1"/>
            </p:cNvGraphicFramePr>
            <p:nvPr/>
          </p:nvGraphicFramePr>
          <p:xfrm>
            <a:off x="3600" y="1440"/>
            <a:ext cx="305" cy="301"/>
          </p:xfrm>
          <a:graphic>
            <a:graphicData uri="http://schemas.openxmlformats.org/presentationml/2006/ole">
              <mc:AlternateContent xmlns:mc="http://schemas.openxmlformats.org/markup-compatibility/2006">
                <mc:Choice xmlns:v="urn:schemas-microsoft-com:vml" Requires="v">
                  <p:oleObj spid="_x0000_s64566" name="Equation" r:id="rId5" imgW="47543" imgH="57240" progId="Equation.3">
                    <p:embed/>
                  </p:oleObj>
                </mc:Choice>
                <mc:Fallback>
                  <p:oleObj name="Equation" r:id="rId5" imgW="47543" imgH="57240" progId="Equation.3">
                    <p:embed/>
                    <p:pic>
                      <p:nvPicPr>
                        <p:cNvPr id="0" name="Object 1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00" y="1440"/>
                          <a:ext cx="305" cy="30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4551" name="Object 16"/>
            <p:cNvGraphicFramePr>
              <a:graphicFrameLocks noChangeAspect="1"/>
            </p:cNvGraphicFramePr>
            <p:nvPr/>
          </p:nvGraphicFramePr>
          <p:xfrm>
            <a:off x="4848" y="1344"/>
            <a:ext cx="254" cy="255"/>
          </p:xfrm>
          <a:graphic>
            <a:graphicData uri="http://schemas.openxmlformats.org/presentationml/2006/ole">
              <mc:AlternateContent xmlns:mc="http://schemas.openxmlformats.org/markup-compatibility/2006">
                <mc:Choice xmlns:v="urn:schemas-microsoft-com:vml" Requires="v">
                  <p:oleObj spid="_x0000_s64567" name="Equation" r:id="rId7" imgW="19179" imgH="47520" progId="Equation.3">
                    <p:embed/>
                  </p:oleObj>
                </mc:Choice>
                <mc:Fallback>
                  <p:oleObj name="Equation" r:id="rId7" imgW="19179" imgH="47520" progId="Equation.3">
                    <p:embed/>
                    <p:pic>
                      <p:nvPicPr>
                        <p:cNvPr id="0" name="Object 1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848" y="1344"/>
                          <a:ext cx="254" cy="25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4552" name="Line 17"/>
            <p:cNvSpPr>
              <a:spLocks noChangeShapeType="1"/>
            </p:cNvSpPr>
            <p:nvPr/>
          </p:nvSpPr>
          <p:spPr bwMode="auto">
            <a:xfrm>
              <a:off x="4800" y="912"/>
              <a:ext cx="768" cy="0"/>
            </a:xfrm>
            <a:prstGeom prst="line">
              <a:avLst/>
            </a:prstGeom>
            <a:noFill/>
            <a:ln w="222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4402" name="Rectangle 18"/>
            <p:cNvSpPr>
              <a:spLocks noChangeArrowheads="1"/>
            </p:cNvSpPr>
            <p:nvPr/>
          </p:nvSpPr>
          <p:spPr bwMode="auto">
            <a:xfrm>
              <a:off x="3888" y="480"/>
              <a:ext cx="96" cy="816"/>
            </a:xfrm>
            <a:prstGeom prst="rect">
              <a:avLst/>
            </a:prstGeom>
            <a:gradFill rotWithShape="0">
              <a:gsLst>
                <a:gs pos="0">
                  <a:schemeClr val="accent1">
                    <a:gamma/>
                    <a:shade val="46275"/>
                    <a:invGamma/>
                  </a:schemeClr>
                </a:gs>
                <a:gs pos="50000">
                  <a:schemeClr val="accent1"/>
                </a:gs>
                <a:gs pos="100000">
                  <a:schemeClr val="accent1">
                    <a:gamma/>
                    <a:shade val="46275"/>
                    <a:invGamma/>
                  </a:schemeClr>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zh-CN" altLang="en-US">
                <a:latin typeface="Arial" charset="0"/>
                <a:ea typeface="宋体" charset="-122"/>
              </a:endParaRPr>
            </a:p>
          </p:txBody>
        </p:sp>
        <p:sp>
          <p:nvSpPr>
            <p:cNvPr id="144403" name="Rectangle 19"/>
            <p:cNvSpPr>
              <a:spLocks noChangeArrowheads="1"/>
            </p:cNvSpPr>
            <p:nvPr/>
          </p:nvSpPr>
          <p:spPr bwMode="auto">
            <a:xfrm>
              <a:off x="4704" y="480"/>
              <a:ext cx="96" cy="816"/>
            </a:xfrm>
            <a:prstGeom prst="rect">
              <a:avLst/>
            </a:prstGeom>
            <a:gradFill rotWithShape="0">
              <a:gsLst>
                <a:gs pos="0">
                  <a:schemeClr val="accent1">
                    <a:gamma/>
                    <a:shade val="46275"/>
                    <a:invGamma/>
                  </a:schemeClr>
                </a:gs>
                <a:gs pos="50000">
                  <a:schemeClr val="accent1"/>
                </a:gs>
                <a:gs pos="100000">
                  <a:schemeClr val="accent1">
                    <a:gamma/>
                    <a:shade val="46275"/>
                    <a:invGamma/>
                  </a:schemeClr>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zh-CN" altLang="en-US">
                <a:latin typeface="Arial" charset="0"/>
                <a:ea typeface="宋体" charset="-122"/>
              </a:endParaRPr>
            </a:p>
          </p:txBody>
        </p:sp>
      </p:grpSp>
      <p:grpSp>
        <p:nvGrpSpPr>
          <p:cNvPr id="144404" name="Group 20"/>
          <p:cNvGrpSpPr>
            <a:grpSpLocks/>
          </p:cNvGrpSpPr>
          <p:nvPr/>
        </p:nvGrpSpPr>
        <p:grpSpPr bwMode="auto">
          <a:xfrm>
            <a:off x="6559550" y="1003300"/>
            <a:ext cx="777875" cy="708025"/>
            <a:chOff x="4380" y="1018"/>
            <a:chExt cx="490" cy="446"/>
          </a:xfrm>
        </p:grpSpPr>
        <p:grpSp>
          <p:nvGrpSpPr>
            <p:cNvPr id="64533" name="Group 21"/>
            <p:cNvGrpSpPr>
              <a:grpSpLocks/>
            </p:cNvGrpSpPr>
            <p:nvPr/>
          </p:nvGrpSpPr>
          <p:grpSpPr bwMode="auto">
            <a:xfrm>
              <a:off x="4380" y="1018"/>
              <a:ext cx="490" cy="446"/>
              <a:chOff x="4032" y="720"/>
              <a:chExt cx="624" cy="576"/>
            </a:xfrm>
          </p:grpSpPr>
          <p:sp>
            <p:nvSpPr>
              <p:cNvPr id="64535" name="Line 22"/>
              <p:cNvSpPr>
                <a:spLocks noChangeShapeType="1"/>
              </p:cNvSpPr>
              <p:nvPr/>
            </p:nvSpPr>
            <p:spPr bwMode="auto">
              <a:xfrm>
                <a:off x="4032" y="720"/>
                <a:ext cx="624" cy="0"/>
              </a:xfrm>
              <a:prstGeom prst="line">
                <a:avLst/>
              </a:prstGeom>
              <a:noFill/>
              <a:ln w="9525">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536" name="Line 23"/>
              <p:cNvSpPr>
                <a:spLocks noChangeShapeType="1"/>
              </p:cNvSpPr>
              <p:nvPr/>
            </p:nvSpPr>
            <p:spPr bwMode="auto">
              <a:xfrm>
                <a:off x="4032" y="912"/>
                <a:ext cx="624" cy="0"/>
              </a:xfrm>
              <a:prstGeom prst="line">
                <a:avLst/>
              </a:prstGeom>
              <a:noFill/>
              <a:ln w="9525">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537" name="Line 24"/>
              <p:cNvSpPr>
                <a:spLocks noChangeShapeType="1"/>
              </p:cNvSpPr>
              <p:nvPr/>
            </p:nvSpPr>
            <p:spPr bwMode="auto">
              <a:xfrm>
                <a:off x="4032" y="1104"/>
                <a:ext cx="624" cy="0"/>
              </a:xfrm>
              <a:prstGeom prst="line">
                <a:avLst/>
              </a:prstGeom>
              <a:noFill/>
              <a:ln w="9525">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538" name="Line 25"/>
              <p:cNvSpPr>
                <a:spLocks noChangeShapeType="1"/>
              </p:cNvSpPr>
              <p:nvPr/>
            </p:nvSpPr>
            <p:spPr bwMode="auto">
              <a:xfrm>
                <a:off x="4032" y="1296"/>
                <a:ext cx="624" cy="0"/>
              </a:xfrm>
              <a:prstGeom prst="line">
                <a:avLst/>
              </a:prstGeom>
              <a:noFill/>
              <a:ln w="9525">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aphicFrame>
          <p:nvGraphicFramePr>
            <p:cNvPr id="64534" name="Object 26"/>
            <p:cNvGraphicFramePr>
              <a:graphicFrameLocks/>
            </p:cNvGraphicFramePr>
            <p:nvPr/>
          </p:nvGraphicFramePr>
          <p:xfrm>
            <a:off x="4505" y="1079"/>
            <a:ext cx="224" cy="265"/>
          </p:xfrm>
          <a:graphic>
            <a:graphicData uri="http://schemas.openxmlformats.org/presentationml/2006/ole">
              <mc:AlternateContent xmlns:mc="http://schemas.openxmlformats.org/markup-compatibility/2006">
                <mc:Choice xmlns:v="urn:schemas-microsoft-com:vml" Requires="v">
                  <p:oleObj spid="_x0000_s64568" name="公式" r:id="rId9" imgW="247712" imgH="314280" progId="Equation.3">
                    <p:embed/>
                  </p:oleObj>
                </mc:Choice>
                <mc:Fallback>
                  <p:oleObj name="公式" r:id="rId9" imgW="247712" imgH="314280" progId="Equation.3">
                    <p:embed/>
                    <p:pic>
                      <p:nvPicPr>
                        <p:cNvPr id="0" name="Object 26"/>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505" y="1079"/>
                          <a:ext cx="224" cy="2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144411" name="Text Box 27"/>
          <p:cNvSpPr txBox="1">
            <a:spLocks noChangeArrowheads="1"/>
          </p:cNvSpPr>
          <p:nvPr/>
        </p:nvSpPr>
        <p:spPr bwMode="auto">
          <a:xfrm>
            <a:off x="704850" y="952500"/>
            <a:ext cx="4038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Times New Roman" panose="02020603050405020304" pitchFamily="18" charset="0"/>
              </a:rPr>
              <a:t>麦克斯韦提出全电流的概念</a:t>
            </a:r>
          </a:p>
        </p:txBody>
      </p:sp>
      <p:graphicFrame>
        <p:nvGraphicFramePr>
          <p:cNvPr id="144412" name="Object 28"/>
          <p:cNvGraphicFramePr>
            <a:graphicFrameLocks/>
          </p:cNvGraphicFramePr>
          <p:nvPr/>
        </p:nvGraphicFramePr>
        <p:xfrm>
          <a:off x="1530350" y="1747838"/>
          <a:ext cx="2306638" cy="457200"/>
        </p:xfrm>
        <a:graphic>
          <a:graphicData uri="http://schemas.openxmlformats.org/presentationml/2006/ole">
            <mc:AlternateContent xmlns:mc="http://schemas.openxmlformats.org/markup-compatibility/2006">
              <mc:Choice xmlns:v="urn:schemas-microsoft-com:vml" Requires="v">
                <p:oleObj spid="_x0000_s64569" name="公式" r:id="rId11" imgW="2219412" imgH="352350" progId="Equation.3">
                  <p:embed/>
                </p:oleObj>
              </mc:Choice>
              <mc:Fallback>
                <p:oleObj name="公式" r:id="rId11" imgW="2219412" imgH="352350" progId="Equation.3">
                  <p:embed/>
                  <p:pic>
                    <p:nvPicPr>
                      <p:cNvPr id="0" name="Object 28"/>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530350" y="1747838"/>
                        <a:ext cx="2306638" cy="457200"/>
                      </a:xfrm>
                      <a:prstGeom prst="rect">
                        <a:avLst/>
                      </a:prstGeom>
                      <a:noFill/>
                      <a:ln w="19050">
                        <a:solidFill>
                          <a:srgbClr val="66FFFF"/>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4413" name="Text Box 29"/>
          <p:cNvSpPr txBox="1">
            <a:spLocks noChangeArrowheads="1"/>
          </p:cNvSpPr>
          <p:nvPr/>
        </p:nvSpPr>
        <p:spPr bwMode="auto">
          <a:xfrm>
            <a:off x="3059113" y="5119688"/>
            <a:ext cx="42672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000" b="1">
                <a:solidFill>
                  <a:srgbClr val="66FFFF"/>
                </a:solidFill>
                <a:latin typeface="Times New Roman" panose="02020603050405020304" pitchFamily="18" charset="0"/>
                <a:ea typeface="楷体_GB2312" pitchFamily="49" charset="-122"/>
              </a:rPr>
              <a:t>(</a:t>
            </a:r>
            <a:r>
              <a:rPr kumimoji="1" lang="zh-CN" altLang="en-US" sz="2000" b="1">
                <a:solidFill>
                  <a:srgbClr val="66FFFF"/>
                </a:solidFill>
                <a:latin typeface="Times New Roman" panose="02020603050405020304" pitchFamily="18" charset="0"/>
                <a:ea typeface="楷体_GB2312" pitchFamily="49" charset="-122"/>
              </a:rPr>
              <a:t>全电流安培环路定理</a:t>
            </a:r>
            <a:r>
              <a:rPr kumimoji="1" lang="en-US" altLang="zh-CN" sz="2000" b="1">
                <a:solidFill>
                  <a:srgbClr val="66FFFF"/>
                </a:solidFill>
                <a:latin typeface="Times New Roman" panose="02020603050405020304" pitchFamily="18" charset="0"/>
                <a:ea typeface="楷体_GB2312" pitchFamily="49" charset="-122"/>
              </a:rPr>
              <a:t>)</a:t>
            </a:r>
          </a:p>
        </p:txBody>
      </p:sp>
      <p:sp>
        <p:nvSpPr>
          <p:cNvPr id="144414" name="Text Box 30"/>
          <p:cNvSpPr txBox="1">
            <a:spLocks noChangeArrowheads="1"/>
          </p:cNvSpPr>
          <p:nvPr/>
        </p:nvSpPr>
        <p:spPr bwMode="auto">
          <a:xfrm>
            <a:off x="704850" y="2493963"/>
            <a:ext cx="8115300"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5000"/>
              </a:lnSpc>
            </a:pPr>
            <a:r>
              <a:rPr kumimoji="1" lang="zh-CN" altLang="en-US" sz="2400" b="1">
                <a:solidFill>
                  <a:srgbClr val="66FFFF"/>
                </a:solidFill>
                <a:latin typeface="Times New Roman" panose="02020603050405020304" pitchFamily="18" charset="0"/>
              </a:rPr>
              <a:t>在普遍情形下，全电流在空间永远是连续不中断的，并且构成闭合回路</a:t>
            </a:r>
          </a:p>
        </p:txBody>
      </p:sp>
      <p:graphicFrame>
        <p:nvGraphicFramePr>
          <p:cNvPr id="144415" name="Object 31"/>
          <p:cNvGraphicFramePr>
            <a:graphicFrameLocks/>
          </p:cNvGraphicFramePr>
          <p:nvPr/>
        </p:nvGraphicFramePr>
        <p:xfrm>
          <a:off x="1554163" y="4302125"/>
          <a:ext cx="3843337" cy="608013"/>
        </p:xfrm>
        <a:graphic>
          <a:graphicData uri="http://schemas.openxmlformats.org/presentationml/2006/ole">
            <mc:AlternateContent xmlns:mc="http://schemas.openxmlformats.org/markup-compatibility/2006">
              <mc:Choice xmlns:v="urn:schemas-microsoft-com:vml" Requires="v">
                <p:oleObj spid="_x0000_s64570" name="公式" r:id="rId13" imgW="3743232" imgH="504900" progId="Equation.3">
                  <p:embed/>
                </p:oleObj>
              </mc:Choice>
              <mc:Fallback>
                <p:oleObj name="公式" r:id="rId13" imgW="3743232" imgH="504900" progId="Equation.3">
                  <p:embed/>
                  <p:pic>
                    <p:nvPicPr>
                      <p:cNvPr id="0" name="Object 31"/>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554163" y="4302125"/>
                        <a:ext cx="3843337" cy="6080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4416" name="Object 32"/>
          <p:cNvGraphicFramePr>
            <a:graphicFrameLocks/>
          </p:cNvGraphicFramePr>
          <p:nvPr/>
        </p:nvGraphicFramePr>
        <p:xfrm>
          <a:off x="5457825" y="4181475"/>
          <a:ext cx="2579688" cy="863600"/>
        </p:xfrm>
        <a:graphic>
          <a:graphicData uri="http://schemas.openxmlformats.org/presentationml/2006/ole">
            <mc:AlternateContent xmlns:mc="http://schemas.openxmlformats.org/markup-compatibility/2006">
              <mc:Choice xmlns:v="urn:schemas-microsoft-com:vml" Requires="v">
                <p:oleObj spid="_x0000_s64571" name="公式" r:id="rId15" imgW="2486033" imgH="771660" progId="Equation.3">
                  <p:embed/>
                </p:oleObj>
              </mc:Choice>
              <mc:Fallback>
                <p:oleObj name="公式" r:id="rId15" imgW="2486033" imgH="771660" progId="Equation.3">
                  <p:embed/>
                  <p:pic>
                    <p:nvPicPr>
                      <p:cNvPr id="0" name="Object 32"/>
                      <p:cNvPicPr>
                        <a:picLocks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457825" y="4181475"/>
                        <a:ext cx="2579688" cy="863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4417" name="Text Box 33"/>
          <p:cNvSpPr txBox="1">
            <a:spLocks noChangeArrowheads="1"/>
          </p:cNvSpPr>
          <p:nvPr/>
        </p:nvSpPr>
        <p:spPr bwMode="auto">
          <a:xfrm>
            <a:off x="723900" y="3548063"/>
            <a:ext cx="4267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Times New Roman" panose="02020603050405020304" pitchFamily="18" charset="0"/>
              </a:rPr>
              <a:t>麦克斯韦将安培环路定理推广</a:t>
            </a:r>
          </a:p>
        </p:txBody>
      </p:sp>
      <p:sp>
        <p:nvSpPr>
          <p:cNvPr id="144418" name="Text Box 34"/>
          <p:cNvSpPr txBox="1">
            <a:spLocks noChangeArrowheads="1"/>
          </p:cNvSpPr>
          <p:nvPr/>
        </p:nvSpPr>
        <p:spPr bwMode="auto">
          <a:xfrm>
            <a:off x="723900" y="5867400"/>
            <a:ext cx="2362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Times New Roman" panose="02020603050405020304" pitchFamily="18" charset="0"/>
              </a:rPr>
              <a:t>若传导电流为零</a:t>
            </a:r>
          </a:p>
        </p:txBody>
      </p:sp>
      <p:graphicFrame>
        <p:nvGraphicFramePr>
          <p:cNvPr id="144419" name="Object 35"/>
          <p:cNvGraphicFramePr>
            <a:graphicFrameLocks/>
          </p:cNvGraphicFramePr>
          <p:nvPr/>
        </p:nvGraphicFramePr>
        <p:xfrm>
          <a:off x="3489325" y="5802313"/>
          <a:ext cx="1090613" cy="608012"/>
        </p:xfrm>
        <a:graphic>
          <a:graphicData uri="http://schemas.openxmlformats.org/presentationml/2006/ole">
            <mc:AlternateContent xmlns:mc="http://schemas.openxmlformats.org/markup-compatibility/2006">
              <mc:Choice xmlns:v="urn:schemas-microsoft-com:vml" Requires="v">
                <p:oleObj spid="_x0000_s64572" name="公式" r:id="rId17" imgW="1000032" imgH="504900" progId="Equation.3">
                  <p:embed/>
                </p:oleObj>
              </mc:Choice>
              <mc:Fallback>
                <p:oleObj name="公式" r:id="rId17" imgW="1000032" imgH="504900" progId="Equation.3">
                  <p:embed/>
                  <p:pic>
                    <p:nvPicPr>
                      <p:cNvPr id="0" name="Object 35"/>
                      <p:cNvPicPr>
                        <a:picLocks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489325" y="5802313"/>
                        <a:ext cx="1090613" cy="6080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4420" name="Object 36"/>
          <p:cNvGraphicFramePr>
            <a:graphicFrameLocks/>
          </p:cNvGraphicFramePr>
          <p:nvPr/>
        </p:nvGraphicFramePr>
        <p:xfrm>
          <a:off x="4567238" y="5651500"/>
          <a:ext cx="1641475" cy="863600"/>
        </p:xfrm>
        <a:graphic>
          <a:graphicData uri="http://schemas.openxmlformats.org/presentationml/2006/ole">
            <mc:AlternateContent xmlns:mc="http://schemas.openxmlformats.org/markup-compatibility/2006">
              <mc:Choice xmlns:v="urn:schemas-microsoft-com:vml" Requires="v">
                <p:oleObj spid="_x0000_s64573" name="公式" r:id="rId19" imgW="1533545" imgH="771660" progId="Equation.3">
                  <p:embed/>
                </p:oleObj>
              </mc:Choice>
              <mc:Fallback>
                <p:oleObj name="公式" r:id="rId19" imgW="1533545" imgH="771660" progId="Equation.3">
                  <p:embed/>
                  <p:pic>
                    <p:nvPicPr>
                      <p:cNvPr id="0" name="Object 36"/>
                      <p:cNvPicPr>
                        <a:picLocks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567238" y="5651500"/>
                        <a:ext cx="1641475" cy="863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4421" name="Text Box 37"/>
          <p:cNvSpPr txBox="1">
            <a:spLocks noChangeArrowheads="1"/>
          </p:cNvSpPr>
          <p:nvPr/>
        </p:nvSpPr>
        <p:spPr bwMode="auto">
          <a:xfrm>
            <a:off x="6450013" y="5589588"/>
            <a:ext cx="2514600" cy="854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5000"/>
              </a:lnSpc>
            </a:pPr>
            <a:r>
              <a:rPr kumimoji="1" lang="zh-CN" altLang="en-US" sz="2000" b="1">
                <a:solidFill>
                  <a:schemeClr val="bg1"/>
                </a:solidFill>
                <a:latin typeface="Times New Roman" panose="02020603050405020304" pitchFamily="18" charset="0"/>
                <a:ea typeface="楷体_GB2312" pitchFamily="49" charset="-122"/>
              </a:rPr>
              <a:t>变化电场产生磁</a:t>
            </a:r>
          </a:p>
          <a:p>
            <a:pPr eaLnBrk="1" hangingPunct="1">
              <a:lnSpc>
                <a:spcPct val="125000"/>
              </a:lnSpc>
            </a:pPr>
            <a:r>
              <a:rPr kumimoji="1" lang="zh-CN" altLang="en-US" sz="2000" b="1">
                <a:solidFill>
                  <a:schemeClr val="bg1"/>
                </a:solidFill>
                <a:latin typeface="Times New Roman" panose="02020603050405020304" pitchFamily="18" charset="0"/>
                <a:ea typeface="楷体_GB2312" pitchFamily="49" charset="-122"/>
              </a:rPr>
              <a:t>场的数学表达式</a:t>
            </a:r>
          </a:p>
        </p:txBody>
      </p:sp>
      <p:sp>
        <p:nvSpPr>
          <p:cNvPr id="144422" name="Rectangle 38"/>
          <p:cNvSpPr>
            <a:spLocks noChangeArrowheads="1"/>
          </p:cNvSpPr>
          <p:nvPr/>
        </p:nvSpPr>
        <p:spPr bwMode="auto">
          <a:xfrm>
            <a:off x="736600" y="242888"/>
            <a:ext cx="36195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4000" b="1">
                <a:solidFill>
                  <a:srgbClr val="FFFF66"/>
                </a:solidFill>
                <a:latin typeface="Times New Roman" panose="02020603050405020304" pitchFamily="18" charset="0"/>
              </a:rPr>
              <a:t>•</a:t>
            </a:r>
          </a:p>
        </p:txBody>
      </p:sp>
      <p:graphicFrame>
        <p:nvGraphicFramePr>
          <p:cNvPr id="144423" name="Object 39"/>
          <p:cNvGraphicFramePr>
            <a:graphicFrameLocks/>
          </p:cNvGraphicFramePr>
          <p:nvPr/>
        </p:nvGraphicFramePr>
        <p:xfrm>
          <a:off x="7651750" y="3522663"/>
          <a:ext cx="295275" cy="346075"/>
        </p:xfrm>
        <a:graphic>
          <a:graphicData uri="http://schemas.openxmlformats.org/presentationml/2006/ole">
            <mc:AlternateContent xmlns:mc="http://schemas.openxmlformats.org/markup-compatibility/2006">
              <mc:Choice xmlns:v="urn:schemas-microsoft-com:vml" Requires="v">
                <p:oleObj spid="_x0000_s64574" name="公式" r:id="rId21" imgW="276346" imgH="323730" progId="Equation.3">
                  <p:embed/>
                </p:oleObj>
              </mc:Choice>
              <mc:Fallback>
                <p:oleObj name="公式" r:id="rId21" imgW="276346" imgH="323730" progId="Equation.3">
                  <p:embed/>
                  <p:pic>
                    <p:nvPicPr>
                      <p:cNvPr id="0" name="Object 39"/>
                      <p:cNvPicPr>
                        <a:picLocks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7651750" y="3522663"/>
                        <a:ext cx="295275" cy="346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4424" name="Text Box 40"/>
          <p:cNvSpPr txBox="1">
            <a:spLocks noChangeArrowheads="1"/>
          </p:cNvSpPr>
          <p:nvPr/>
        </p:nvSpPr>
        <p:spPr bwMode="auto">
          <a:xfrm>
            <a:off x="5595938" y="3457575"/>
            <a:ext cx="2303462"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tIns="82800" bIns="8280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spcBef>
                <a:spcPct val="50000"/>
              </a:spcBef>
            </a:pPr>
            <a:r>
              <a:rPr kumimoji="1" lang="zh-CN" altLang="en-US" sz="2000" b="1">
                <a:solidFill>
                  <a:schemeClr val="bg1"/>
                </a:solidFill>
                <a:latin typeface="楷体_GB2312" pitchFamily="49" charset="-122"/>
                <a:ea typeface="楷体_GB2312" pitchFamily="49" charset="-122"/>
              </a:rPr>
              <a:t>位移电流密度</a:t>
            </a:r>
          </a:p>
        </p:txBody>
      </p:sp>
      <p:sp>
        <p:nvSpPr>
          <p:cNvPr id="144425" name="AutoShape 41"/>
          <p:cNvSpPr>
            <a:spLocks noChangeArrowheads="1"/>
          </p:cNvSpPr>
          <p:nvPr/>
        </p:nvSpPr>
        <p:spPr bwMode="auto">
          <a:xfrm>
            <a:off x="5580063" y="3476625"/>
            <a:ext cx="2579687" cy="457200"/>
          </a:xfrm>
          <a:prstGeom prst="wedgeRectCallout">
            <a:avLst>
              <a:gd name="adj1" fmla="val 14861"/>
              <a:gd name="adj2" fmla="val 98958"/>
            </a:avLst>
          </a:prstGeom>
          <a:noFill/>
          <a:ln w="9525" algn="ctr">
            <a:solidFill>
              <a:srgbClr val="66FF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tIns="82800" bIns="8280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en-US" sz="2000" b="1">
              <a:solidFill>
                <a:schemeClr val="bg1"/>
              </a:solidFill>
              <a:latin typeface="Times New Roman" panose="02020603050405020304" pitchFamily="18" charset="0"/>
              <a:ea typeface="楷体_GB2312" pitchFamily="49" charset="-122"/>
            </a:endParaRPr>
          </a:p>
        </p:txBody>
      </p:sp>
      <p:sp>
        <p:nvSpPr>
          <p:cNvPr id="144426" name="Rectangle 42"/>
          <p:cNvSpPr>
            <a:spLocks noChangeArrowheads="1"/>
          </p:cNvSpPr>
          <p:nvPr/>
        </p:nvSpPr>
        <p:spPr bwMode="auto">
          <a:xfrm>
            <a:off x="1258888" y="4184650"/>
            <a:ext cx="7200900" cy="936625"/>
          </a:xfrm>
          <a:prstGeom prst="rect">
            <a:avLst/>
          </a:prstGeom>
          <a:solidFill>
            <a:schemeClr val="bg1">
              <a:alpha val="18039"/>
            </a:schemeClr>
          </a:solidFill>
          <a:ln w="3175">
            <a:solidFill>
              <a:schemeClr val="bg2"/>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44422"/>
                                        </p:tgtEl>
                                        <p:attrNameLst>
                                          <p:attrName>style.visibility</p:attrName>
                                        </p:attrNameLst>
                                      </p:cBhvr>
                                      <p:to>
                                        <p:strVal val="visible"/>
                                      </p:to>
                                    </p:set>
                                    <p:animEffect transition="in" filter="wipe(left)">
                                      <p:cBhvr>
                                        <p:cTn id="7" dur="500"/>
                                        <p:tgtEl>
                                          <p:spTgt spid="144422"/>
                                        </p:tgtEl>
                                      </p:cBhvr>
                                    </p:animEffect>
                                  </p:childTnLst>
                                </p:cTn>
                              </p:par>
                            </p:childTnLst>
                          </p:cTn>
                        </p:par>
                        <p:par>
                          <p:cTn id="8" fill="hold" nodeType="afterGroup">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44386"/>
                                        </p:tgtEl>
                                        <p:attrNameLst>
                                          <p:attrName>style.visibility</p:attrName>
                                        </p:attrNameLst>
                                      </p:cBhvr>
                                      <p:to>
                                        <p:strVal val="visible"/>
                                      </p:to>
                                    </p:set>
                                    <p:animEffect transition="in" filter="wipe(left)">
                                      <p:cBhvr>
                                        <p:cTn id="11" dur="500"/>
                                        <p:tgtEl>
                                          <p:spTgt spid="144386"/>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144411"/>
                                        </p:tgtEl>
                                        <p:attrNameLst>
                                          <p:attrName>style.visibility</p:attrName>
                                        </p:attrNameLst>
                                      </p:cBhvr>
                                      <p:to>
                                        <p:strVal val="visible"/>
                                      </p:to>
                                    </p:set>
                                    <p:animEffect transition="in" filter="wipe(left)">
                                      <p:cBhvr>
                                        <p:cTn id="16" dur="500"/>
                                        <p:tgtEl>
                                          <p:spTgt spid="144411"/>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8" fill="hold" nodeType="clickEffect">
                                  <p:stCondLst>
                                    <p:cond delay="0"/>
                                  </p:stCondLst>
                                  <p:childTnLst>
                                    <p:set>
                                      <p:cBhvr>
                                        <p:cTn id="20" dur="1" fill="hold">
                                          <p:stCondLst>
                                            <p:cond delay="0"/>
                                          </p:stCondLst>
                                        </p:cTn>
                                        <p:tgtEl>
                                          <p:spTgt spid="144412"/>
                                        </p:tgtEl>
                                        <p:attrNameLst>
                                          <p:attrName>style.visibility</p:attrName>
                                        </p:attrNameLst>
                                      </p:cBhvr>
                                      <p:to>
                                        <p:strVal val="visible"/>
                                      </p:to>
                                    </p:set>
                                    <p:animEffect transition="in" filter="wipe(left)">
                                      <p:cBhvr>
                                        <p:cTn id="21" dur="500"/>
                                        <p:tgtEl>
                                          <p:spTgt spid="144412"/>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7" presetClass="entr" presetSubtype="2" fill="hold" nodeType="clickEffect">
                                  <p:stCondLst>
                                    <p:cond delay="0"/>
                                  </p:stCondLst>
                                  <p:childTnLst>
                                    <p:set>
                                      <p:cBhvr>
                                        <p:cTn id="25" dur="1" fill="hold">
                                          <p:stCondLst>
                                            <p:cond delay="0"/>
                                          </p:stCondLst>
                                        </p:cTn>
                                        <p:tgtEl>
                                          <p:spTgt spid="144387"/>
                                        </p:tgtEl>
                                        <p:attrNameLst>
                                          <p:attrName>style.visibility</p:attrName>
                                        </p:attrNameLst>
                                      </p:cBhvr>
                                      <p:to>
                                        <p:strVal val="visible"/>
                                      </p:to>
                                    </p:set>
                                    <p:anim calcmode="lin" valueType="num">
                                      <p:cBhvr additive="base">
                                        <p:cTn id="26" dur="5000" fill="hold"/>
                                        <p:tgtEl>
                                          <p:spTgt spid="144387"/>
                                        </p:tgtEl>
                                        <p:attrNameLst>
                                          <p:attrName>ppt_x</p:attrName>
                                        </p:attrNameLst>
                                      </p:cBhvr>
                                      <p:tavLst>
                                        <p:tav tm="0">
                                          <p:val>
                                            <p:strVal val="1+#ppt_w/2"/>
                                          </p:val>
                                        </p:tav>
                                        <p:tav tm="100000">
                                          <p:val>
                                            <p:strVal val="#ppt_x"/>
                                          </p:val>
                                        </p:tav>
                                      </p:tavLst>
                                    </p:anim>
                                    <p:anim calcmode="lin" valueType="num">
                                      <p:cBhvr additive="base">
                                        <p:cTn id="27" dur="5000" fill="hold"/>
                                        <p:tgtEl>
                                          <p:spTgt spid="144387"/>
                                        </p:tgtEl>
                                        <p:attrNameLst>
                                          <p:attrName>ppt_y</p:attrName>
                                        </p:attrNameLst>
                                      </p:cBhvr>
                                      <p:tavLst>
                                        <p:tav tm="0">
                                          <p:val>
                                            <p:strVal val="#ppt_y"/>
                                          </p:val>
                                        </p:tav>
                                        <p:tav tm="100000">
                                          <p:val>
                                            <p:strVal val="#ppt_y"/>
                                          </p:val>
                                        </p:tav>
                                      </p:tavLst>
                                    </p:anim>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nodeType="clickEffect">
                                  <p:stCondLst>
                                    <p:cond delay="0"/>
                                  </p:stCondLst>
                                  <p:childTnLst>
                                    <p:set>
                                      <p:cBhvr>
                                        <p:cTn id="31" dur="1" fill="hold">
                                          <p:stCondLst>
                                            <p:cond delay="0"/>
                                          </p:stCondLst>
                                        </p:cTn>
                                        <p:tgtEl>
                                          <p:spTgt spid="144404"/>
                                        </p:tgtEl>
                                        <p:attrNameLst>
                                          <p:attrName>style.visibility</p:attrName>
                                        </p:attrNameLst>
                                      </p:cBhvr>
                                      <p:to>
                                        <p:strVal val="visible"/>
                                      </p:to>
                                    </p:set>
                                    <p:animEffect transition="in" filter="wipe(left)">
                                      <p:cBhvr>
                                        <p:cTn id="32" dur="500"/>
                                        <p:tgtEl>
                                          <p:spTgt spid="144404"/>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44414"/>
                                        </p:tgtEl>
                                        <p:attrNameLst>
                                          <p:attrName>style.visibility</p:attrName>
                                        </p:attrNameLst>
                                      </p:cBhvr>
                                      <p:to>
                                        <p:strVal val="visible"/>
                                      </p:to>
                                    </p:set>
                                    <p:animEffect transition="in" filter="wipe(left)">
                                      <p:cBhvr>
                                        <p:cTn id="37" dur="500"/>
                                        <p:tgtEl>
                                          <p:spTgt spid="144414"/>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44417"/>
                                        </p:tgtEl>
                                        <p:attrNameLst>
                                          <p:attrName>style.visibility</p:attrName>
                                        </p:attrNameLst>
                                      </p:cBhvr>
                                      <p:to>
                                        <p:strVal val="visible"/>
                                      </p:to>
                                    </p:set>
                                    <p:animEffect transition="in" filter="wipe(left)">
                                      <p:cBhvr>
                                        <p:cTn id="42" dur="500"/>
                                        <p:tgtEl>
                                          <p:spTgt spid="144417"/>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8" fill="hold" nodeType="clickEffect">
                                  <p:stCondLst>
                                    <p:cond delay="0"/>
                                  </p:stCondLst>
                                  <p:childTnLst>
                                    <p:set>
                                      <p:cBhvr>
                                        <p:cTn id="46" dur="1" fill="hold">
                                          <p:stCondLst>
                                            <p:cond delay="0"/>
                                          </p:stCondLst>
                                        </p:cTn>
                                        <p:tgtEl>
                                          <p:spTgt spid="144415"/>
                                        </p:tgtEl>
                                        <p:attrNameLst>
                                          <p:attrName>style.visibility</p:attrName>
                                        </p:attrNameLst>
                                      </p:cBhvr>
                                      <p:to>
                                        <p:strVal val="visible"/>
                                      </p:to>
                                    </p:set>
                                    <p:animEffect transition="in" filter="wipe(left)">
                                      <p:cBhvr>
                                        <p:cTn id="47" dur="500"/>
                                        <p:tgtEl>
                                          <p:spTgt spid="144415"/>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8" fill="hold" nodeType="clickEffect">
                                  <p:stCondLst>
                                    <p:cond delay="0"/>
                                  </p:stCondLst>
                                  <p:childTnLst>
                                    <p:set>
                                      <p:cBhvr>
                                        <p:cTn id="51" dur="1" fill="hold">
                                          <p:stCondLst>
                                            <p:cond delay="0"/>
                                          </p:stCondLst>
                                        </p:cTn>
                                        <p:tgtEl>
                                          <p:spTgt spid="144416"/>
                                        </p:tgtEl>
                                        <p:attrNameLst>
                                          <p:attrName>style.visibility</p:attrName>
                                        </p:attrNameLst>
                                      </p:cBhvr>
                                      <p:to>
                                        <p:strVal val="visible"/>
                                      </p:to>
                                    </p:set>
                                    <p:animEffect transition="in" filter="wipe(left)">
                                      <p:cBhvr>
                                        <p:cTn id="52" dur="500"/>
                                        <p:tgtEl>
                                          <p:spTgt spid="144416"/>
                                        </p:tgtEl>
                                      </p:cBhvr>
                                    </p:animEffect>
                                  </p:childTnLst>
                                </p:cTn>
                              </p:par>
                            </p:childTnLst>
                          </p:cTn>
                        </p:par>
                        <p:par>
                          <p:cTn id="53" fill="hold" nodeType="afterGroup">
                            <p:stCondLst>
                              <p:cond delay="500"/>
                            </p:stCondLst>
                            <p:childTnLst>
                              <p:par>
                                <p:cTn id="54" presetID="4" presetClass="entr" presetSubtype="32" fill="hold" grpId="0" nodeType="afterEffect">
                                  <p:stCondLst>
                                    <p:cond delay="0"/>
                                  </p:stCondLst>
                                  <p:childTnLst>
                                    <p:set>
                                      <p:cBhvr>
                                        <p:cTn id="55" dur="1" fill="hold">
                                          <p:stCondLst>
                                            <p:cond delay="0"/>
                                          </p:stCondLst>
                                        </p:cTn>
                                        <p:tgtEl>
                                          <p:spTgt spid="144426"/>
                                        </p:tgtEl>
                                        <p:attrNameLst>
                                          <p:attrName>style.visibility</p:attrName>
                                        </p:attrNameLst>
                                      </p:cBhvr>
                                      <p:to>
                                        <p:strVal val="visible"/>
                                      </p:to>
                                    </p:set>
                                    <p:animEffect transition="in" filter="box(out)">
                                      <p:cBhvr>
                                        <p:cTn id="56" dur="500"/>
                                        <p:tgtEl>
                                          <p:spTgt spid="144426"/>
                                        </p:tgtEl>
                                      </p:cBhvr>
                                    </p:animEffect>
                                  </p:childTnLst>
                                </p:cTn>
                              </p:par>
                            </p:childTnLst>
                          </p:cTn>
                        </p:par>
                      </p:childTnLst>
                    </p:cTn>
                  </p:par>
                  <p:par>
                    <p:cTn id="57" fill="hold" nodeType="clickPar">
                      <p:stCondLst>
                        <p:cond delay="indefinite"/>
                      </p:stCondLst>
                      <p:childTnLst>
                        <p:par>
                          <p:cTn id="58" fill="hold" nodeType="withGroup">
                            <p:stCondLst>
                              <p:cond delay="0"/>
                            </p:stCondLst>
                            <p:childTnLst>
                              <p:par>
                                <p:cTn id="59" presetID="22" presetClass="entr" presetSubtype="8" fill="hold" grpId="0" nodeType="clickEffect">
                                  <p:stCondLst>
                                    <p:cond delay="0"/>
                                  </p:stCondLst>
                                  <p:childTnLst>
                                    <p:set>
                                      <p:cBhvr>
                                        <p:cTn id="60" dur="1" fill="hold">
                                          <p:stCondLst>
                                            <p:cond delay="0"/>
                                          </p:stCondLst>
                                        </p:cTn>
                                        <p:tgtEl>
                                          <p:spTgt spid="144424"/>
                                        </p:tgtEl>
                                        <p:attrNameLst>
                                          <p:attrName>style.visibility</p:attrName>
                                        </p:attrNameLst>
                                      </p:cBhvr>
                                      <p:to>
                                        <p:strVal val="visible"/>
                                      </p:to>
                                    </p:set>
                                    <p:animEffect transition="in" filter="wipe(left)">
                                      <p:cBhvr>
                                        <p:cTn id="61" dur="500"/>
                                        <p:tgtEl>
                                          <p:spTgt spid="144424"/>
                                        </p:tgtEl>
                                      </p:cBhvr>
                                    </p:animEffect>
                                  </p:childTnLst>
                                </p:cTn>
                              </p:par>
                              <p:par>
                                <p:cTn id="62" presetID="12" presetClass="entr" presetSubtype="4" fill="hold" nodeType="withEffect">
                                  <p:stCondLst>
                                    <p:cond delay="0"/>
                                  </p:stCondLst>
                                  <p:childTnLst>
                                    <p:set>
                                      <p:cBhvr>
                                        <p:cTn id="63" dur="1" fill="hold">
                                          <p:stCondLst>
                                            <p:cond delay="0"/>
                                          </p:stCondLst>
                                        </p:cTn>
                                        <p:tgtEl>
                                          <p:spTgt spid="144423"/>
                                        </p:tgtEl>
                                        <p:attrNameLst>
                                          <p:attrName>style.visibility</p:attrName>
                                        </p:attrNameLst>
                                      </p:cBhvr>
                                      <p:to>
                                        <p:strVal val="visible"/>
                                      </p:to>
                                    </p:set>
                                    <p:animEffect transition="in" filter="slide(fromBottom)">
                                      <p:cBhvr>
                                        <p:cTn id="64" dur="500"/>
                                        <p:tgtEl>
                                          <p:spTgt spid="144423"/>
                                        </p:tgtEl>
                                      </p:cBhvr>
                                    </p:animEffect>
                                  </p:childTnLst>
                                </p:cTn>
                              </p:par>
                              <p:par>
                                <p:cTn id="65" presetID="22" presetClass="entr" presetSubtype="4" fill="hold" grpId="0" nodeType="withEffect">
                                  <p:stCondLst>
                                    <p:cond delay="0"/>
                                  </p:stCondLst>
                                  <p:childTnLst>
                                    <p:set>
                                      <p:cBhvr>
                                        <p:cTn id="66" dur="1" fill="hold">
                                          <p:stCondLst>
                                            <p:cond delay="0"/>
                                          </p:stCondLst>
                                        </p:cTn>
                                        <p:tgtEl>
                                          <p:spTgt spid="144425"/>
                                        </p:tgtEl>
                                        <p:attrNameLst>
                                          <p:attrName>style.visibility</p:attrName>
                                        </p:attrNameLst>
                                      </p:cBhvr>
                                      <p:to>
                                        <p:strVal val="visible"/>
                                      </p:to>
                                    </p:set>
                                    <p:animEffect transition="in" filter="wipe(down)">
                                      <p:cBhvr>
                                        <p:cTn id="67" dur="500"/>
                                        <p:tgtEl>
                                          <p:spTgt spid="144425"/>
                                        </p:tgtEl>
                                      </p:cBhvr>
                                    </p:animEffect>
                                  </p:childTnLst>
                                </p:cTn>
                              </p:par>
                            </p:childTnLst>
                          </p:cTn>
                        </p:par>
                      </p:childTnLst>
                    </p:cTn>
                  </p:par>
                  <p:par>
                    <p:cTn id="68" fill="hold" nodeType="clickPar">
                      <p:stCondLst>
                        <p:cond delay="indefinite"/>
                      </p:stCondLst>
                      <p:childTnLst>
                        <p:par>
                          <p:cTn id="69" fill="hold" nodeType="withGroup">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144413"/>
                                        </p:tgtEl>
                                        <p:attrNameLst>
                                          <p:attrName>style.visibility</p:attrName>
                                        </p:attrNameLst>
                                      </p:cBhvr>
                                      <p:to>
                                        <p:strVal val="visible"/>
                                      </p:to>
                                    </p:set>
                                    <p:animEffect transition="in" filter="wipe(left)">
                                      <p:cBhvr>
                                        <p:cTn id="72" dur="500"/>
                                        <p:tgtEl>
                                          <p:spTgt spid="144413"/>
                                        </p:tgtEl>
                                      </p:cBhvr>
                                    </p:animEffect>
                                  </p:childTnLst>
                                </p:cTn>
                              </p:par>
                            </p:childTnLst>
                          </p:cTn>
                        </p:par>
                      </p:childTnLst>
                    </p:cTn>
                  </p:par>
                  <p:par>
                    <p:cTn id="73" fill="hold" nodeType="clickPar">
                      <p:stCondLst>
                        <p:cond delay="indefinite"/>
                      </p:stCondLst>
                      <p:childTnLst>
                        <p:par>
                          <p:cTn id="74" fill="hold" nodeType="withGroup">
                            <p:stCondLst>
                              <p:cond delay="0"/>
                            </p:stCondLst>
                            <p:childTnLst>
                              <p:par>
                                <p:cTn id="75" presetID="22" presetClass="entr" presetSubtype="8" fill="hold" grpId="0" nodeType="clickEffect">
                                  <p:stCondLst>
                                    <p:cond delay="0"/>
                                  </p:stCondLst>
                                  <p:childTnLst>
                                    <p:set>
                                      <p:cBhvr>
                                        <p:cTn id="76" dur="1" fill="hold">
                                          <p:stCondLst>
                                            <p:cond delay="0"/>
                                          </p:stCondLst>
                                        </p:cTn>
                                        <p:tgtEl>
                                          <p:spTgt spid="144418"/>
                                        </p:tgtEl>
                                        <p:attrNameLst>
                                          <p:attrName>style.visibility</p:attrName>
                                        </p:attrNameLst>
                                      </p:cBhvr>
                                      <p:to>
                                        <p:strVal val="visible"/>
                                      </p:to>
                                    </p:set>
                                    <p:animEffect transition="in" filter="wipe(left)">
                                      <p:cBhvr>
                                        <p:cTn id="77" dur="500"/>
                                        <p:tgtEl>
                                          <p:spTgt spid="144418"/>
                                        </p:tgtEl>
                                      </p:cBhvr>
                                    </p:animEffect>
                                  </p:childTnLst>
                                </p:cTn>
                              </p:par>
                            </p:childTnLst>
                          </p:cTn>
                        </p:par>
                      </p:childTnLst>
                    </p:cTn>
                  </p:par>
                  <p:par>
                    <p:cTn id="78" fill="hold" nodeType="clickPar">
                      <p:stCondLst>
                        <p:cond delay="indefinite"/>
                      </p:stCondLst>
                      <p:childTnLst>
                        <p:par>
                          <p:cTn id="79" fill="hold" nodeType="withGroup">
                            <p:stCondLst>
                              <p:cond delay="0"/>
                            </p:stCondLst>
                            <p:childTnLst>
                              <p:par>
                                <p:cTn id="80" presetID="22" presetClass="entr" presetSubtype="8" fill="hold" nodeType="clickEffect">
                                  <p:stCondLst>
                                    <p:cond delay="0"/>
                                  </p:stCondLst>
                                  <p:childTnLst>
                                    <p:set>
                                      <p:cBhvr>
                                        <p:cTn id="81" dur="1" fill="hold">
                                          <p:stCondLst>
                                            <p:cond delay="0"/>
                                          </p:stCondLst>
                                        </p:cTn>
                                        <p:tgtEl>
                                          <p:spTgt spid="144419"/>
                                        </p:tgtEl>
                                        <p:attrNameLst>
                                          <p:attrName>style.visibility</p:attrName>
                                        </p:attrNameLst>
                                      </p:cBhvr>
                                      <p:to>
                                        <p:strVal val="visible"/>
                                      </p:to>
                                    </p:set>
                                    <p:animEffect transition="in" filter="wipe(left)">
                                      <p:cBhvr>
                                        <p:cTn id="82" dur="500"/>
                                        <p:tgtEl>
                                          <p:spTgt spid="144419"/>
                                        </p:tgtEl>
                                      </p:cBhvr>
                                    </p:animEffect>
                                  </p:childTnLst>
                                </p:cTn>
                              </p:par>
                            </p:childTnLst>
                          </p:cTn>
                        </p:par>
                      </p:childTnLst>
                    </p:cTn>
                  </p:par>
                  <p:par>
                    <p:cTn id="83" fill="hold" nodeType="clickPar">
                      <p:stCondLst>
                        <p:cond delay="indefinite"/>
                      </p:stCondLst>
                      <p:childTnLst>
                        <p:par>
                          <p:cTn id="84" fill="hold" nodeType="withGroup">
                            <p:stCondLst>
                              <p:cond delay="0"/>
                            </p:stCondLst>
                            <p:childTnLst>
                              <p:par>
                                <p:cTn id="85" presetID="22" presetClass="entr" presetSubtype="8" fill="hold" nodeType="clickEffect">
                                  <p:stCondLst>
                                    <p:cond delay="0"/>
                                  </p:stCondLst>
                                  <p:childTnLst>
                                    <p:set>
                                      <p:cBhvr>
                                        <p:cTn id="86" dur="1" fill="hold">
                                          <p:stCondLst>
                                            <p:cond delay="0"/>
                                          </p:stCondLst>
                                        </p:cTn>
                                        <p:tgtEl>
                                          <p:spTgt spid="144420"/>
                                        </p:tgtEl>
                                        <p:attrNameLst>
                                          <p:attrName>style.visibility</p:attrName>
                                        </p:attrNameLst>
                                      </p:cBhvr>
                                      <p:to>
                                        <p:strVal val="visible"/>
                                      </p:to>
                                    </p:set>
                                    <p:animEffect transition="in" filter="wipe(left)">
                                      <p:cBhvr>
                                        <p:cTn id="87" dur="500"/>
                                        <p:tgtEl>
                                          <p:spTgt spid="144420"/>
                                        </p:tgtEl>
                                      </p:cBhvr>
                                    </p:animEffect>
                                  </p:childTnLst>
                                </p:cTn>
                              </p:par>
                            </p:childTnLst>
                          </p:cTn>
                        </p:par>
                      </p:childTnLst>
                    </p:cTn>
                  </p:par>
                  <p:par>
                    <p:cTn id="88" fill="hold" nodeType="clickPar">
                      <p:stCondLst>
                        <p:cond delay="indefinite"/>
                      </p:stCondLst>
                      <p:childTnLst>
                        <p:par>
                          <p:cTn id="89" fill="hold" nodeType="withGroup">
                            <p:stCondLst>
                              <p:cond delay="0"/>
                            </p:stCondLst>
                            <p:childTnLst>
                              <p:par>
                                <p:cTn id="90" presetID="22" presetClass="entr" presetSubtype="8" fill="hold" grpId="0" nodeType="clickEffect">
                                  <p:stCondLst>
                                    <p:cond delay="0"/>
                                  </p:stCondLst>
                                  <p:childTnLst>
                                    <p:set>
                                      <p:cBhvr>
                                        <p:cTn id="91" dur="1" fill="hold">
                                          <p:stCondLst>
                                            <p:cond delay="0"/>
                                          </p:stCondLst>
                                        </p:cTn>
                                        <p:tgtEl>
                                          <p:spTgt spid="144421"/>
                                        </p:tgtEl>
                                        <p:attrNameLst>
                                          <p:attrName>style.visibility</p:attrName>
                                        </p:attrNameLst>
                                      </p:cBhvr>
                                      <p:to>
                                        <p:strVal val="visible"/>
                                      </p:to>
                                    </p:set>
                                    <p:animEffect transition="in" filter="wipe(left)">
                                      <p:cBhvr>
                                        <p:cTn id="92" dur="500"/>
                                        <p:tgtEl>
                                          <p:spTgt spid="1444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4386" grpId="0" autoUpdateAnimBg="0"/>
      <p:bldP spid="144411" grpId="0" autoUpdateAnimBg="0"/>
      <p:bldP spid="144413" grpId="0" autoUpdateAnimBg="0"/>
      <p:bldP spid="144414" grpId="0" autoUpdateAnimBg="0"/>
      <p:bldP spid="144417" grpId="0" autoUpdateAnimBg="0"/>
      <p:bldP spid="144418" grpId="0" autoUpdateAnimBg="0"/>
      <p:bldP spid="144421" grpId="0" autoUpdateAnimBg="0"/>
      <p:bldP spid="144422" grpId="0"/>
      <p:bldP spid="144424" grpId="0"/>
      <p:bldP spid="144425" grpId="0" animBg="1"/>
      <p:bldP spid="14442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6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1550" y="333375"/>
            <a:ext cx="7056438" cy="5878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wipe dir="d"/>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Text Box 2"/>
          <p:cNvSpPr txBox="1">
            <a:spLocks noChangeArrowheads="1"/>
          </p:cNvSpPr>
          <p:nvPr/>
        </p:nvSpPr>
        <p:spPr bwMode="auto">
          <a:xfrm>
            <a:off x="171450" y="419100"/>
            <a:ext cx="65214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Wingdings" panose="05000000000000000000" pitchFamily="2" charset="2"/>
              <a:buChar char="Ø"/>
            </a:pPr>
            <a:r>
              <a:rPr kumimoji="1" lang="en-US" altLang="zh-CN" sz="2400" b="1">
                <a:solidFill>
                  <a:srgbClr val="FFFF00"/>
                </a:solidFill>
                <a:latin typeface="Times New Roman" panose="02020603050405020304" pitchFamily="18" charset="0"/>
              </a:rPr>
              <a:t>  </a:t>
            </a:r>
            <a:r>
              <a:rPr kumimoji="1" lang="zh-CN" altLang="en-US" sz="2400" b="1">
                <a:solidFill>
                  <a:srgbClr val="FFFF00"/>
                </a:solidFill>
                <a:latin typeface="Times New Roman" panose="02020603050405020304" pitchFamily="18" charset="0"/>
              </a:rPr>
              <a:t>位移电流、传导电流的比较</a:t>
            </a:r>
          </a:p>
        </p:txBody>
      </p:sp>
      <p:sp>
        <p:nvSpPr>
          <p:cNvPr id="145411" name="Text Box 3"/>
          <p:cNvSpPr txBox="1">
            <a:spLocks noChangeArrowheads="1"/>
          </p:cNvSpPr>
          <p:nvPr/>
        </p:nvSpPr>
        <p:spPr bwMode="auto">
          <a:xfrm>
            <a:off x="417513" y="1135063"/>
            <a:ext cx="3733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rgbClr val="66FFFF"/>
                </a:solidFill>
                <a:latin typeface="Times New Roman" panose="02020603050405020304" pitchFamily="18" charset="0"/>
                <a:cs typeface="Times New Roman" panose="02020603050405020304" pitchFamily="18" charset="0"/>
              </a:rPr>
              <a:t>1. </a:t>
            </a:r>
            <a:r>
              <a:rPr kumimoji="1" lang="zh-CN" altLang="en-US" sz="2400" b="1">
                <a:solidFill>
                  <a:srgbClr val="66FFFF"/>
                </a:solidFill>
                <a:latin typeface="Times New Roman" panose="02020603050405020304" pitchFamily="18" charset="0"/>
              </a:rPr>
              <a:t>位移电流具有磁效应</a:t>
            </a:r>
          </a:p>
        </p:txBody>
      </p:sp>
      <p:sp>
        <p:nvSpPr>
          <p:cNvPr id="145412" name="Oval 4"/>
          <p:cNvSpPr>
            <a:spLocks noChangeArrowheads="1"/>
          </p:cNvSpPr>
          <p:nvPr/>
        </p:nvSpPr>
        <p:spPr bwMode="auto">
          <a:xfrm>
            <a:off x="5867400" y="2538413"/>
            <a:ext cx="2362200" cy="914400"/>
          </a:xfrm>
          <a:prstGeom prst="ellipse">
            <a:avLst/>
          </a:prstGeom>
          <a:noFill/>
          <a:ln w="22225">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45413" name="AutoShape 5"/>
          <p:cNvSpPr>
            <a:spLocks noChangeArrowheads="1"/>
          </p:cNvSpPr>
          <p:nvPr/>
        </p:nvSpPr>
        <p:spPr bwMode="auto">
          <a:xfrm>
            <a:off x="6934200" y="1700213"/>
            <a:ext cx="228600" cy="1295400"/>
          </a:xfrm>
          <a:prstGeom prst="upArrow">
            <a:avLst>
              <a:gd name="adj1" fmla="val 50000"/>
              <a:gd name="adj2" fmla="val 141667"/>
            </a:avLst>
          </a:prstGeom>
          <a:solidFill>
            <a:srgbClr val="FFCCFF"/>
          </a:solidFill>
          <a:ln w="9525">
            <a:solidFill>
              <a:srgbClr val="FFCC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145414" name="Object 6"/>
          <p:cNvGraphicFramePr>
            <a:graphicFrameLocks/>
          </p:cNvGraphicFramePr>
          <p:nvPr/>
        </p:nvGraphicFramePr>
        <p:xfrm>
          <a:off x="7245350" y="1703388"/>
          <a:ext cx="1195388" cy="823912"/>
        </p:xfrm>
        <a:graphic>
          <a:graphicData uri="http://schemas.openxmlformats.org/presentationml/2006/ole">
            <mc:AlternateContent xmlns:mc="http://schemas.openxmlformats.org/markup-compatibility/2006">
              <mc:Choice xmlns:v="urn:schemas-microsoft-com:vml" Requires="v">
                <p:oleObj spid="_x0000_s65554" name="公式" r:id="rId3" imgW="1085934" imgH="733320" progId="Equation.3">
                  <p:embed/>
                </p:oleObj>
              </mc:Choice>
              <mc:Fallback>
                <p:oleObj name="公式" r:id="rId3" imgW="1085934" imgH="733320" progId="Equation.3">
                  <p:embed/>
                  <p:pic>
                    <p:nvPicPr>
                      <p:cNvPr id="0" name="Object 6"/>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45350" y="1703388"/>
                        <a:ext cx="1195388" cy="8239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5415" name="Object 7"/>
          <p:cNvGraphicFramePr>
            <a:graphicFrameLocks/>
          </p:cNvGraphicFramePr>
          <p:nvPr/>
        </p:nvGraphicFramePr>
        <p:xfrm>
          <a:off x="6915150" y="3036888"/>
          <a:ext cx="280988" cy="366712"/>
        </p:xfrm>
        <a:graphic>
          <a:graphicData uri="http://schemas.openxmlformats.org/presentationml/2006/ole">
            <mc:AlternateContent xmlns:mc="http://schemas.openxmlformats.org/markup-compatibility/2006">
              <mc:Choice xmlns:v="urn:schemas-microsoft-com:vml" Requires="v">
                <p:oleObj spid="_x0000_s65555" name="公式" r:id="rId5" imgW="171534" imgH="276210" progId="Equation.3">
                  <p:embed/>
                </p:oleObj>
              </mc:Choice>
              <mc:Fallback>
                <p:oleObj name="公式" r:id="rId5" imgW="171534" imgH="276210" progId="Equation.3">
                  <p:embed/>
                  <p:pic>
                    <p:nvPicPr>
                      <p:cNvPr id="0" name="Object 7"/>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15150" y="3036888"/>
                        <a:ext cx="280988" cy="3667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5416" name="Text Box 8"/>
          <p:cNvSpPr txBox="1">
            <a:spLocks noChangeArrowheads="1"/>
          </p:cNvSpPr>
          <p:nvPr/>
        </p:nvSpPr>
        <p:spPr bwMode="auto">
          <a:xfrm>
            <a:off x="3708400" y="1100138"/>
            <a:ext cx="3200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chemeClr val="bg1"/>
                </a:solidFill>
                <a:latin typeface="宋体" panose="02010600030101010101" pitchFamily="2" charset="-122"/>
              </a:rPr>
              <a:t>—</a:t>
            </a:r>
            <a:r>
              <a:rPr kumimoji="1" lang="zh-CN" altLang="en-US" sz="2400" b="1">
                <a:solidFill>
                  <a:schemeClr val="bg1"/>
                </a:solidFill>
                <a:latin typeface="楷体_GB2312" pitchFamily="49" charset="-122"/>
                <a:ea typeface="楷体_GB2312" pitchFamily="49" charset="-122"/>
              </a:rPr>
              <a:t>与传导电流相同</a:t>
            </a:r>
          </a:p>
        </p:txBody>
      </p:sp>
      <p:sp>
        <p:nvSpPr>
          <p:cNvPr id="145417" name="Text Box 9"/>
          <p:cNvSpPr txBox="1">
            <a:spLocks noChangeArrowheads="1"/>
          </p:cNvSpPr>
          <p:nvPr/>
        </p:nvSpPr>
        <p:spPr bwMode="auto">
          <a:xfrm>
            <a:off x="401638" y="1916113"/>
            <a:ext cx="49625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rgbClr val="66FFFF"/>
                </a:solidFill>
                <a:latin typeface="Times New Roman" panose="02020603050405020304" pitchFamily="18" charset="0"/>
                <a:cs typeface="Times New Roman" panose="02020603050405020304" pitchFamily="18" charset="0"/>
              </a:rPr>
              <a:t>2. </a:t>
            </a:r>
            <a:r>
              <a:rPr kumimoji="1" lang="zh-CN" altLang="en-US" sz="2400" b="1">
                <a:solidFill>
                  <a:srgbClr val="66FFFF"/>
                </a:solidFill>
                <a:latin typeface="Times New Roman" panose="02020603050405020304" pitchFamily="18" charset="0"/>
              </a:rPr>
              <a:t>位移电流与传导电流不同之处</a:t>
            </a:r>
          </a:p>
        </p:txBody>
      </p:sp>
      <p:sp>
        <p:nvSpPr>
          <p:cNvPr id="145418" name="Text Box 10"/>
          <p:cNvSpPr txBox="1">
            <a:spLocks noChangeArrowheads="1"/>
          </p:cNvSpPr>
          <p:nvPr/>
        </p:nvSpPr>
        <p:spPr bwMode="auto">
          <a:xfrm>
            <a:off x="723900" y="2565400"/>
            <a:ext cx="2743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chemeClr val="bg1"/>
                </a:solidFill>
                <a:latin typeface="Times New Roman" panose="02020603050405020304" pitchFamily="18" charset="0"/>
                <a:cs typeface="Times New Roman" panose="02020603050405020304" pitchFamily="18" charset="0"/>
              </a:rPr>
              <a:t>(1) </a:t>
            </a:r>
            <a:r>
              <a:rPr kumimoji="1" lang="zh-CN" altLang="en-US" sz="2400" b="1">
                <a:solidFill>
                  <a:schemeClr val="bg1"/>
                </a:solidFill>
                <a:latin typeface="宋体" panose="02010600030101010101" pitchFamily="2" charset="-122"/>
              </a:rPr>
              <a:t>产生机理不同</a:t>
            </a:r>
          </a:p>
        </p:txBody>
      </p:sp>
      <p:sp>
        <p:nvSpPr>
          <p:cNvPr id="145419" name="Text Box 11"/>
          <p:cNvSpPr txBox="1">
            <a:spLocks noChangeArrowheads="1"/>
          </p:cNvSpPr>
          <p:nvPr/>
        </p:nvSpPr>
        <p:spPr bwMode="auto">
          <a:xfrm>
            <a:off x="712788" y="4260850"/>
            <a:ext cx="29448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chemeClr val="bg1"/>
                </a:solidFill>
                <a:latin typeface="Times New Roman" panose="02020603050405020304" pitchFamily="18" charset="0"/>
                <a:cs typeface="Times New Roman" panose="02020603050405020304" pitchFamily="18" charset="0"/>
              </a:rPr>
              <a:t>(2) </a:t>
            </a:r>
            <a:r>
              <a:rPr kumimoji="1" lang="zh-CN" altLang="en-US" sz="2400" b="1">
                <a:solidFill>
                  <a:schemeClr val="bg1"/>
                </a:solidFill>
                <a:latin typeface="宋体" panose="02010600030101010101" pitchFamily="2" charset="-122"/>
              </a:rPr>
              <a:t>存在条件不同</a:t>
            </a:r>
          </a:p>
        </p:txBody>
      </p:sp>
      <p:sp>
        <p:nvSpPr>
          <p:cNvPr id="145420" name="Text Box 12"/>
          <p:cNvSpPr txBox="1">
            <a:spLocks noChangeArrowheads="1"/>
          </p:cNvSpPr>
          <p:nvPr/>
        </p:nvSpPr>
        <p:spPr bwMode="auto">
          <a:xfrm>
            <a:off x="584200" y="4868863"/>
            <a:ext cx="6477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宋体" panose="02010600030101010101" pitchFamily="2" charset="-122"/>
              </a:rPr>
              <a:t>位移电流可以存在于真空中、导体中、介质中</a:t>
            </a:r>
          </a:p>
        </p:txBody>
      </p:sp>
      <p:sp>
        <p:nvSpPr>
          <p:cNvPr id="145421" name="Text Box 13"/>
          <p:cNvSpPr txBox="1">
            <a:spLocks noChangeArrowheads="1"/>
          </p:cNvSpPr>
          <p:nvPr/>
        </p:nvSpPr>
        <p:spPr bwMode="auto">
          <a:xfrm>
            <a:off x="338138" y="5545138"/>
            <a:ext cx="6858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rgbClr val="66FFFF"/>
                </a:solidFill>
                <a:latin typeface="Times New Roman" panose="02020603050405020304" pitchFamily="18" charset="0"/>
                <a:cs typeface="Times New Roman" panose="02020603050405020304" pitchFamily="18" charset="0"/>
              </a:rPr>
              <a:t>3. </a:t>
            </a:r>
            <a:r>
              <a:rPr kumimoji="1" lang="zh-CN" altLang="en-US" sz="2400" b="1">
                <a:solidFill>
                  <a:srgbClr val="66FFFF"/>
                </a:solidFill>
                <a:latin typeface="Times New Roman" panose="02020603050405020304" pitchFamily="18" charset="0"/>
              </a:rPr>
              <a:t>位移电流没有热效应，传导电流产生焦耳热</a:t>
            </a:r>
          </a:p>
        </p:txBody>
      </p:sp>
      <p:sp>
        <p:nvSpPr>
          <p:cNvPr id="145422" name="Arc 14"/>
          <p:cNvSpPr>
            <a:spLocks/>
          </p:cNvSpPr>
          <p:nvPr/>
        </p:nvSpPr>
        <p:spPr bwMode="auto">
          <a:xfrm>
            <a:off x="6538913" y="3151188"/>
            <a:ext cx="1035050" cy="447675"/>
          </a:xfrm>
          <a:custGeom>
            <a:avLst/>
            <a:gdLst>
              <a:gd name="T0" fmla="*/ 2147483646 w 18817"/>
              <a:gd name="T1" fmla="*/ 2147483646 h 21600"/>
              <a:gd name="T2" fmla="*/ 0 w 18817"/>
              <a:gd name="T3" fmla="*/ 2147483646 h 21600"/>
              <a:gd name="T4" fmla="*/ 2147483646 w 18817"/>
              <a:gd name="T5" fmla="*/ 0 h 21600"/>
              <a:gd name="T6" fmla="*/ 0 60000 65536"/>
              <a:gd name="T7" fmla="*/ 0 60000 65536"/>
              <a:gd name="T8" fmla="*/ 0 60000 65536"/>
            </a:gdLst>
            <a:ahLst/>
            <a:cxnLst>
              <a:cxn ang="T6">
                <a:pos x="T0" y="T1"/>
              </a:cxn>
              <a:cxn ang="T7">
                <a:pos x="T2" y="T3"/>
              </a:cxn>
              <a:cxn ang="T8">
                <a:pos x="T4" y="T5"/>
              </a:cxn>
            </a:cxnLst>
            <a:rect l="0" t="0" r="r" b="b"/>
            <a:pathLst>
              <a:path w="18817" h="21600" fill="none" extrusionOk="0">
                <a:moveTo>
                  <a:pt x="18817" y="19626"/>
                </a:moveTo>
                <a:cubicBezTo>
                  <a:pt x="15987" y="20926"/>
                  <a:pt x="12910" y="21599"/>
                  <a:pt x="9796" y="21600"/>
                </a:cubicBezTo>
                <a:cubicBezTo>
                  <a:pt x="6391" y="21600"/>
                  <a:pt x="3034" y="20795"/>
                  <a:pt x="0" y="19250"/>
                </a:cubicBezTo>
              </a:path>
              <a:path w="18817" h="21600" stroke="0" extrusionOk="0">
                <a:moveTo>
                  <a:pt x="18817" y="19626"/>
                </a:moveTo>
                <a:cubicBezTo>
                  <a:pt x="15987" y="20926"/>
                  <a:pt x="12910" y="21599"/>
                  <a:pt x="9796" y="21600"/>
                </a:cubicBezTo>
                <a:cubicBezTo>
                  <a:pt x="6391" y="21600"/>
                  <a:pt x="3034" y="20795"/>
                  <a:pt x="0" y="19250"/>
                </a:cubicBezTo>
                <a:lnTo>
                  <a:pt x="9796" y="0"/>
                </a:lnTo>
                <a:lnTo>
                  <a:pt x="18817" y="19626"/>
                </a:lnTo>
                <a:close/>
              </a:path>
            </a:pathLst>
          </a:custGeom>
          <a:noFill/>
          <a:ln w="28575">
            <a:solidFill>
              <a:srgbClr val="FFFF00"/>
            </a:solidFill>
            <a:round/>
            <a:headEnd type="triangle" w="med" len="me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 name="矩形 1"/>
          <p:cNvSpPr>
            <a:spLocks noChangeArrowheads="1"/>
          </p:cNvSpPr>
          <p:nvPr/>
        </p:nvSpPr>
        <p:spPr bwMode="auto">
          <a:xfrm>
            <a:off x="436563" y="3201988"/>
            <a:ext cx="5840412"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宋体" panose="02010600030101010101" pitchFamily="2" charset="-122"/>
              </a:rPr>
              <a:t>传导电流是大量自由电荷的宏观定向运动，</a:t>
            </a:r>
            <a:endParaRPr kumimoji="1" lang="en-US" altLang="zh-CN" sz="2400" b="1">
              <a:solidFill>
                <a:schemeClr val="bg1"/>
              </a:solidFill>
              <a:latin typeface="宋体" panose="02010600030101010101" pitchFamily="2" charset="-122"/>
            </a:endParaRPr>
          </a:p>
          <a:p>
            <a:pPr eaLnBrk="1" hangingPunct="1"/>
            <a:r>
              <a:rPr kumimoji="1" lang="zh-CN" altLang="en-US" sz="2400" b="1">
                <a:solidFill>
                  <a:schemeClr val="bg1"/>
                </a:solidFill>
                <a:latin typeface="宋体" panose="02010600030101010101" pitchFamily="2" charset="-122"/>
              </a:rPr>
              <a:t>而</a:t>
            </a:r>
            <a:r>
              <a:rPr kumimoji="1" lang="zh-CN" altLang="en-US" sz="2400" b="1">
                <a:solidFill>
                  <a:srgbClr val="FFC000"/>
                </a:solidFill>
                <a:latin typeface="宋体" panose="02010600030101010101" pitchFamily="2" charset="-122"/>
              </a:rPr>
              <a:t>位移电流的实质是变化的电场</a:t>
            </a:r>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45410"/>
                                        </p:tgtEl>
                                        <p:attrNameLst>
                                          <p:attrName>style.visibility</p:attrName>
                                        </p:attrNameLst>
                                      </p:cBhvr>
                                      <p:to>
                                        <p:strVal val="visible"/>
                                      </p:to>
                                    </p:set>
                                    <p:animEffect transition="in" filter="wipe(left)">
                                      <p:cBhvr>
                                        <p:cTn id="7" dur="500"/>
                                        <p:tgtEl>
                                          <p:spTgt spid="14541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45411"/>
                                        </p:tgtEl>
                                        <p:attrNameLst>
                                          <p:attrName>style.visibility</p:attrName>
                                        </p:attrNameLst>
                                      </p:cBhvr>
                                      <p:to>
                                        <p:strVal val="visible"/>
                                      </p:to>
                                    </p:set>
                                    <p:animEffect transition="in" filter="wipe(left)">
                                      <p:cBhvr>
                                        <p:cTn id="12" dur="500"/>
                                        <p:tgtEl>
                                          <p:spTgt spid="14541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45416"/>
                                        </p:tgtEl>
                                        <p:attrNameLst>
                                          <p:attrName>style.visibility</p:attrName>
                                        </p:attrNameLst>
                                      </p:cBhvr>
                                      <p:to>
                                        <p:strVal val="visible"/>
                                      </p:to>
                                    </p:set>
                                    <p:animEffect transition="in" filter="wipe(left)">
                                      <p:cBhvr>
                                        <p:cTn id="17" dur="500"/>
                                        <p:tgtEl>
                                          <p:spTgt spid="145416"/>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2" presetClass="entr" presetSubtype="4" fill="hold" grpId="0" nodeType="clickEffect">
                                  <p:stCondLst>
                                    <p:cond delay="0"/>
                                  </p:stCondLst>
                                  <p:childTnLst>
                                    <p:set>
                                      <p:cBhvr>
                                        <p:cTn id="21" dur="1" fill="hold">
                                          <p:stCondLst>
                                            <p:cond delay="0"/>
                                          </p:stCondLst>
                                        </p:cTn>
                                        <p:tgtEl>
                                          <p:spTgt spid="145413"/>
                                        </p:tgtEl>
                                        <p:attrNameLst>
                                          <p:attrName>style.visibility</p:attrName>
                                        </p:attrNameLst>
                                      </p:cBhvr>
                                      <p:to>
                                        <p:strVal val="visible"/>
                                      </p:to>
                                    </p:set>
                                    <p:animEffect transition="in" filter="slide(fromBottom)">
                                      <p:cBhvr>
                                        <p:cTn id="22" dur="500"/>
                                        <p:tgtEl>
                                          <p:spTgt spid="145413"/>
                                        </p:tgtEl>
                                      </p:cBhvr>
                                    </p:animEffect>
                                  </p:childTnLst>
                                </p:cTn>
                              </p:par>
                            </p:childTnLst>
                          </p:cTn>
                        </p:par>
                        <p:par>
                          <p:cTn id="23" fill="hold" nodeType="afterGroup">
                            <p:stCondLst>
                              <p:cond delay="500"/>
                            </p:stCondLst>
                            <p:childTnLst>
                              <p:par>
                                <p:cTn id="24" presetID="1" presetClass="entr" presetSubtype="0" fill="hold" nodeType="afterEffect">
                                  <p:stCondLst>
                                    <p:cond delay="0"/>
                                  </p:stCondLst>
                                  <p:childTnLst>
                                    <p:set>
                                      <p:cBhvr>
                                        <p:cTn id="25" dur="1" fill="hold">
                                          <p:stCondLst>
                                            <p:cond delay="499"/>
                                          </p:stCondLst>
                                        </p:cTn>
                                        <p:tgtEl>
                                          <p:spTgt spid="145414"/>
                                        </p:tgtEl>
                                        <p:attrNameLst>
                                          <p:attrName>style.visibility</p:attrName>
                                        </p:attrNameLst>
                                      </p:cBhvr>
                                      <p:to>
                                        <p:strVal val="visible"/>
                                      </p:to>
                                    </p:set>
                                  </p:childTnLst>
                                </p:cTn>
                              </p:par>
                            </p:childTnLst>
                          </p:cTn>
                        </p:par>
                      </p:childTnLst>
                    </p:cTn>
                  </p:par>
                  <p:par>
                    <p:cTn id="26" fill="hold" nodeType="clickPar">
                      <p:stCondLst>
                        <p:cond delay="indefinite"/>
                      </p:stCondLst>
                      <p:childTnLst>
                        <p:par>
                          <p:cTn id="27" fill="hold" nodeType="withGroup">
                            <p:stCondLst>
                              <p:cond delay="0"/>
                            </p:stCondLst>
                            <p:childTnLst>
                              <p:par>
                                <p:cTn id="28" presetID="23" presetClass="entr" presetSubtype="16" fill="hold" grpId="0" nodeType="clickEffect">
                                  <p:stCondLst>
                                    <p:cond delay="0"/>
                                  </p:stCondLst>
                                  <p:childTnLst>
                                    <p:set>
                                      <p:cBhvr>
                                        <p:cTn id="29" dur="1" fill="hold">
                                          <p:stCondLst>
                                            <p:cond delay="0"/>
                                          </p:stCondLst>
                                        </p:cTn>
                                        <p:tgtEl>
                                          <p:spTgt spid="145412"/>
                                        </p:tgtEl>
                                        <p:attrNameLst>
                                          <p:attrName>style.visibility</p:attrName>
                                        </p:attrNameLst>
                                      </p:cBhvr>
                                      <p:to>
                                        <p:strVal val="visible"/>
                                      </p:to>
                                    </p:set>
                                    <p:anim calcmode="lin" valueType="num">
                                      <p:cBhvr>
                                        <p:cTn id="30" dur="500" fill="hold"/>
                                        <p:tgtEl>
                                          <p:spTgt spid="145412"/>
                                        </p:tgtEl>
                                        <p:attrNameLst>
                                          <p:attrName>ppt_w</p:attrName>
                                        </p:attrNameLst>
                                      </p:cBhvr>
                                      <p:tavLst>
                                        <p:tav tm="0">
                                          <p:val>
                                            <p:fltVal val="0"/>
                                          </p:val>
                                        </p:tav>
                                        <p:tav tm="100000">
                                          <p:val>
                                            <p:strVal val="#ppt_w"/>
                                          </p:val>
                                        </p:tav>
                                      </p:tavLst>
                                    </p:anim>
                                    <p:anim calcmode="lin" valueType="num">
                                      <p:cBhvr>
                                        <p:cTn id="31" dur="500" fill="hold"/>
                                        <p:tgtEl>
                                          <p:spTgt spid="145412"/>
                                        </p:tgtEl>
                                        <p:attrNameLst>
                                          <p:attrName>ppt_h</p:attrName>
                                        </p:attrNameLst>
                                      </p:cBhvr>
                                      <p:tavLst>
                                        <p:tav tm="0">
                                          <p:val>
                                            <p:fltVal val="0"/>
                                          </p:val>
                                        </p:tav>
                                        <p:tav tm="100000">
                                          <p:val>
                                            <p:strVal val="#ppt_h"/>
                                          </p:val>
                                        </p:tav>
                                      </p:tavLst>
                                    </p:anim>
                                  </p:childTnLst>
                                </p:cTn>
                              </p:par>
                            </p:childTnLst>
                          </p:cTn>
                        </p:par>
                      </p:childTnLst>
                    </p:cTn>
                  </p:par>
                  <p:par>
                    <p:cTn id="32" fill="hold" nodeType="clickPar">
                      <p:stCondLst>
                        <p:cond delay="indefinite"/>
                      </p:stCondLst>
                      <p:childTnLst>
                        <p:par>
                          <p:cTn id="33" fill="hold" nodeType="withGroup">
                            <p:stCondLst>
                              <p:cond delay="0"/>
                            </p:stCondLst>
                            <p:childTnLst>
                              <p:par>
                                <p:cTn id="34" presetID="22" presetClass="entr" presetSubtype="8" fill="hold" nodeType="clickEffect">
                                  <p:stCondLst>
                                    <p:cond delay="0"/>
                                  </p:stCondLst>
                                  <p:childTnLst>
                                    <p:set>
                                      <p:cBhvr>
                                        <p:cTn id="35" dur="1" fill="hold">
                                          <p:stCondLst>
                                            <p:cond delay="0"/>
                                          </p:stCondLst>
                                        </p:cTn>
                                        <p:tgtEl>
                                          <p:spTgt spid="145422"/>
                                        </p:tgtEl>
                                        <p:attrNameLst>
                                          <p:attrName>style.visibility</p:attrName>
                                        </p:attrNameLst>
                                      </p:cBhvr>
                                      <p:to>
                                        <p:strVal val="visible"/>
                                      </p:to>
                                    </p:set>
                                    <p:animEffect transition="in" filter="wipe(left)">
                                      <p:cBhvr>
                                        <p:cTn id="36" dur="500"/>
                                        <p:tgtEl>
                                          <p:spTgt spid="145422"/>
                                        </p:tgtEl>
                                      </p:cBhvr>
                                    </p:animEffect>
                                  </p:childTnLst>
                                </p:cTn>
                              </p:par>
                            </p:childTnLst>
                          </p:cTn>
                        </p:par>
                        <p:par>
                          <p:cTn id="37" fill="hold" nodeType="afterGroup">
                            <p:stCondLst>
                              <p:cond delay="500"/>
                            </p:stCondLst>
                            <p:childTnLst>
                              <p:par>
                                <p:cTn id="38" presetID="1" presetClass="entr" presetSubtype="0" fill="hold" nodeType="afterEffect">
                                  <p:stCondLst>
                                    <p:cond delay="0"/>
                                  </p:stCondLst>
                                  <p:childTnLst>
                                    <p:set>
                                      <p:cBhvr>
                                        <p:cTn id="39" dur="1" fill="hold">
                                          <p:stCondLst>
                                            <p:cond delay="499"/>
                                          </p:stCondLst>
                                        </p:cTn>
                                        <p:tgtEl>
                                          <p:spTgt spid="145415"/>
                                        </p:tgtEl>
                                        <p:attrNameLst>
                                          <p:attrName>style.visibility</p:attrName>
                                        </p:attrNameLst>
                                      </p:cBhvr>
                                      <p:to>
                                        <p:strVal val="visible"/>
                                      </p:to>
                                    </p:set>
                                  </p:childTnLst>
                                </p:cTn>
                              </p:par>
                            </p:childTnLst>
                          </p:cTn>
                        </p:par>
                      </p:childTnLst>
                    </p:cTn>
                  </p:par>
                  <p:par>
                    <p:cTn id="40" fill="hold" nodeType="clickPar">
                      <p:stCondLst>
                        <p:cond delay="indefinite"/>
                      </p:stCondLst>
                      <p:childTnLst>
                        <p:par>
                          <p:cTn id="41" fill="hold" nodeType="withGroup">
                            <p:stCondLst>
                              <p:cond delay="0"/>
                            </p:stCondLst>
                            <p:childTnLst>
                              <p:par>
                                <p:cTn id="42" presetID="22" presetClass="entr" presetSubtype="8" fill="hold" grpId="0" nodeType="clickEffect">
                                  <p:stCondLst>
                                    <p:cond delay="0"/>
                                  </p:stCondLst>
                                  <p:childTnLst>
                                    <p:set>
                                      <p:cBhvr>
                                        <p:cTn id="43" dur="1" fill="hold">
                                          <p:stCondLst>
                                            <p:cond delay="0"/>
                                          </p:stCondLst>
                                        </p:cTn>
                                        <p:tgtEl>
                                          <p:spTgt spid="145417"/>
                                        </p:tgtEl>
                                        <p:attrNameLst>
                                          <p:attrName>style.visibility</p:attrName>
                                        </p:attrNameLst>
                                      </p:cBhvr>
                                      <p:to>
                                        <p:strVal val="visible"/>
                                      </p:to>
                                    </p:set>
                                    <p:animEffect transition="in" filter="wipe(left)">
                                      <p:cBhvr>
                                        <p:cTn id="44" dur="500"/>
                                        <p:tgtEl>
                                          <p:spTgt spid="145417"/>
                                        </p:tgtEl>
                                      </p:cBhvr>
                                    </p:animEffect>
                                  </p:childTnLst>
                                </p:cTn>
                              </p:par>
                            </p:childTnLst>
                          </p:cTn>
                        </p:par>
                      </p:childTnLst>
                    </p:cTn>
                  </p:par>
                  <p:par>
                    <p:cTn id="45" fill="hold" nodeType="clickPar">
                      <p:stCondLst>
                        <p:cond delay="indefinite"/>
                      </p:stCondLst>
                      <p:childTnLst>
                        <p:par>
                          <p:cTn id="46" fill="hold" nodeType="withGroup">
                            <p:stCondLst>
                              <p:cond delay="0"/>
                            </p:stCondLst>
                            <p:childTnLst>
                              <p:par>
                                <p:cTn id="47" presetID="22" presetClass="entr" presetSubtype="8" fill="hold" grpId="0" nodeType="clickEffect">
                                  <p:stCondLst>
                                    <p:cond delay="0"/>
                                  </p:stCondLst>
                                  <p:childTnLst>
                                    <p:set>
                                      <p:cBhvr>
                                        <p:cTn id="48" dur="1" fill="hold">
                                          <p:stCondLst>
                                            <p:cond delay="0"/>
                                          </p:stCondLst>
                                        </p:cTn>
                                        <p:tgtEl>
                                          <p:spTgt spid="145418"/>
                                        </p:tgtEl>
                                        <p:attrNameLst>
                                          <p:attrName>style.visibility</p:attrName>
                                        </p:attrNameLst>
                                      </p:cBhvr>
                                      <p:to>
                                        <p:strVal val="visible"/>
                                      </p:to>
                                    </p:set>
                                    <p:animEffect transition="in" filter="wipe(left)">
                                      <p:cBhvr>
                                        <p:cTn id="49" dur="500"/>
                                        <p:tgtEl>
                                          <p:spTgt spid="145418"/>
                                        </p:tgtEl>
                                      </p:cBhvr>
                                    </p:animEffect>
                                  </p:childTnLst>
                                </p:cTn>
                              </p:par>
                            </p:childTnLst>
                          </p:cTn>
                        </p:par>
                      </p:childTnLst>
                    </p:cTn>
                  </p:par>
                  <p:par>
                    <p:cTn id="50" fill="hold" nodeType="clickPar">
                      <p:stCondLst>
                        <p:cond delay="indefinite"/>
                      </p:stCondLst>
                      <p:childTnLst>
                        <p:par>
                          <p:cTn id="51" fill="hold" nodeType="withGroup">
                            <p:stCondLst>
                              <p:cond delay="0"/>
                            </p:stCondLst>
                            <p:childTnLst>
                              <p:par>
                                <p:cTn id="52" presetID="1" presetClass="entr" presetSubtype="0" fill="hold" grpId="0" nodeType="clickEffect">
                                  <p:stCondLst>
                                    <p:cond delay="0"/>
                                  </p:stCondLst>
                                  <p:childTnLst>
                                    <p:set>
                                      <p:cBhvr>
                                        <p:cTn id="53" dur="1" fill="hold">
                                          <p:stCondLst>
                                            <p:cond delay="0"/>
                                          </p:stCondLst>
                                        </p:cTn>
                                        <p:tgtEl>
                                          <p:spTgt spid="2"/>
                                        </p:tgtEl>
                                        <p:attrNameLst>
                                          <p:attrName>style.visibility</p:attrName>
                                        </p:attrNameLst>
                                      </p:cBhvr>
                                      <p:to>
                                        <p:strVal val="visible"/>
                                      </p:to>
                                    </p:set>
                                  </p:childTnLst>
                                </p:cTn>
                              </p:par>
                            </p:childTnLst>
                          </p:cTn>
                        </p:par>
                      </p:childTnLst>
                    </p:cTn>
                  </p:par>
                  <p:par>
                    <p:cTn id="54" fill="hold" nodeType="clickPar">
                      <p:stCondLst>
                        <p:cond delay="indefinite"/>
                      </p:stCondLst>
                      <p:childTnLst>
                        <p:par>
                          <p:cTn id="55" fill="hold" nodeType="withGroup">
                            <p:stCondLst>
                              <p:cond delay="0"/>
                            </p:stCondLst>
                            <p:childTnLst>
                              <p:par>
                                <p:cTn id="56" presetID="22" presetClass="entr" presetSubtype="8" fill="hold" grpId="0" nodeType="clickEffect">
                                  <p:stCondLst>
                                    <p:cond delay="0"/>
                                  </p:stCondLst>
                                  <p:childTnLst>
                                    <p:set>
                                      <p:cBhvr>
                                        <p:cTn id="57" dur="1" fill="hold">
                                          <p:stCondLst>
                                            <p:cond delay="0"/>
                                          </p:stCondLst>
                                        </p:cTn>
                                        <p:tgtEl>
                                          <p:spTgt spid="145419"/>
                                        </p:tgtEl>
                                        <p:attrNameLst>
                                          <p:attrName>style.visibility</p:attrName>
                                        </p:attrNameLst>
                                      </p:cBhvr>
                                      <p:to>
                                        <p:strVal val="visible"/>
                                      </p:to>
                                    </p:set>
                                    <p:animEffect transition="in" filter="wipe(left)">
                                      <p:cBhvr>
                                        <p:cTn id="58" dur="500"/>
                                        <p:tgtEl>
                                          <p:spTgt spid="145419"/>
                                        </p:tgtEl>
                                      </p:cBhvr>
                                    </p:animEffect>
                                  </p:childTnLst>
                                </p:cTn>
                              </p:par>
                            </p:childTnLst>
                          </p:cTn>
                        </p:par>
                      </p:childTnLst>
                    </p:cTn>
                  </p:par>
                  <p:par>
                    <p:cTn id="59" fill="hold" nodeType="clickPar">
                      <p:stCondLst>
                        <p:cond delay="indefinite"/>
                      </p:stCondLst>
                      <p:childTnLst>
                        <p:par>
                          <p:cTn id="60" fill="hold" nodeType="withGroup">
                            <p:stCondLst>
                              <p:cond delay="0"/>
                            </p:stCondLst>
                            <p:childTnLst>
                              <p:par>
                                <p:cTn id="61" presetID="22" presetClass="entr" presetSubtype="8" fill="hold" grpId="0" nodeType="clickEffect">
                                  <p:stCondLst>
                                    <p:cond delay="0"/>
                                  </p:stCondLst>
                                  <p:childTnLst>
                                    <p:set>
                                      <p:cBhvr>
                                        <p:cTn id="62" dur="1" fill="hold">
                                          <p:stCondLst>
                                            <p:cond delay="0"/>
                                          </p:stCondLst>
                                        </p:cTn>
                                        <p:tgtEl>
                                          <p:spTgt spid="145420"/>
                                        </p:tgtEl>
                                        <p:attrNameLst>
                                          <p:attrName>style.visibility</p:attrName>
                                        </p:attrNameLst>
                                      </p:cBhvr>
                                      <p:to>
                                        <p:strVal val="visible"/>
                                      </p:to>
                                    </p:set>
                                    <p:animEffect transition="in" filter="wipe(left)">
                                      <p:cBhvr>
                                        <p:cTn id="63" dur="500"/>
                                        <p:tgtEl>
                                          <p:spTgt spid="145420"/>
                                        </p:tgtEl>
                                      </p:cBhvr>
                                    </p:animEffect>
                                  </p:childTnLst>
                                </p:cTn>
                              </p:par>
                            </p:childTnLst>
                          </p:cTn>
                        </p:par>
                      </p:childTnLst>
                    </p:cTn>
                  </p:par>
                  <p:par>
                    <p:cTn id="64" fill="hold" nodeType="clickPar">
                      <p:stCondLst>
                        <p:cond delay="indefinite"/>
                      </p:stCondLst>
                      <p:childTnLst>
                        <p:par>
                          <p:cTn id="65" fill="hold" nodeType="withGroup">
                            <p:stCondLst>
                              <p:cond delay="0"/>
                            </p:stCondLst>
                            <p:childTnLst>
                              <p:par>
                                <p:cTn id="66" presetID="22" presetClass="entr" presetSubtype="8" fill="hold" grpId="0" nodeType="clickEffect">
                                  <p:stCondLst>
                                    <p:cond delay="0"/>
                                  </p:stCondLst>
                                  <p:childTnLst>
                                    <p:set>
                                      <p:cBhvr>
                                        <p:cTn id="67" dur="1" fill="hold">
                                          <p:stCondLst>
                                            <p:cond delay="0"/>
                                          </p:stCondLst>
                                        </p:cTn>
                                        <p:tgtEl>
                                          <p:spTgt spid="145421"/>
                                        </p:tgtEl>
                                        <p:attrNameLst>
                                          <p:attrName>style.visibility</p:attrName>
                                        </p:attrNameLst>
                                      </p:cBhvr>
                                      <p:to>
                                        <p:strVal val="visible"/>
                                      </p:to>
                                    </p:set>
                                    <p:animEffect transition="in" filter="wipe(left)">
                                      <p:cBhvr>
                                        <p:cTn id="68" dur="500"/>
                                        <p:tgtEl>
                                          <p:spTgt spid="1454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5410" grpId="0" autoUpdateAnimBg="0"/>
      <p:bldP spid="145411" grpId="0" autoUpdateAnimBg="0"/>
      <p:bldP spid="145412" grpId="0" animBg="1"/>
      <p:bldP spid="145413" grpId="0" animBg="1"/>
      <p:bldP spid="145416" grpId="0" autoUpdateAnimBg="0"/>
      <p:bldP spid="145417" grpId="0" autoUpdateAnimBg="0"/>
      <p:bldP spid="145418" grpId="0" autoUpdateAnimBg="0"/>
      <p:bldP spid="145419" grpId="0" autoUpdateAnimBg="0"/>
      <p:bldP spid="145420" grpId="0" autoUpdateAnimBg="0"/>
      <p:bldP spid="145421" grpId="0" autoUpdateAnimBg="0"/>
      <p:bldP spid="2"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56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32588" y="130175"/>
            <a:ext cx="2392362" cy="1439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6563" name="Rectangle 3"/>
          <p:cNvSpPr>
            <a:spLocks noChangeArrowheads="1"/>
          </p:cNvSpPr>
          <p:nvPr/>
        </p:nvSpPr>
        <p:spPr bwMode="auto">
          <a:xfrm>
            <a:off x="58738" y="34925"/>
            <a:ext cx="6673850" cy="1630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zh-CN" sz="2000" b="1">
                <a:solidFill>
                  <a:srgbClr val="FFC000"/>
                </a:solidFill>
              </a:rPr>
              <a:t>书中例题</a:t>
            </a:r>
            <a:r>
              <a:rPr lang="en-US" altLang="zh-CN" sz="2000" b="1">
                <a:solidFill>
                  <a:srgbClr val="FFC000"/>
                </a:solidFill>
              </a:rPr>
              <a:t>10.19(p.477)</a:t>
            </a:r>
            <a:endParaRPr lang="en-US" altLang="zh-CN" sz="2000" b="1">
              <a:solidFill>
                <a:srgbClr val="FFC000"/>
              </a:solidFill>
              <a:latin typeface="Times New Roman" panose="02020603050405020304" pitchFamily="18" charset="0"/>
              <a:cs typeface="Times New Roman" panose="02020603050405020304" pitchFamily="18" charset="0"/>
            </a:endParaRPr>
          </a:p>
          <a:p>
            <a:r>
              <a:rPr lang="zh-CN" altLang="zh-CN" sz="2000" b="1">
                <a:solidFill>
                  <a:schemeClr val="bg1"/>
                </a:solidFill>
                <a:latin typeface="Times New Roman" panose="02020603050405020304" pitchFamily="18" charset="0"/>
                <a:cs typeface="Times New Roman" panose="02020603050405020304" pitchFamily="18" charset="0"/>
              </a:rPr>
              <a:t>平行板电容器两极板半径为</a:t>
            </a:r>
            <a:r>
              <a:rPr lang="en-US" altLang="zh-CN" sz="2000" b="1">
                <a:solidFill>
                  <a:schemeClr val="bg1"/>
                </a:solidFill>
                <a:latin typeface="Times New Roman" panose="02020603050405020304" pitchFamily="18" charset="0"/>
                <a:cs typeface="Times New Roman" panose="02020603050405020304" pitchFamily="18" charset="0"/>
              </a:rPr>
              <a:t>R</a:t>
            </a:r>
            <a:r>
              <a:rPr lang="zh-CN" altLang="en-US" sz="2000" b="1">
                <a:solidFill>
                  <a:schemeClr val="bg1"/>
                </a:solidFill>
                <a:latin typeface="Times New Roman" panose="02020603050405020304" pitchFamily="18" charset="0"/>
                <a:cs typeface="Times New Roman" panose="02020603050405020304" pitchFamily="18" charset="0"/>
              </a:rPr>
              <a:t>＝</a:t>
            </a:r>
            <a:r>
              <a:rPr lang="en-US" altLang="zh-CN" sz="2000" b="1">
                <a:solidFill>
                  <a:schemeClr val="bg1"/>
                </a:solidFill>
                <a:latin typeface="Times New Roman" panose="02020603050405020304" pitchFamily="18" charset="0"/>
                <a:cs typeface="Times New Roman" panose="02020603050405020304" pitchFamily="18" charset="0"/>
              </a:rPr>
              <a:t>0.1m</a:t>
            </a:r>
            <a:r>
              <a:rPr lang="zh-CN" altLang="en-US" sz="2000" b="1">
                <a:solidFill>
                  <a:schemeClr val="bg1"/>
                </a:solidFill>
                <a:latin typeface="Times New Roman" panose="02020603050405020304" pitchFamily="18" charset="0"/>
                <a:cs typeface="Times New Roman" panose="02020603050405020304" pitchFamily="18" charset="0"/>
              </a:rPr>
              <a:t>的导体圆板，充电时，极板间的电场强度以</a:t>
            </a:r>
            <a:r>
              <a:rPr lang="en-US" altLang="zh-CN" sz="2000" b="1">
                <a:solidFill>
                  <a:schemeClr val="bg1"/>
                </a:solidFill>
                <a:latin typeface="Times New Roman" panose="02020603050405020304" pitchFamily="18" charset="0"/>
                <a:cs typeface="Times New Roman" panose="02020603050405020304" pitchFamily="18" charset="0"/>
              </a:rPr>
              <a:t>dE</a:t>
            </a:r>
            <a:r>
              <a:rPr lang="en-US" altLang="zh-CN" sz="2000" b="1">
                <a:solidFill>
                  <a:schemeClr val="bg1"/>
                </a:solidFill>
                <a:latin typeface="宋体" panose="02010600030101010101" pitchFamily="2" charset="-122"/>
                <a:cs typeface="Times New Roman" panose="02020603050405020304" pitchFamily="18" charset="0"/>
              </a:rPr>
              <a:t>/</a:t>
            </a:r>
            <a:r>
              <a:rPr lang="en-US" altLang="zh-CN" sz="2000" b="1">
                <a:solidFill>
                  <a:schemeClr val="bg1"/>
                </a:solidFill>
                <a:latin typeface="Times New Roman" panose="02020603050405020304" pitchFamily="18" charset="0"/>
                <a:cs typeface="Times New Roman" panose="02020603050405020304" pitchFamily="18" charset="0"/>
              </a:rPr>
              <a:t>dt</a:t>
            </a:r>
            <a:r>
              <a:rPr lang="zh-CN" altLang="en-US" sz="2000" b="1">
                <a:solidFill>
                  <a:schemeClr val="bg1"/>
                </a:solidFill>
                <a:latin typeface="Times New Roman" panose="02020603050405020304" pitchFamily="18" charset="0"/>
                <a:cs typeface="Times New Roman" panose="02020603050405020304" pitchFamily="18" charset="0"/>
              </a:rPr>
              <a:t>＝</a:t>
            </a:r>
            <a:r>
              <a:rPr lang="en-US" altLang="zh-CN" sz="2000" b="1">
                <a:solidFill>
                  <a:schemeClr val="bg1"/>
                </a:solidFill>
                <a:latin typeface="Times New Roman" panose="02020603050405020304" pitchFamily="18" charset="0"/>
                <a:cs typeface="Times New Roman" panose="02020603050405020304" pitchFamily="18" charset="0"/>
              </a:rPr>
              <a:t>10</a:t>
            </a:r>
            <a:r>
              <a:rPr lang="en-US" altLang="zh-CN" sz="2000" b="1" baseline="30000">
                <a:solidFill>
                  <a:schemeClr val="bg1"/>
                </a:solidFill>
                <a:latin typeface="Times New Roman" panose="02020603050405020304" pitchFamily="18" charset="0"/>
                <a:cs typeface="Times New Roman" panose="02020603050405020304" pitchFamily="18" charset="0"/>
              </a:rPr>
              <a:t>12</a:t>
            </a:r>
            <a:r>
              <a:rPr lang="en-US" altLang="zh-CN" sz="2000" b="1">
                <a:solidFill>
                  <a:schemeClr val="bg1"/>
                </a:solidFill>
                <a:latin typeface="Times New Roman" panose="02020603050405020304" pitchFamily="18" charset="0"/>
                <a:cs typeface="Times New Roman" panose="02020603050405020304" pitchFamily="18" charset="0"/>
              </a:rPr>
              <a:t>Vm</a:t>
            </a:r>
            <a:r>
              <a:rPr lang="zh-CN" altLang="en-US" sz="2000" b="1" baseline="30000">
                <a:solidFill>
                  <a:schemeClr val="bg1"/>
                </a:solidFill>
                <a:latin typeface="Times New Roman" panose="02020603050405020304" pitchFamily="18" charset="0"/>
                <a:cs typeface="Times New Roman" panose="02020603050405020304" pitchFamily="18" charset="0"/>
              </a:rPr>
              <a:t>－</a:t>
            </a:r>
            <a:r>
              <a:rPr lang="en-US" altLang="zh-CN" sz="2000" b="1" baseline="30000">
                <a:solidFill>
                  <a:schemeClr val="bg1"/>
                </a:solidFill>
                <a:latin typeface="Times New Roman" panose="02020603050405020304" pitchFamily="18" charset="0"/>
                <a:cs typeface="Times New Roman" panose="02020603050405020304" pitchFamily="18" charset="0"/>
              </a:rPr>
              <a:t>1</a:t>
            </a:r>
            <a:r>
              <a:rPr lang="en-US" altLang="zh-CN" sz="2000" b="1">
                <a:solidFill>
                  <a:schemeClr val="bg1"/>
                </a:solidFill>
                <a:latin typeface="Times New Roman" panose="02020603050405020304" pitchFamily="18" charset="0"/>
                <a:cs typeface="Times New Roman" panose="02020603050405020304" pitchFamily="18" charset="0"/>
              </a:rPr>
              <a:t>s</a:t>
            </a:r>
            <a:r>
              <a:rPr lang="zh-CN" altLang="en-US" sz="2000" b="1" baseline="30000">
                <a:solidFill>
                  <a:schemeClr val="bg1"/>
                </a:solidFill>
                <a:latin typeface="Times New Roman" panose="02020603050405020304" pitchFamily="18" charset="0"/>
                <a:cs typeface="Times New Roman" panose="02020603050405020304" pitchFamily="18" charset="0"/>
              </a:rPr>
              <a:t>－</a:t>
            </a:r>
            <a:r>
              <a:rPr lang="en-US" altLang="zh-CN" sz="2000" b="1" baseline="30000">
                <a:solidFill>
                  <a:schemeClr val="bg1"/>
                </a:solidFill>
                <a:latin typeface="Times New Roman" panose="02020603050405020304" pitchFamily="18" charset="0"/>
                <a:cs typeface="Times New Roman" panose="02020603050405020304" pitchFamily="18" charset="0"/>
              </a:rPr>
              <a:t>1</a:t>
            </a:r>
            <a:r>
              <a:rPr lang="zh-CN" altLang="en-US" sz="2000" b="1">
                <a:solidFill>
                  <a:schemeClr val="bg1"/>
                </a:solidFill>
                <a:latin typeface="Times New Roman" panose="02020603050405020304" pitchFamily="18" charset="0"/>
                <a:cs typeface="Times New Roman" panose="02020603050405020304" pitchFamily="18" charset="0"/>
              </a:rPr>
              <a:t>的变化率增加，两极板间为真空，略去边缘效应。</a:t>
            </a:r>
            <a:endParaRPr lang="zh-CN" altLang="en-US" sz="900" b="1">
              <a:solidFill>
                <a:schemeClr val="bg1"/>
              </a:solidFill>
            </a:endParaRPr>
          </a:p>
          <a:p>
            <a:r>
              <a:rPr lang="zh-CN" altLang="en-US" sz="2000" b="1">
                <a:solidFill>
                  <a:schemeClr val="bg1"/>
                </a:solidFill>
                <a:latin typeface="Times New Roman" panose="02020603050405020304" pitchFamily="18" charset="0"/>
                <a:cs typeface="Times New Roman" panose="02020603050405020304" pitchFamily="18" charset="0"/>
              </a:rPr>
              <a:t>求：（</a:t>
            </a:r>
            <a:r>
              <a:rPr lang="en-US" altLang="zh-CN" sz="2000" b="1">
                <a:solidFill>
                  <a:schemeClr val="bg1"/>
                </a:solidFill>
                <a:latin typeface="Times New Roman" panose="02020603050405020304" pitchFamily="18" charset="0"/>
                <a:cs typeface="Times New Roman" panose="02020603050405020304" pitchFamily="18" charset="0"/>
              </a:rPr>
              <a:t>1</a:t>
            </a:r>
            <a:r>
              <a:rPr lang="zh-CN" altLang="en-US" sz="2000" b="1">
                <a:solidFill>
                  <a:schemeClr val="bg1"/>
                </a:solidFill>
                <a:latin typeface="Times New Roman" panose="02020603050405020304" pitchFamily="18" charset="0"/>
                <a:cs typeface="Times New Roman" panose="02020603050405020304" pitchFamily="18" charset="0"/>
              </a:rPr>
              <a:t>）两极板间的位移电流</a:t>
            </a:r>
            <a:r>
              <a:rPr lang="en-US" altLang="zh-CN" sz="2000" b="1">
                <a:solidFill>
                  <a:schemeClr val="bg1"/>
                </a:solidFill>
                <a:latin typeface="Times New Roman" panose="02020603050405020304" pitchFamily="18" charset="0"/>
                <a:cs typeface="Times New Roman" panose="02020603050405020304" pitchFamily="18" charset="0"/>
              </a:rPr>
              <a:t>I</a:t>
            </a:r>
            <a:r>
              <a:rPr lang="en-US" altLang="zh-CN" sz="2000" b="1" baseline="-30000">
                <a:solidFill>
                  <a:schemeClr val="bg1"/>
                </a:solidFill>
                <a:latin typeface="Times New Roman" panose="02020603050405020304" pitchFamily="18" charset="0"/>
                <a:cs typeface="Times New Roman" panose="02020603050405020304" pitchFamily="18" charset="0"/>
              </a:rPr>
              <a:t>D</a:t>
            </a:r>
            <a:r>
              <a:rPr lang="zh-CN" altLang="en-US" sz="2000" b="1">
                <a:solidFill>
                  <a:schemeClr val="bg1"/>
                </a:solidFill>
                <a:latin typeface="Times New Roman" panose="02020603050405020304" pitchFamily="18" charset="0"/>
                <a:cs typeface="Times New Roman" panose="02020603050405020304" pitchFamily="18" charset="0"/>
              </a:rPr>
              <a:t>；</a:t>
            </a:r>
            <a:endParaRPr lang="zh-CN" altLang="en-US" sz="900" b="1">
              <a:solidFill>
                <a:schemeClr val="bg1"/>
              </a:solidFill>
            </a:endParaRPr>
          </a:p>
        </p:txBody>
      </p:sp>
      <p:sp>
        <p:nvSpPr>
          <p:cNvPr id="3" name="矩形 2"/>
          <p:cNvSpPr>
            <a:spLocks noChangeArrowheads="1"/>
          </p:cNvSpPr>
          <p:nvPr/>
        </p:nvSpPr>
        <p:spPr bwMode="auto">
          <a:xfrm>
            <a:off x="323850" y="1773238"/>
            <a:ext cx="4572000" cy="1046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b="1">
                <a:solidFill>
                  <a:schemeClr val="bg1"/>
                </a:solidFill>
                <a:latin typeface="Times New Roman" panose="02020603050405020304" pitchFamily="18" charset="0"/>
                <a:cs typeface="Times New Roman" panose="02020603050405020304" pitchFamily="18" charset="0"/>
              </a:rPr>
              <a:t>解：极板间电场可看成均匀分布，</a:t>
            </a:r>
            <a:endParaRPr lang="zh-CN" altLang="en-US" sz="800" b="1">
              <a:solidFill>
                <a:schemeClr val="bg1"/>
              </a:solidFill>
            </a:endParaRPr>
          </a:p>
          <a:p>
            <a:r>
              <a:rPr lang="zh-CN" altLang="en-US" b="1">
                <a:solidFill>
                  <a:schemeClr val="bg1"/>
                </a:solidFill>
                <a:latin typeface="Times New Roman" panose="02020603050405020304" pitchFamily="18" charset="0"/>
                <a:cs typeface="Times New Roman" panose="02020603050405020304" pitchFamily="18" charset="0"/>
              </a:rPr>
              <a:t>在真空中 </a:t>
            </a:r>
            <a:r>
              <a:rPr lang="en-US" altLang="zh-CN" sz="2000" b="1">
                <a:solidFill>
                  <a:schemeClr val="bg1"/>
                </a:solidFill>
                <a:latin typeface="Times New Roman" panose="02020603050405020304" pitchFamily="18" charset="0"/>
                <a:cs typeface="Times New Roman" panose="02020603050405020304" pitchFamily="18" charset="0"/>
              </a:rPr>
              <a:t>D</a:t>
            </a:r>
            <a:r>
              <a:rPr lang="zh-CN" altLang="en-US" sz="2000" b="1">
                <a:solidFill>
                  <a:schemeClr val="bg1"/>
                </a:solidFill>
                <a:latin typeface="Times New Roman" panose="02020603050405020304" pitchFamily="18" charset="0"/>
                <a:cs typeface="Times New Roman" panose="02020603050405020304" pitchFamily="18" charset="0"/>
              </a:rPr>
              <a:t>＝</a:t>
            </a:r>
            <a:r>
              <a:rPr lang="en-US" altLang="zh-CN" sz="2000" b="1">
                <a:solidFill>
                  <a:schemeClr val="bg1"/>
                </a:solidFill>
                <a:latin typeface="Times New Roman" panose="02020603050405020304" pitchFamily="18" charset="0"/>
                <a:cs typeface="Times New Roman" panose="02020603050405020304" pitchFamily="18" charset="0"/>
              </a:rPr>
              <a:t>ε</a:t>
            </a:r>
            <a:r>
              <a:rPr lang="en-US" altLang="zh-CN" sz="2000" b="1" baseline="-30000">
                <a:solidFill>
                  <a:schemeClr val="bg1"/>
                </a:solidFill>
                <a:latin typeface="Times New Roman" panose="02020603050405020304" pitchFamily="18" charset="0"/>
                <a:cs typeface="Times New Roman" panose="02020603050405020304" pitchFamily="18" charset="0"/>
              </a:rPr>
              <a:t>0</a:t>
            </a:r>
            <a:r>
              <a:rPr lang="en-US" altLang="zh-CN" sz="2000" b="1">
                <a:solidFill>
                  <a:schemeClr val="bg1"/>
                </a:solidFill>
                <a:latin typeface="Times New Roman" panose="02020603050405020304" pitchFamily="18" charset="0"/>
                <a:cs typeface="Times New Roman" panose="02020603050405020304" pitchFamily="18" charset="0"/>
              </a:rPr>
              <a:t>E</a:t>
            </a:r>
            <a:endParaRPr lang="en-US" altLang="zh-CN" sz="800" b="1">
              <a:solidFill>
                <a:schemeClr val="bg1"/>
              </a:solidFill>
            </a:endParaRPr>
          </a:p>
          <a:p>
            <a:r>
              <a:rPr lang="zh-CN" altLang="en-US" b="1">
                <a:solidFill>
                  <a:schemeClr val="bg1"/>
                </a:solidFill>
                <a:latin typeface="Times New Roman" panose="02020603050405020304" pitchFamily="18" charset="0"/>
                <a:cs typeface="Times New Roman" panose="02020603050405020304" pitchFamily="18" charset="0"/>
              </a:rPr>
              <a:t>由位移电流的定义：</a:t>
            </a:r>
            <a:endParaRPr lang="zh-CN" altLang="en-US" sz="2400" b="1">
              <a:solidFill>
                <a:schemeClr val="bg1"/>
              </a:solidFill>
            </a:endParaRPr>
          </a:p>
        </p:txBody>
      </p:sp>
      <p:sp>
        <p:nvSpPr>
          <p:cNvPr id="66565"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5" name="对象 4"/>
          <p:cNvGraphicFramePr>
            <a:graphicFrameLocks noChangeAspect="1"/>
          </p:cNvGraphicFramePr>
          <p:nvPr/>
        </p:nvGraphicFramePr>
        <p:xfrm>
          <a:off x="4284663" y="1662113"/>
          <a:ext cx="3024187" cy="1349375"/>
        </p:xfrm>
        <a:graphic>
          <a:graphicData uri="http://schemas.openxmlformats.org/presentationml/2006/ole">
            <mc:AlternateContent xmlns:mc="http://schemas.openxmlformats.org/markup-compatibility/2006">
              <mc:Choice xmlns:v="urn:schemas-microsoft-com:vml" Requires="v">
                <p:oleObj spid="_x0000_s66584" name="Equation" r:id="rId4" imgW="1930400" imgH="863600" progId="Equation.DSMT4">
                  <p:embed/>
                </p:oleObj>
              </mc:Choice>
              <mc:Fallback>
                <p:oleObj name="Equation" r:id="rId4" imgW="1930400" imgH="863600" progId="Equation.DSMT4">
                  <p:embed/>
                  <p:pic>
                    <p:nvPicPr>
                      <p:cNvPr id="0" name="对象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84663" y="1662113"/>
                        <a:ext cx="3024187" cy="134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 name="矩形 5"/>
          <p:cNvSpPr>
            <a:spLocks noChangeArrowheads="1"/>
          </p:cNvSpPr>
          <p:nvPr/>
        </p:nvSpPr>
        <p:spPr bwMode="auto">
          <a:xfrm>
            <a:off x="349250" y="2997200"/>
            <a:ext cx="8470900"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000" b="1">
                <a:solidFill>
                  <a:schemeClr val="bg1"/>
                </a:solidFill>
              </a:rPr>
              <a:t>（</a:t>
            </a:r>
            <a:r>
              <a:rPr lang="en-US" altLang="zh-CN" sz="2000" b="1">
                <a:solidFill>
                  <a:schemeClr val="bg1"/>
                </a:solidFill>
              </a:rPr>
              <a:t>2</a:t>
            </a:r>
            <a:r>
              <a:rPr lang="zh-CN" altLang="zh-CN" sz="2000" b="1">
                <a:solidFill>
                  <a:schemeClr val="bg1"/>
                </a:solidFill>
              </a:rPr>
              <a:t>）求距两极板中心连线为</a:t>
            </a:r>
            <a:r>
              <a:rPr lang="en-US" altLang="zh-CN" sz="2000" b="1">
                <a:solidFill>
                  <a:schemeClr val="bg1"/>
                </a:solidFill>
              </a:rPr>
              <a:t>r</a:t>
            </a:r>
            <a:r>
              <a:rPr lang="zh-CN" altLang="zh-CN" sz="2000" b="1">
                <a:solidFill>
                  <a:schemeClr val="bg1"/>
                </a:solidFill>
              </a:rPr>
              <a:t>（</a:t>
            </a:r>
            <a:r>
              <a:rPr lang="en-US" altLang="zh-CN" sz="2000" b="1">
                <a:solidFill>
                  <a:schemeClr val="bg1"/>
                </a:solidFill>
              </a:rPr>
              <a:t>r&lt;R</a:t>
            </a:r>
            <a:r>
              <a:rPr lang="zh-CN" altLang="zh-CN" sz="2000" b="1">
                <a:solidFill>
                  <a:schemeClr val="bg1"/>
                </a:solidFill>
              </a:rPr>
              <a:t>）处的磁感应强度的大小。</a:t>
            </a:r>
          </a:p>
          <a:p>
            <a:pPr eaLnBrk="1" hangingPunct="1"/>
            <a:r>
              <a:rPr lang="zh-CN" altLang="zh-CN" b="1">
                <a:solidFill>
                  <a:schemeClr val="bg1"/>
                </a:solidFill>
              </a:rPr>
              <a:t>极板间的位移电流相当于均匀分布的圆柱电流，具有轴对称性，在极板间传导电流</a:t>
            </a:r>
            <a:r>
              <a:rPr lang="en-US" altLang="zh-CN" b="1">
                <a:solidFill>
                  <a:schemeClr val="bg1"/>
                </a:solidFill>
              </a:rPr>
              <a:t>I</a:t>
            </a:r>
            <a:r>
              <a:rPr lang="zh-CN" altLang="zh-CN" b="1">
                <a:solidFill>
                  <a:schemeClr val="bg1"/>
                </a:solidFill>
              </a:rPr>
              <a:t>＝</a:t>
            </a:r>
            <a:r>
              <a:rPr lang="en-US" altLang="zh-CN" b="1">
                <a:solidFill>
                  <a:schemeClr val="bg1"/>
                </a:solidFill>
              </a:rPr>
              <a:t>0</a:t>
            </a:r>
            <a:r>
              <a:rPr lang="zh-CN" altLang="zh-CN" b="1">
                <a:solidFill>
                  <a:schemeClr val="bg1"/>
                </a:solidFill>
              </a:rPr>
              <a:t>，根据全电流的安培环路定理有：</a:t>
            </a:r>
          </a:p>
        </p:txBody>
      </p:sp>
      <p:sp>
        <p:nvSpPr>
          <p:cNvPr id="66568"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8" name="对象 7"/>
          <p:cNvGraphicFramePr>
            <a:graphicFrameLocks noChangeAspect="1"/>
          </p:cNvGraphicFramePr>
          <p:nvPr/>
        </p:nvGraphicFramePr>
        <p:xfrm>
          <a:off x="642938" y="3962400"/>
          <a:ext cx="3416300" cy="703263"/>
        </p:xfrm>
        <a:graphic>
          <a:graphicData uri="http://schemas.openxmlformats.org/presentationml/2006/ole">
            <mc:AlternateContent xmlns:mc="http://schemas.openxmlformats.org/markup-compatibility/2006">
              <mc:Choice xmlns:v="urn:schemas-microsoft-com:vml" Requires="v">
                <p:oleObj spid="_x0000_s66585" name="Equation" r:id="rId6" imgW="2095500" imgH="431800" progId="Equation.DSMT4">
                  <p:embed/>
                </p:oleObj>
              </mc:Choice>
              <mc:Fallback>
                <p:oleObj name="Equation" r:id="rId6" imgW="2095500" imgH="431800" progId="Equation.DSMT4">
                  <p:embed/>
                  <p:pic>
                    <p:nvPicPr>
                      <p:cNvPr id="0" name="对象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2938" y="3962400"/>
                        <a:ext cx="3416300" cy="703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6570" name="Rectangle 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10" name="对象 9"/>
          <p:cNvGraphicFramePr>
            <a:graphicFrameLocks noChangeAspect="1"/>
          </p:cNvGraphicFramePr>
          <p:nvPr/>
        </p:nvGraphicFramePr>
        <p:xfrm>
          <a:off x="5148263" y="3962400"/>
          <a:ext cx="1447800" cy="663575"/>
        </p:xfrm>
        <a:graphic>
          <a:graphicData uri="http://schemas.openxmlformats.org/presentationml/2006/ole">
            <mc:AlternateContent xmlns:mc="http://schemas.openxmlformats.org/markup-compatibility/2006">
              <mc:Choice xmlns:v="urn:schemas-microsoft-com:vml" Requires="v">
                <p:oleObj spid="_x0000_s66586" name="Equation" r:id="rId8" imgW="863225" imgH="393529" progId="Equation.DSMT4">
                  <p:embed/>
                </p:oleObj>
              </mc:Choice>
              <mc:Fallback>
                <p:oleObj name="Equation" r:id="rId8" imgW="863225" imgH="393529" progId="Equation.DSMT4">
                  <p:embed/>
                  <p:pic>
                    <p:nvPicPr>
                      <p:cNvPr id="0" name="对象 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148263" y="3962400"/>
                        <a:ext cx="1447800" cy="663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1" name="矩形 10"/>
          <p:cNvSpPr>
            <a:spLocks noChangeArrowheads="1"/>
          </p:cNvSpPr>
          <p:nvPr/>
        </p:nvSpPr>
        <p:spPr bwMode="auto">
          <a:xfrm>
            <a:off x="611188" y="4797425"/>
            <a:ext cx="195421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a:solidFill>
                  <a:schemeClr val="bg1"/>
                </a:solidFill>
              </a:rPr>
              <a:t>真空中：</a:t>
            </a:r>
            <a:r>
              <a:rPr lang="en-US" altLang="zh-CN" b="1">
                <a:solidFill>
                  <a:schemeClr val="bg1"/>
                </a:solidFill>
              </a:rPr>
              <a:t>B</a:t>
            </a:r>
            <a:r>
              <a:rPr lang="zh-CN" altLang="zh-CN">
                <a:solidFill>
                  <a:schemeClr val="bg1"/>
                </a:solidFill>
              </a:rPr>
              <a:t>＝</a:t>
            </a:r>
            <a:r>
              <a:rPr lang="en-US" altLang="zh-CN">
                <a:solidFill>
                  <a:schemeClr val="bg1"/>
                </a:solidFill>
              </a:rPr>
              <a:t>μ</a:t>
            </a:r>
            <a:r>
              <a:rPr lang="en-US" altLang="zh-CN" baseline="-25000">
                <a:solidFill>
                  <a:schemeClr val="bg1"/>
                </a:solidFill>
              </a:rPr>
              <a:t>0</a:t>
            </a:r>
            <a:r>
              <a:rPr lang="en-US" altLang="zh-CN" b="1">
                <a:solidFill>
                  <a:schemeClr val="bg1"/>
                </a:solidFill>
              </a:rPr>
              <a:t> H</a:t>
            </a:r>
            <a:endParaRPr lang="zh-CN" altLang="zh-CN">
              <a:solidFill>
                <a:schemeClr val="bg1"/>
              </a:solidFill>
            </a:endParaRPr>
          </a:p>
        </p:txBody>
      </p:sp>
      <p:sp>
        <p:nvSpPr>
          <p:cNvPr id="66573" name="Rectangle 1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13" name="对象 12"/>
          <p:cNvGraphicFramePr>
            <a:graphicFrameLocks noChangeAspect="1"/>
          </p:cNvGraphicFramePr>
          <p:nvPr/>
        </p:nvGraphicFramePr>
        <p:xfrm>
          <a:off x="3346450" y="4657725"/>
          <a:ext cx="1577975" cy="647700"/>
        </p:xfrm>
        <a:graphic>
          <a:graphicData uri="http://schemas.openxmlformats.org/presentationml/2006/ole">
            <mc:AlternateContent xmlns:mc="http://schemas.openxmlformats.org/markup-compatibility/2006">
              <mc:Choice xmlns:v="urn:schemas-microsoft-com:vml" Requires="v">
                <p:oleObj spid="_x0000_s66587" name="Equation" r:id="rId10" imgW="965200" imgH="393700" progId="Equation.DSMT4">
                  <p:embed/>
                </p:oleObj>
              </mc:Choice>
              <mc:Fallback>
                <p:oleObj name="Equation" r:id="rId10" imgW="965200" imgH="393700" progId="Equation.DSMT4">
                  <p:embed/>
                  <p:pic>
                    <p:nvPicPr>
                      <p:cNvPr id="0" name="对象 1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346450" y="4657725"/>
                        <a:ext cx="1577975"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4" name="矩形 13"/>
          <p:cNvSpPr>
            <a:spLocks noChangeArrowheads="1"/>
          </p:cNvSpPr>
          <p:nvPr/>
        </p:nvSpPr>
        <p:spPr bwMode="auto">
          <a:xfrm>
            <a:off x="611188" y="5589588"/>
            <a:ext cx="13525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a:solidFill>
                  <a:schemeClr val="bg1"/>
                </a:solidFill>
              </a:rPr>
              <a:t>当</a:t>
            </a:r>
            <a:r>
              <a:rPr lang="en-US" altLang="zh-CN">
                <a:solidFill>
                  <a:schemeClr val="bg1"/>
                </a:solidFill>
              </a:rPr>
              <a:t>r</a:t>
            </a:r>
            <a:r>
              <a:rPr lang="zh-CN" altLang="zh-CN">
                <a:solidFill>
                  <a:schemeClr val="bg1"/>
                </a:solidFill>
              </a:rPr>
              <a:t>＝</a:t>
            </a:r>
            <a:r>
              <a:rPr lang="en-US" altLang="zh-CN">
                <a:solidFill>
                  <a:schemeClr val="bg1"/>
                </a:solidFill>
              </a:rPr>
              <a:t>R</a:t>
            </a:r>
            <a:r>
              <a:rPr lang="zh-CN" altLang="zh-CN">
                <a:solidFill>
                  <a:schemeClr val="bg1"/>
                </a:solidFill>
              </a:rPr>
              <a:t>时：</a:t>
            </a:r>
          </a:p>
        </p:txBody>
      </p:sp>
      <p:sp>
        <p:nvSpPr>
          <p:cNvPr id="66576" name="Rectangle 1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16" name="对象 15"/>
          <p:cNvGraphicFramePr>
            <a:graphicFrameLocks noChangeAspect="1"/>
          </p:cNvGraphicFramePr>
          <p:nvPr/>
        </p:nvGraphicFramePr>
        <p:xfrm>
          <a:off x="2051050" y="5345113"/>
          <a:ext cx="3175000" cy="623887"/>
        </p:xfrm>
        <a:graphic>
          <a:graphicData uri="http://schemas.openxmlformats.org/presentationml/2006/ole">
            <mc:AlternateContent xmlns:mc="http://schemas.openxmlformats.org/markup-compatibility/2006">
              <mc:Choice xmlns:v="urn:schemas-microsoft-com:vml" Requires="v">
                <p:oleObj spid="_x0000_s66588" name="Equation" r:id="rId12" imgW="1993900" imgH="393700" progId="Equation.DSMT4">
                  <p:embed/>
                </p:oleObj>
              </mc:Choice>
              <mc:Fallback>
                <p:oleObj name="Equation" r:id="rId12" imgW="1993900" imgH="393700" progId="Equation.DSMT4">
                  <p:embed/>
                  <p:pic>
                    <p:nvPicPr>
                      <p:cNvPr id="0" name="对象 15"/>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051050" y="5345113"/>
                        <a:ext cx="3175000" cy="623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7" name="矩形 16"/>
          <p:cNvSpPr>
            <a:spLocks noChangeArrowheads="1"/>
          </p:cNvSpPr>
          <p:nvPr/>
        </p:nvSpPr>
        <p:spPr bwMode="auto">
          <a:xfrm>
            <a:off x="446088" y="5969000"/>
            <a:ext cx="8497887"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b="1">
                <a:solidFill>
                  <a:schemeClr val="bg1"/>
                </a:solidFill>
              </a:rPr>
              <a:t>由此看出，位移电流产生的磁场非常弱，只有在超高频情况下，才需要考虑位移电流产生的磁场。</a:t>
            </a:r>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P spid="11" grpId="0"/>
      <p:bldP spid="14" grpId="0"/>
      <p:bldP spid="17"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Text Box 2"/>
          <p:cNvSpPr txBox="1">
            <a:spLocks noChangeArrowheads="1"/>
          </p:cNvSpPr>
          <p:nvPr/>
        </p:nvSpPr>
        <p:spPr bwMode="auto">
          <a:xfrm>
            <a:off x="301625" y="271463"/>
            <a:ext cx="4921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rgbClr val="FFFF00"/>
                </a:solidFill>
                <a:latin typeface="Times New Roman" panose="02020603050405020304" pitchFamily="18" charset="0"/>
              </a:rPr>
              <a:t>例</a:t>
            </a:r>
          </a:p>
        </p:txBody>
      </p:sp>
      <p:sp>
        <p:nvSpPr>
          <p:cNvPr id="146435" name="Text Box 3"/>
          <p:cNvSpPr txBox="1">
            <a:spLocks noChangeArrowheads="1"/>
          </p:cNvSpPr>
          <p:nvPr/>
        </p:nvSpPr>
        <p:spPr bwMode="auto">
          <a:xfrm>
            <a:off x="708025" y="206375"/>
            <a:ext cx="8321675"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5000"/>
              </a:lnSpc>
            </a:pPr>
            <a:r>
              <a:rPr kumimoji="1" lang="zh-CN" altLang="en-US" sz="2400" b="1">
                <a:solidFill>
                  <a:schemeClr val="bg1"/>
                </a:solidFill>
                <a:latin typeface="Times New Roman" panose="02020603050405020304" pitchFamily="18" charset="0"/>
              </a:rPr>
              <a:t>设平行板电容器极板为圆板，半径为</a:t>
            </a:r>
            <a:r>
              <a:rPr kumimoji="1" lang="en-US" altLang="zh-CN" sz="2400" b="1" i="1">
                <a:solidFill>
                  <a:srgbClr val="66FFFF"/>
                </a:solidFill>
                <a:latin typeface="Times New Roman" panose="02020603050405020304" pitchFamily="18" charset="0"/>
              </a:rPr>
              <a:t>R </a:t>
            </a:r>
            <a:r>
              <a:rPr kumimoji="1" lang="zh-CN" altLang="en-US" sz="2400" b="1">
                <a:solidFill>
                  <a:schemeClr val="bg1"/>
                </a:solidFill>
                <a:latin typeface="Times New Roman" panose="02020603050405020304" pitchFamily="18" charset="0"/>
              </a:rPr>
              <a:t>，两极板间距为</a:t>
            </a:r>
            <a:r>
              <a:rPr kumimoji="1" lang="en-US" altLang="zh-CN" sz="2400" b="1" i="1">
                <a:solidFill>
                  <a:srgbClr val="66FFFF"/>
                </a:solidFill>
                <a:latin typeface="Times New Roman" panose="02020603050405020304" pitchFamily="18" charset="0"/>
              </a:rPr>
              <a:t>d</a:t>
            </a:r>
            <a:r>
              <a:rPr kumimoji="1" lang="en-US" altLang="zh-CN" sz="2400" b="1">
                <a:solidFill>
                  <a:schemeClr val="bg1"/>
                </a:solidFill>
                <a:latin typeface="Times New Roman" panose="02020603050405020304" pitchFamily="18" charset="0"/>
              </a:rPr>
              <a:t>,</a:t>
            </a:r>
          </a:p>
          <a:p>
            <a:pPr eaLnBrk="1" hangingPunct="1">
              <a:lnSpc>
                <a:spcPct val="125000"/>
              </a:lnSpc>
            </a:pPr>
            <a:r>
              <a:rPr kumimoji="1" lang="zh-CN" altLang="en-US" sz="2400" b="1">
                <a:solidFill>
                  <a:schemeClr val="bg1"/>
                </a:solidFill>
                <a:latin typeface="Times New Roman" panose="02020603050405020304" pitchFamily="18" charset="0"/>
              </a:rPr>
              <a:t>用缓变电流 </a:t>
            </a:r>
            <a:r>
              <a:rPr kumimoji="1" lang="en-US" altLang="zh-CN" sz="2400" b="1" i="1">
                <a:solidFill>
                  <a:srgbClr val="66FFFF"/>
                </a:solidFill>
                <a:latin typeface="Times New Roman" panose="02020603050405020304" pitchFamily="18" charset="0"/>
              </a:rPr>
              <a:t>I</a:t>
            </a:r>
            <a:r>
              <a:rPr kumimoji="1" lang="en-US" altLang="zh-CN" sz="2400" b="1" i="1" baseline="-25000">
                <a:solidFill>
                  <a:srgbClr val="66FFFF"/>
                </a:solidFill>
                <a:latin typeface="Times New Roman" panose="02020603050405020304" pitchFamily="18" charset="0"/>
              </a:rPr>
              <a:t>C</a:t>
            </a:r>
            <a:r>
              <a:rPr kumimoji="1" lang="en-US" altLang="zh-CN" sz="2400" b="1" baseline="-25000">
                <a:solidFill>
                  <a:srgbClr val="66FFFF"/>
                </a:solidFill>
                <a:latin typeface="Times New Roman" panose="02020603050405020304" pitchFamily="18" charset="0"/>
              </a:rPr>
              <a:t> </a:t>
            </a:r>
            <a:r>
              <a:rPr kumimoji="1" lang="zh-CN" altLang="en-US" sz="2400" b="1">
                <a:solidFill>
                  <a:schemeClr val="bg1"/>
                </a:solidFill>
                <a:latin typeface="Times New Roman" panose="02020603050405020304" pitchFamily="18" charset="0"/>
              </a:rPr>
              <a:t>对电容器充电</a:t>
            </a:r>
          </a:p>
        </p:txBody>
      </p:sp>
      <p:grpSp>
        <p:nvGrpSpPr>
          <p:cNvPr id="146436" name="Group 4"/>
          <p:cNvGrpSpPr>
            <a:grpSpLocks/>
          </p:cNvGrpSpPr>
          <p:nvPr/>
        </p:nvGrpSpPr>
        <p:grpSpPr bwMode="auto">
          <a:xfrm>
            <a:off x="5467350" y="1524000"/>
            <a:ext cx="1219200" cy="2438400"/>
            <a:chOff x="1488" y="1776"/>
            <a:chExt cx="864" cy="1344"/>
          </a:xfrm>
        </p:grpSpPr>
        <p:sp>
          <p:nvSpPr>
            <p:cNvPr id="67633" name="Oval 5"/>
            <p:cNvSpPr>
              <a:spLocks noChangeArrowheads="1"/>
            </p:cNvSpPr>
            <p:nvPr/>
          </p:nvSpPr>
          <p:spPr bwMode="auto">
            <a:xfrm>
              <a:off x="1488" y="1776"/>
              <a:ext cx="768" cy="1344"/>
            </a:xfrm>
            <a:prstGeom prst="ellipse">
              <a:avLst/>
            </a:prstGeom>
            <a:solidFill>
              <a:srgbClr val="00CC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7634" name="Oval 6"/>
            <p:cNvSpPr>
              <a:spLocks noChangeArrowheads="1"/>
            </p:cNvSpPr>
            <p:nvPr/>
          </p:nvSpPr>
          <p:spPr bwMode="auto">
            <a:xfrm>
              <a:off x="1584" y="1776"/>
              <a:ext cx="768" cy="1344"/>
            </a:xfrm>
            <a:prstGeom prst="ellipse">
              <a:avLst/>
            </a:prstGeom>
            <a:solidFill>
              <a:srgbClr val="99CC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grpSp>
        <p:nvGrpSpPr>
          <p:cNvPr id="146439" name="Group 7"/>
          <p:cNvGrpSpPr>
            <a:grpSpLocks/>
          </p:cNvGrpSpPr>
          <p:nvPr/>
        </p:nvGrpSpPr>
        <p:grpSpPr bwMode="auto">
          <a:xfrm>
            <a:off x="7067550" y="1524000"/>
            <a:ext cx="1219200" cy="2438400"/>
            <a:chOff x="1488" y="1776"/>
            <a:chExt cx="864" cy="1344"/>
          </a:xfrm>
        </p:grpSpPr>
        <p:sp>
          <p:nvSpPr>
            <p:cNvPr id="67631" name="Oval 8"/>
            <p:cNvSpPr>
              <a:spLocks noChangeArrowheads="1"/>
            </p:cNvSpPr>
            <p:nvPr/>
          </p:nvSpPr>
          <p:spPr bwMode="auto">
            <a:xfrm>
              <a:off x="1488" y="1776"/>
              <a:ext cx="768" cy="1344"/>
            </a:xfrm>
            <a:prstGeom prst="ellipse">
              <a:avLst/>
            </a:prstGeom>
            <a:solidFill>
              <a:srgbClr val="00CC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7632" name="Oval 9"/>
            <p:cNvSpPr>
              <a:spLocks noChangeArrowheads="1"/>
            </p:cNvSpPr>
            <p:nvPr/>
          </p:nvSpPr>
          <p:spPr bwMode="auto">
            <a:xfrm>
              <a:off x="1584" y="1776"/>
              <a:ext cx="768" cy="1344"/>
            </a:xfrm>
            <a:prstGeom prst="ellipse">
              <a:avLst/>
            </a:prstGeom>
            <a:solidFill>
              <a:srgbClr val="99CC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sp>
        <p:nvSpPr>
          <p:cNvPr id="146442" name="Line 10"/>
          <p:cNvSpPr>
            <a:spLocks noChangeShapeType="1"/>
          </p:cNvSpPr>
          <p:nvPr/>
        </p:nvSpPr>
        <p:spPr bwMode="auto">
          <a:xfrm>
            <a:off x="4552950" y="2743200"/>
            <a:ext cx="914400" cy="0"/>
          </a:xfrm>
          <a:prstGeom prst="line">
            <a:avLst/>
          </a:prstGeom>
          <a:noFill/>
          <a:ln w="38100">
            <a:solidFill>
              <a:srgbClr val="FF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6443" name="Line 11"/>
          <p:cNvSpPr>
            <a:spLocks noChangeShapeType="1"/>
          </p:cNvSpPr>
          <p:nvPr/>
        </p:nvSpPr>
        <p:spPr bwMode="auto">
          <a:xfrm>
            <a:off x="7829550" y="2762250"/>
            <a:ext cx="914400" cy="0"/>
          </a:xfrm>
          <a:prstGeom prst="line">
            <a:avLst/>
          </a:prstGeom>
          <a:noFill/>
          <a:ln w="38100">
            <a:solidFill>
              <a:srgbClr val="FF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6444" name="Line 12"/>
          <p:cNvSpPr>
            <a:spLocks noChangeShapeType="1"/>
          </p:cNvSpPr>
          <p:nvPr/>
        </p:nvSpPr>
        <p:spPr bwMode="auto">
          <a:xfrm>
            <a:off x="6153150" y="2762250"/>
            <a:ext cx="914400" cy="0"/>
          </a:xfrm>
          <a:prstGeom prst="line">
            <a:avLst/>
          </a:prstGeom>
          <a:noFill/>
          <a:ln w="22225">
            <a:solidFill>
              <a:srgbClr val="FFFF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46445" name="Object 13"/>
          <p:cNvGraphicFramePr>
            <a:graphicFrameLocks/>
          </p:cNvGraphicFramePr>
          <p:nvPr/>
        </p:nvGraphicFramePr>
        <p:xfrm>
          <a:off x="4229100" y="2544763"/>
          <a:ext cx="341313" cy="431800"/>
        </p:xfrm>
        <a:graphic>
          <a:graphicData uri="http://schemas.openxmlformats.org/presentationml/2006/ole">
            <mc:AlternateContent xmlns:mc="http://schemas.openxmlformats.org/markup-compatibility/2006">
              <mc:Choice xmlns:v="urn:schemas-microsoft-com:vml" Requires="v">
                <p:oleObj spid="_x0000_s67655" name="公式" r:id="rId3" imgW="238257" imgH="323730" progId="Equation.3">
                  <p:embed/>
                </p:oleObj>
              </mc:Choice>
              <mc:Fallback>
                <p:oleObj name="公式" r:id="rId3" imgW="238257" imgH="323730" progId="Equation.3">
                  <p:embed/>
                  <p:pic>
                    <p:nvPicPr>
                      <p:cNvPr id="0" name="Object 1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29100" y="2544763"/>
                        <a:ext cx="341313"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6446" name="Object 14"/>
          <p:cNvGraphicFramePr>
            <a:graphicFrameLocks/>
          </p:cNvGraphicFramePr>
          <p:nvPr/>
        </p:nvGraphicFramePr>
        <p:xfrm>
          <a:off x="5892800" y="1814513"/>
          <a:ext cx="280988" cy="227012"/>
        </p:xfrm>
        <a:graphic>
          <a:graphicData uri="http://schemas.openxmlformats.org/presentationml/2006/ole">
            <mc:AlternateContent xmlns:mc="http://schemas.openxmlformats.org/markup-compatibility/2006">
              <mc:Choice xmlns:v="urn:schemas-microsoft-com:vml" Requires="v">
                <p:oleObj spid="_x0000_s67656" name="公式" r:id="rId5" imgW="171534" imgH="123930" progId="Equation.3">
                  <p:embed/>
                </p:oleObj>
              </mc:Choice>
              <mc:Fallback>
                <p:oleObj name="公式" r:id="rId5" imgW="171534" imgH="123930" progId="Equation.3">
                  <p:embed/>
                  <p:pic>
                    <p:nvPicPr>
                      <p:cNvPr id="0" name="Object 14"/>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92800" y="1814513"/>
                        <a:ext cx="280988" cy="2270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6447" name="Object 15"/>
          <p:cNvGraphicFramePr>
            <a:graphicFrameLocks/>
          </p:cNvGraphicFramePr>
          <p:nvPr/>
        </p:nvGraphicFramePr>
        <p:xfrm>
          <a:off x="7456488" y="1814513"/>
          <a:ext cx="547687" cy="227012"/>
        </p:xfrm>
        <a:graphic>
          <a:graphicData uri="http://schemas.openxmlformats.org/presentationml/2006/ole">
            <mc:AlternateContent xmlns:mc="http://schemas.openxmlformats.org/markup-compatibility/2006">
              <mc:Choice xmlns:v="urn:schemas-microsoft-com:vml" Requires="v">
                <p:oleObj spid="_x0000_s67657" name="公式" r:id="rId7" imgW="438156" imgH="123930" progId="Equation.3">
                  <p:embed/>
                </p:oleObj>
              </mc:Choice>
              <mc:Fallback>
                <p:oleObj name="公式" r:id="rId7" imgW="438156" imgH="123930" progId="Equation.3">
                  <p:embed/>
                  <p:pic>
                    <p:nvPicPr>
                      <p:cNvPr id="0" name="Object 15"/>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456488" y="1814513"/>
                        <a:ext cx="547687" cy="2270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6448" name="Line 16"/>
          <p:cNvSpPr>
            <a:spLocks noChangeShapeType="1"/>
          </p:cNvSpPr>
          <p:nvPr/>
        </p:nvSpPr>
        <p:spPr bwMode="auto">
          <a:xfrm flipH="1">
            <a:off x="7308850" y="2743200"/>
            <a:ext cx="520700" cy="757238"/>
          </a:xfrm>
          <a:prstGeom prst="line">
            <a:avLst/>
          </a:prstGeom>
          <a:noFill/>
          <a:ln w="28575">
            <a:solidFill>
              <a:srgbClr val="800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46449" name="Object 17"/>
          <p:cNvGraphicFramePr>
            <a:graphicFrameLocks/>
          </p:cNvGraphicFramePr>
          <p:nvPr/>
        </p:nvGraphicFramePr>
        <p:xfrm>
          <a:off x="7658100" y="2941638"/>
          <a:ext cx="280988" cy="292100"/>
        </p:xfrm>
        <a:graphic>
          <a:graphicData uri="http://schemas.openxmlformats.org/presentationml/2006/ole">
            <mc:AlternateContent xmlns:mc="http://schemas.openxmlformats.org/markup-compatibility/2006">
              <mc:Choice xmlns:v="urn:schemas-microsoft-com:vml" Requires="v">
                <p:oleObj spid="_x0000_s67658" name="公式" r:id="rId9" imgW="171534" imgH="200070" progId="Equation.3">
                  <p:embed/>
                </p:oleObj>
              </mc:Choice>
              <mc:Fallback>
                <p:oleObj name="公式" r:id="rId9" imgW="171534" imgH="200070" progId="Equation.3">
                  <p:embed/>
                  <p:pic>
                    <p:nvPicPr>
                      <p:cNvPr id="0" name="Object 17"/>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658100" y="2941638"/>
                        <a:ext cx="280988" cy="292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6450" name="Object 18"/>
          <p:cNvGraphicFramePr>
            <a:graphicFrameLocks/>
          </p:cNvGraphicFramePr>
          <p:nvPr/>
        </p:nvGraphicFramePr>
        <p:xfrm>
          <a:off x="4959350" y="1611313"/>
          <a:ext cx="280988" cy="420687"/>
        </p:xfrm>
        <a:graphic>
          <a:graphicData uri="http://schemas.openxmlformats.org/presentationml/2006/ole">
            <mc:AlternateContent xmlns:mc="http://schemas.openxmlformats.org/markup-compatibility/2006">
              <mc:Choice xmlns:v="urn:schemas-microsoft-com:vml" Requires="v">
                <p:oleObj spid="_x0000_s67659" name="公式" r:id="rId11" imgW="171534" imgH="314280" progId="Equation.3">
                  <p:embed/>
                </p:oleObj>
              </mc:Choice>
              <mc:Fallback>
                <p:oleObj name="公式" r:id="rId11" imgW="171534" imgH="314280" progId="Equation.3">
                  <p:embed/>
                  <p:pic>
                    <p:nvPicPr>
                      <p:cNvPr id="0" name="Object 18"/>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959350" y="1611313"/>
                        <a:ext cx="280988" cy="4206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6451" name="Object 19"/>
          <p:cNvGraphicFramePr>
            <a:graphicFrameLocks/>
          </p:cNvGraphicFramePr>
          <p:nvPr/>
        </p:nvGraphicFramePr>
        <p:xfrm>
          <a:off x="6518275" y="1209675"/>
          <a:ext cx="315913" cy="417513"/>
        </p:xfrm>
        <a:graphic>
          <a:graphicData uri="http://schemas.openxmlformats.org/presentationml/2006/ole">
            <mc:AlternateContent xmlns:mc="http://schemas.openxmlformats.org/markup-compatibility/2006">
              <mc:Choice xmlns:v="urn:schemas-microsoft-com:vml" Requires="v">
                <p:oleObj spid="_x0000_s67660" name="公式" r:id="rId13" imgW="209623" imgH="314280" progId="Equation.3">
                  <p:embed/>
                </p:oleObj>
              </mc:Choice>
              <mc:Fallback>
                <p:oleObj name="公式" r:id="rId13" imgW="209623" imgH="314280" progId="Equation.3">
                  <p:embed/>
                  <p:pic>
                    <p:nvPicPr>
                      <p:cNvPr id="0" name="Object 19"/>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518275" y="1209675"/>
                        <a:ext cx="315913" cy="4175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6452" name="Text Box 20"/>
          <p:cNvSpPr txBox="1">
            <a:spLocks noChangeArrowheads="1"/>
          </p:cNvSpPr>
          <p:nvPr/>
        </p:nvSpPr>
        <p:spPr bwMode="auto">
          <a:xfrm>
            <a:off x="298450" y="1733550"/>
            <a:ext cx="4921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rgbClr val="FFFF00"/>
                </a:solidFill>
                <a:latin typeface="Times New Roman" panose="02020603050405020304" pitchFamily="18" charset="0"/>
              </a:rPr>
              <a:t>解</a:t>
            </a:r>
          </a:p>
        </p:txBody>
      </p:sp>
      <p:sp>
        <p:nvSpPr>
          <p:cNvPr id="146453" name="Text Box 21"/>
          <p:cNvSpPr txBox="1">
            <a:spLocks noChangeArrowheads="1"/>
          </p:cNvSpPr>
          <p:nvPr/>
        </p:nvSpPr>
        <p:spPr bwMode="auto">
          <a:xfrm>
            <a:off x="685800" y="1714500"/>
            <a:ext cx="3251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Times New Roman" panose="02020603050405020304" pitchFamily="18" charset="0"/>
              </a:rPr>
              <a:t>任一时刻极板间的电场</a:t>
            </a:r>
          </a:p>
        </p:txBody>
      </p:sp>
      <p:graphicFrame>
        <p:nvGraphicFramePr>
          <p:cNvPr id="146454" name="Object 22"/>
          <p:cNvGraphicFramePr>
            <a:graphicFrameLocks/>
          </p:cNvGraphicFramePr>
          <p:nvPr/>
        </p:nvGraphicFramePr>
        <p:xfrm>
          <a:off x="1668463" y="2182813"/>
          <a:ext cx="974725" cy="914400"/>
        </p:xfrm>
        <a:graphic>
          <a:graphicData uri="http://schemas.openxmlformats.org/presentationml/2006/ole">
            <mc:AlternateContent xmlns:mc="http://schemas.openxmlformats.org/markup-compatibility/2006">
              <mc:Choice xmlns:v="urn:schemas-microsoft-com:vml" Requires="v">
                <p:oleObj spid="_x0000_s67661" name="公式" r:id="rId15" imgW="885766" imgH="809730" progId="Equation.3">
                  <p:embed/>
                </p:oleObj>
              </mc:Choice>
              <mc:Fallback>
                <p:oleObj name="公式" r:id="rId15" imgW="885766" imgH="809730" progId="Equation.3">
                  <p:embed/>
                  <p:pic>
                    <p:nvPicPr>
                      <p:cNvPr id="0" name="Object 22"/>
                      <p:cNvPicPr>
                        <a:picLocks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668463" y="2182813"/>
                        <a:ext cx="974725" cy="914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6455" name="Object 23"/>
          <p:cNvGraphicFramePr>
            <a:graphicFrameLocks/>
          </p:cNvGraphicFramePr>
          <p:nvPr/>
        </p:nvGraphicFramePr>
        <p:xfrm>
          <a:off x="2687638" y="2182813"/>
          <a:ext cx="647700" cy="914400"/>
        </p:xfrm>
        <a:graphic>
          <a:graphicData uri="http://schemas.openxmlformats.org/presentationml/2006/ole">
            <mc:AlternateContent xmlns:mc="http://schemas.openxmlformats.org/markup-compatibility/2006">
              <mc:Choice xmlns:v="urn:schemas-microsoft-com:vml" Requires="v">
                <p:oleObj spid="_x0000_s67662" name="公式" r:id="rId17" imgW="542967" imgH="809730" progId="Equation.3">
                  <p:embed/>
                </p:oleObj>
              </mc:Choice>
              <mc:Fallback>
                <p:oleObj name="公式" r:id="rId17" imgW="542967" imgH="809730" progId="Equation.3">
                  <p:embed/>
                  <p:pic>
                    <p:nvPicPr>
                      <p:cNvPr id="0" name="Object 23"/>
                      <p:cNvPicPr>
                        <a:picLocks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687638" y="2182813"/>
                        <a:ext cx="647700" cy="914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6456" name="Text Box 24"/>
          <p:cNvSpPr txBox="1">
            <a:spLocks noChangeArrowheads="1"/>
          </p:cNvSpPr>
          <p:nvPr/>
        </p:nvSpPr>
        <p:spPr bwMode="auto">
          <a:xfrm>
            <a:off x="666750" y="3124200"/>
            <a:ext cx="36226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Times New Roman" panose="02020603050405020304" pitchFamily="18" charset="0"/>
              </a:rPr>
              <a:t> 极板间任一点的位移电流</a:t>
            </a:r>
          </a:p>
        </p:txBody>
      </p:sp>
      <p:graphicFrame>
        <p:nvGraphicFramePr>
          <p:cNvPr id="146457" name="Object 25"/>
          <p:cNvGraphicFramePr>
            <a:graphicFrameLocks/>
          </p:cNvGraphicFramePr>
          <p:nvPr/>
        </p:nvGraphicFramePr>
        <p:xfrm>
          <a:off x="879475" y="3644900"/>
          <a:ext cx="1235075" cy="823913"/>
        </p:xfrm>
        <a:graphic>
          <a:graphicData uri="http://schemas.openxmlformats.org/presentationml/2006/ole">
            <mc:AlternateContent xmlns:mc="http://schemas.openxmlformats.org/markup-compatibility/2006">
              <mc:Choice xmlns:v="urn:schemas-microsoft-com:vml" Requires="v">
                <p:oleObj spid="_x0000_s67663" name="公式" r:id="rId19" imgW="1124023" imgH="733320" progId="Equation.3">
                  <p:embed/>
                </p:oleObj>
              </mc:Choice>
              <mc:Fallback>
                <p:oleObj name="公式" r:id="rId19" imgW="1124023" imgH="733320" progId="Equation.3">
                  <p:embed/>
                  <p:pic>
                    <p:nvPicPr>
                      <p:cNvPr id="0" name="Object 25"/>
                      <p:cNvPicPr>
                        <a:picLocks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879475" y="3644900"/>
                        <a:ext cx="1235075" cy="823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6458" name="Object 26"/>
          <p:cNvGraphicFramePr>
            <a:graphicFrameLocks/>
          </p:cNvGraphicFramePr>
          <p:nvPr/>
        </p:nvGraphicFramePr>
        <p:xfrm>
          <a:off x="2076450" y="3663950"/>
          <a:ext cx="787400" cy="823913"/>
        </p:xfrm>
        <a:graphic>
          <a:graphicData uri="http://schemas.openxmlformats.org/presentationml/2006/ole">
            <mc:AlternateContent xmlns:mc="http://schemas.openxmlformats.org/markup-compatibility/2006">
              <mc:Choice xmlns:v="urn:schemas-microsoft-com:vml" Requires="v">
                <p:oleObj spid="_x0000_s67664" name="公式" r:id="rId21" imgW="695322" imgH="733320" progId="Equation.3">
                  <p:embed/>
                </p:oleObj>
              </mc:Choice>
              <mc:Fallback>
                <p:oleObj name="公式" r:id="rId21" imgW="695322" imgH="733320" progId="Equation.3">
                  <p:embed/>
                  <p:pic>
                    <p:nvPicPr>
                      <p:cNvPr id="0" name="Object 26"/>
                      <p:cNvPicPr>
                        <a:picLocks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2076450" y="3663950"/>
                        <a:ext cx="787400" cy="823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6459" name="Object 27"/>
          <p:cNvGraphicFramePr>
            <a:graphicFrameLocks/>
          </p:cNvGraphicFramePr>
          <p:nvPr/>
        </p:nvGraphicFramePr>
        <p:xfrm>
          <a:off x="2862263" y="3683000"/>
          <a:ext cx="952500" cy="823913"/>
        </p:xfrm>
        <a:graphic>
          <a:graphicData uri="http://schemas.openxmlformats.org/presentationml/2006/ole">
            <mc:AlternateContent xmlns:mc="http://schemas.openxmlformats.org/markup-compatibility/2006">
              <mc:Choice xmlns:v="urn:schemas-microsoft-com:vml" Requires="v">
                <p:oleObj spid="_x0000_s67665" name="公式" r:id="rId23" imgW="847677" imgH="733320" progId="Equation.3">
                  <p:embed/>
                </p:oleObj>
              </mc:Choice>
              <mc:Fallback>
                <p:oleObj name="公式" r:id="rId23" imgW="847677" imgH="733320" progId="Equation.3">
                  <p:embed/>
                  <p:pic>
                    <p:nvPicPr>
                      <p:cNvPr id="0" name="Object 27"/>
                      <p:cNvPicPr>
                        <a:picLocks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2862263" y="3683000"/>
                        <a:ext cx="952500" cy="823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6460" name="Text Box 28"/>
          <p:cNvSpPr txBox="1">
            <a:spLocks noChangeArrowheads="1"/>
          </p:cNvSpPr>
          <p:nvPr/>
        </p:nvSpPr>
        <p:spPr bwMode="auto">
          <a:xfrm>
            <a:off x="673100" y="4700588"/>
            <a:ext cx="3251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Times New Roman" panose="02020603050405020304" pitchFamily="18" charset="0"/>
              </a:rPr>
              <a:t>由全电流安培环路定理</a:t>
            </a:r>
          </a:p>
        </p:txBody>
      </p:sp>
      <p:sp>
        <p:nvSpPr>
          <p:cNvPr id="146461" name="Line 29"/>
          <p:cNvSpPr>
            <a:spLocks noChangeShapeType="1"/>
          </p:cNvSpPr>
          <p:nvPr/>
        </p:nvSpPr>
        <p:spPr bwMode="auto">
          <a:xfrm>
            <a:off x="6153150" y="3733800"/>
            <a:ext cx="1066800" cy="0"/>
          </a:xfrm>
          <a:prstGeom prst="line">
            <a:avLst/>
          </a:prstGeom>
          <a:noFill/>
          <a:ln w="38100">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6462" name="Line 30"/>
          <p:cNvSpPr>
            <a:spLocks noChangeShapeType="1"/>
          </p:cNvSpPr>
          <p:nvPr/>
        </p:nvSpPr>
        <p:spPr bwMode="auto">
          <a:xfrm>
            <a:off x="6153150" y="1676400"/>
            <a:ext cx="1143000" cy="0"/>
          </a:xfrm>
          <a:prstGeom prst="line">
            <a:avLst/>
          </a:prstGeom>
          <a:noFill/>
          <a:ln w="38100">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6463" name="Line 31"/>
          <p:cNvSpPr>
            <a:spLocks noChangeShapeType="1"/>
          </p:cNvSpPr>
          <p:nvPr/>
        </p:nvSpPr>
        <p:spPr bwMode="auto">
          <a:xfrm>
            <a:off x="5924550" y="2209800"/>
            <a:ext cx="1143000" cy="0"/>
          </a:xfrm>
          <a:prstGeom prst="line">
            <a:avLst/>
          </a:prstGeom>
          <a:noFill/>
          <a:ln w="38100">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6464" name="Line 32"/>
          <p:cNvSpPr>
            <a:spLocks noChangeShapeType="1"/>
          </p:cNvSpPr>
          <p:nvPr/>
        </p:nvSpPr>
        <p:spPr bwMode="auto">
          <a:xfrm>
            <a:off x="5924550" y="3276600"/>
            <a:ext cx="1143000" cy="0"/>
          </a:xfrm>
          <a:prstGeom prst="line">
            <a:avLst/>
          </a:prstGeom>
          <a:noFill/>
          <a:ln w="38100">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6465" name="Line 33"/>
          <p:cNvSpPr>
            <a:spLocks noChangeShapeType="1"/>
          </p:cNvSpPr>
          <p:nvPr/>
        </p:nvSpPr>
        <p:spPr bwMode="auto">
          <a:xfrm>
            <a:off x="5848350" y="2743200"/>
            <a:ext cx="1219200" cy="0"/>
          </a:xfrm>
          <a:prstGeom prst="line">
            <a:avLst/>
          </a:prstGeom>
          <a:noFill/>
          <a:ln w="38100">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46466" name="Object 34"/>
          <p:cNvGraphicFramePr>
            <a:graphicFrameLocks/>
          </p:cNvGraphicFramePr>
          <p:nvPr/>
        </p:nvGraphicFramePr>
        <p:xfrm>
          <a:off x="755650" y="5229225"/>
          <a:ext cx="3530600" cy="863600"/>
        </p:xfrm>
        <a:graphic>
          <a:graphicData uri="http://schemas.openxmlformats.org/presentationml/2006/ole">
            <mc:AlternateContent xmlns:mc="http://schemas.openxmlformats.org/markup-compatibility/2006">
              <mc:Choice xmlns:v="urn:schemas-microsoft-com:vml" Requires="v">
                <p:oleObj spid="_x0000_s67666" name="公式" r:id="rId25" imgW="3438522" imgH="771660" progId="Equation.3">
                  <p:embed/>
                </p:oleObj>
              </mc:Choice>
              <mc:Fallback>
                <p:oleObj name="公式" r:id="rId25" imgW="3438522" imgH="771660" progId="Equation.3">
                  <p:embed/>
                  <p:pic>
                    <p:nvPicPr>
                      <p:cNvPr id="0" name="Object 34"/>
                      <p:cNvPicPr>
                        <a:picLocks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755650" y="5229225"/>
                        <a:ext cx="3530600" cy="863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6467" name="Object 35"/>
          <p:cNvGraphicFramePr>
            <a:graphicFrameLocks/>
          </p:cNvGraphicFramePr>
          <p:nvPr/>
        </p:nvGraphicFramePr>
        <p:xfrm>
          <a:off x="4673600" y="4410075"/>
          <a:ext cx="280988" cy="417513"/>
        </p:xfrm>
        <a:graphic>
          <a:graphicData uri="http://schemas.openxmlformats.org/presentationml/2006/ole">
            <mc:AlternateContent xmlns:mc="http://schemas.openxmlformats.org/markup-compatibility/2006">
              <mc:Choice xmlns:v="urn:schemas-microsoft-com:vml" Requires="v">
                <p:oleObj spid="_x0000_s67667" name="公式" r:id="rId27" imgW="171534" imgH="314280" progId="Equation.3">
                  <p:embed/>
                </p:oleObj>
              </mc:Choice>
              <mc:Fallback>
                <p:oleObj name="公式" r:id="rId27" imgW="171534" imgH="314280" progId="Equation.3">
                  <p:embed/>
                  <p:pic>
                    <p:nvPicPr>
                      <p:cNvPr id="0" name="Object 35"/>
                      <p:cNvPicPr>
                        <a:picLocks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4673600" y="4410075"/>
                        <a:ext cx="280988" cy="417513"/>
                      </a:xfrm>
                      <a:prstGeom prst="rect">
                        <a:avLst/>
                      </a:prstGeom>
                      <a:solidFill>
                        <a:srgbClr val="003366">
                          <a:alpha val="20000"/>
                        </a:srgbClr>
                      </a:solidFill>
                      <a:ln>
                        <a:noFill/>
                      </a:ln>
                      <a:effectLst/>
                      <a:extLs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6468" name="Object 36"/>
          <p:cNvGraphicFramePr>
            <a:graphicFrameLocks/>
          </p:cNvGraphicFramePr>
          <p:nvPr/>
        </p:nvGraphicFramePr>
        <p:xfrm>
          <a:off x="4651375" y="5097463"/>
          <a:ext cx="315913" cy="420687"/>
        </p:xfrm>
        <a:graphic>
          <a:graphicData uri="http://schemas.openxmlformats.org/presentationml/2006/ole">
            <mc:AlternateContent xmlns:mc="http://schemas.openxmlformats.org/markup-compatibility/2006">
              <mc:Choice xmlns:v="urn:schemas-microsoft-com:vml" Requires="v">
                <p:oleObj spid="_x0000_s67668" name="公式" r:id="rId29" imgW="209623" imgH="314280" progId="Equation.3">
                  <p:embed/>
                </p:oleObj>
              </mc:Choice>
              <mc:Fallback>
                <p:oleObj name="公式" r:id="rId29" imgW="209623" imgH="314280" progId="Equation.3">
                  <p:embed/>
                  <p:pic>
                    <p:nvPicPr>
                      <p:cNvPr id="0" name="Object 36"/>
                      <p:cNvPicPr>
                        <a:picLocks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4651375" y="5097463"/>
                        <a:ext cx="315913" cy="420687"/>
                      </a:xfrm>
                      <a:prstGeom prst="rect">
                        <a:avLst/>
                      </a:prstGeom>
                      <a:solidFill>
                        <a:srgbClr val="003366">
                          <a:alpha val="20000"/>
                        </a:srgbClr>
                      </a:solidFill>
                      <a:ln>
                        <a:noFill/>
                      </a:ln>
                      <a:effectLst/>
                      <a:extLs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6469" name="AutoShape 37"/>
          <p:cNvSpPr>
            <a:spLocks/>
          </p:cNvSpPr>
          <p:nvPr/>
        </p:nvSpPr>
        <p:spPr bwMode="auto">
          <a:xfrm>
            <a:off x="4427538" y="4552950"/>
            <a:ext cx="222250" cy="1811338"/>
          </a:xfrm>
          <a:prstGeom prst="leftBrace">
            <a:avLst>
              <a:gd name="adj1" fmla="val 67917"/>
              <a:gd name="adj2" fmla="val 61176"/>
            </a:avLst>
          </a:prstGeom>
          <a:noFill/>
          <a:ln w="28575">
            <a:solidFill>
              <a:srgbClr val="66FF33"/>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46470" name="Oval 38"/>
          <p:cNvSpPr>
            <a:spLocks noChangeArrowheads="1"/>
          </p:cNvSpPr>
          <p:nvPr/>
        </p:nvSpPr>
        <p:spPr bwMode="auto">
          <a:xfrm>
            <a:off x="4857750" y="2209800"/>
            <a:ext cx="457200" cy="1143000"/>
          </a:xfrm>
          <a:prstGeom prst="ellipse">
            <a:avLst/>
          </a:prstGeom>
          <a:noFill/>
          <a:ln w="28575">
            <a:solidFill>
              <a:schemeClr val="bg1"/>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46471" name="Oval 39"/>
          <p:cNvSpPr>
            <a:spLocks noChangeArrowheads="1"/>
          </p:cNvSpPr>
          <p:nvPr/>
        </p:nvSpPr>
        <p:spPr bwMode="auto">
          <a:xfrm>
            <a:off x="6457950" y="1905000"/>
            <a:ext cx="457200" cy="1676400"/>
          </a:xfrm>
          <a:prstGeom prst="ellipse">
            <a:avLst/>
          </a:prstGeom>
          <a:noFill/>
          <a:ln w="28575">
            <a:solidFill>
              <a:srgbClr val="FFFF00"/>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46472" name="Oval 40"/>
          <p:cNvSpPr>
            <a:spLocks noChangeArrowheads="1"/>
          </p:cNvSpPr>
          <p:nvPr/>
        </p:nvSpPr>
        <p:spPr bwMode="auto">
          <a:xfrm>
            <a:off x="5010150" y="2133600"/>
            <a:ext cx="152400" cy="152400"/>
          </a:xfrm>
          <a:prstGeom prst="ellipse">
            <a:avLst/>
          </a:prstGeom>
          <a:solidFill>
            <a:srgbClr val="00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46473" name="Oval 41"/>
          <p:cNvSpPr>
            <a:spLocks noChangeArrowheads="1"/>
          </p:cNvSpPr>
          <p:nvPr/>
        </p:nvSpPr>
        <p:spPr bwMode="auto">
          <a:xfrm>
            <a:off x="6610350" y="1828800"/>
            <a:ext cx="152400" cy="152400"/>
          </a:xfrm>
          <a:prstGeom prst="ellipse">
            <a:avLst/>
          </a:prstGeom>
          <a:solidFill>
            <a:srgbClr val="00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146474" name="Object 42"/>
          <p:cNvGraphicFramePr>
            <a:graphicFrameLocks/>
          </p:cNvGraphicFramePr>
          <p:nvPr/>
        </p:nvGraphicFramePr>
        <p:xfrm>
          <a:off x="5091113" y="4414838"/>
          <a:ext cx="1738312" cy="431800"/>
        </p:xfrm>
        <a:graphic>
          <a:graphicData uri="http://schemas.openxmlformats.org/presentationml/2006/ole">
            <mc:AlternateContent xmlns:mc="http://schemas.openxmlformats.org/markup-compatibility/2006">
              <mc:Choice xmlns:v="urn:schemas-microsoft-com:vml" Requires="v">
                <p:oleObj spid="_x0000_s67669" name="公式" r:id="rId31" imgW="1647811" imgH="323730" progId="Equation.3">
                  <p:embed/>
                </p:oleObj>
              </mc:Choice>
              <mc:Fallback>
                <p:oleObj name="公式" r:id="rId31" imgW="1647811" imgH="323730" progId="Equation.3">
                  <p:embed/>
                  <p:pic>
                    <p:nvPicPr>
                      <p:cNvPr id="0" name="Object 42"/>
                      <p:cNvPicPr>
                        <a:picLocks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5091113" y="4414838"/>
                        <a:ext cx="1738312"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6475" name="Object 43"/>
          <p:cNvGraphicFramePr>
            <a:graphicFrameLocks/>
          </p:cNvGraphicFramePr>
          <p:nvPr/>
        </p:nvGraphicFramePr>
        <p:xfrm>
          <a:off x="7327900" y="4202113"/>
          <a:ext cx="1420813" cy="914400"/>
        </p:xfrm>
        <a:graphic>
          <a:graphicData uri="http://schemas.openxmlformats.org/presentationml/2006/ole">
            <mc:AlternateContent xmlns:mc="http://schemas.openxmlformats.org/markup-compatibility/2006">
              <mc:Choice xmlns:v="urn:schemas-microsoft-com:vml" Requires="v">
                <p:oleObj spid="_x0000_s67670" name="公式" r:id="rId33" imgW="1314467" imgH="809730" progId="Equation.3">
                  <p:embed/>
                </p:oleObj>
              </mc:Choice>
              <mc:Fallback>
                <p:oleObj name="公式" r:id="rId33" imgW="1314467" imgH="809730" progId="Equation.3">
                  <p:embed/>
                  <p:pic>
                    <p:nvPicPr>
                      <p:cNvPr id="0" name="Object 43"/>
                      <p:cNvPicPr>
                        <a:picLocks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7327900" y="4202113"/>
                        <a:ext cx="1420813" cy="914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6476" name="Object 44"/>
          <p:cNvGraphicFramePr>
            <a:graphicFrameLocks/>
          </p:cNvGraphicFramePr>
          <p:nvPr/>
        </p:nvGraphicFramePr>
        <p:xfrm>
          <a:off x="5054600" y="5122863"/>
          <a:ext cx="1117600" cy="417512"/>
        </p:xfrm>
        <a:graphic>
          <a:graphicData uri="http://schemas.openxmlformats.org/presentationml/2006/ole">
            <mc:AlternateContent xmlns:mc="http://schemas.openxmlformats.org/markup-compatibility/2006">
              <mc:Choice xmlns:v="urn:schemas-microsoft-com:vml" Requires="v">
                <p:oleObj spid="_x0000_s67671" name="公式" r:id="rId35" imgW="1009757" imgH="314280" progId="Equation.3">
                  <p:embed/>
                </p:oleObj>
              </mc:Choice>
              <mc:Fallback>
                <p:oleObj name="公式" r:id="rId35" imgW="1009757" imgH="314280" progId="Equation.3">
                  <p:embed/>
                  <p:pic>
                    <p:nvPicPr>
                      <p:cNvPr id="0" name="Object 44"/>
                      <p:cNvPicPr>
                        <a:picLocks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5054600" y="5122863"/>
                        <a:ext cx="1117600" cy="4175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6477" name="Object 45"/>
          <p:cNvGraphicFramePr>
            <a:graphicFrameLocks/>
          </p:cNvGraphicFramePr>
          <p:nvPr/>
        </p:nvGraphicFramePr>
        <p:xfrm>
          <a:off x="5292725" y="5661025"/>
          <a:ext cx="1838325" cy="827088"/>
        </p:xfrm>
        <a:graphic>
          <a:graphicData uri="http://schemas.openxmlformats.org/presentationml/2006/ole">
            <mc:AlternateContent xmlns:mc="http://schemas.openxmlformats.org/markup-compatibility/2006">
              <mc:Choice xmlns:v="urn:schemas-microsoft-com:vml" Requires="v">
                <p:oleObj spid="_x0000_s67672" name="公式" r:id="rId37" imgW="1733443" imgH="733320" progId="Equation.3">
                  <p:embed/>
                </p:oleObj>
              </mc:Choice>
              <mc:Fallback>
                <p:oleObj name="公式" r:id="rId37" imgW="1733443" imgH="733320" progId="Equation.3">
                  <p:embed/>
                  <p:pic>
                    <p:nvPicPr>
                      <p:cNvPr id="0" name="Object 45"/>
                      <p:cNvPicPr>
                        <a:picLocks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5292725" y="5661025"/>
                        <a:ext cx="1838325" cy="8270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66FF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6478" name="AutoShape 46"/>
          <p:cNvSpPr>
            <a:spLocks noChangeArrowheads="1"/>
          </p:cNvSpPr>
          <p:nvPr/>
        </p:nvSpPr>
        <p:spPr bwMode="auto">
          <a:xfrm>
            <a:off x="6913563" y="4524375"/>
            <a:ext cx="382587" cy="238125"/>
          </a:xfrm>
          <a:prstGeom prst="rightArrow">
            <a:avLst>
              <a:gd name="adj1" fmla="val 50000"/>
              <a:gd name="adj2" fmla="val 40167"/>
            </a:avLst>
          </a:prstGeom>
          <a:solidFill>
            <a:srgbClr val="FFCCFF"/>
          </a:solidFill>
          <a:ln w="9525">
            <a:solidFill>
              <a:srgbClr val="FFCC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146479" name="Object 47"/>
          <p:cNvGraphicFramePr>
            <a:graphicFrameLocks/>
          </p:cNvGraphicFramePr>
          <p:nvPr/>
        </p:nvGraphicFramePr>
        <p:xfrm>
          <a:off x="5792788" y="2543175"/>
          <a:ext cx="355600" cy="417513"/>
        </p:xfrm>
        <a:graphic>
          <a:graphicData uri="http://schemas.openxmlformats.org/presentationml/2006/ole">
            <mc:AlternateContent xmlns:mc="http://schemas.openxmlformats.org/markup-compatibility/2006">
              <mc:Choice xmlns:v="urn:schemas-microsoft-com:vml" Requires="v">
                <p:oleObj spid="_x0000_s67673" name="公式" r:id="rId39" imgW="247712" imgH="314280" progId="Equation.3">
                  <p:embed/>
                </p:oleObj>
              </mc:Choice>
              <mc:Fallback>
                <p:oleObj name="公式" r:id="rId39" imgW="247712" imgH="314280" progId="Equation.3">
                  <p:embed/>
                  <p:pic>
                    <p:nvPicPr>
                      <p:cNvPr id="0" name="Object 47"/>
                      <p:cNvPicPr>
                        <a:picLocks noChangeArrowheads="1"/>
                      </p:cNvPicPr>
                      <p:nvPr/>
                    </p:nvPicPr>
                    <p:blipFill>
                      <a:blip r:embed="rId40">
                        <a:extLst>
                          <a:ext uri="{28A0092B-C50C-407E-A947-70E740481C1C}">
                            <a14:useLocalDpi xmlns:a14="http://schemas.microsoft.com/office/drawing/2010/main" val="0"/>
                          </a:ext>
                        </a:extLst>
                      </a:blip>
                      <a:srcRect/>
                      <a:stretch>
                        <a:fillRect/>
                      </a:stretch>
                    </p:blipFill>
                    <p:spPr bwMode="auto">
                      <a:xfrm>
                        <a:off x="5792788" y="2543175"/>
                        <a:ext cx="355600" cy="4175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6480" name="Object 48"/>
          <p:cNvGraphicFramePr>
            <a:graphicFrameLocks/>
          </p:cNvGraphicFramePr>
          <p:nvPr/>
        </p:nvGraphicFramePr>
        <p:xfrm>
          <a:off x="6207125" y="5053013"/>
          <a:ext cx="1233488" cy="493712"/>
        </p:xfrm>
        <a:graphic>
          <a:graphicData uri="http://schemas.openxmlformats.org/presentationml/2006/ole">
            <mc:AlternateContent xmlns:mc="http://schemas.openxmlformats.org/markup-compatibility/2006">
              <mc:Choice xmlns:v="urn:schemas-microsoft-com:vml" Requires="v">
                <p:oleObj spid="_x0000_s67674" name="公式" r:id="rId41" imgW="1124023" imgH="390420" progId="Equation.3">
                  <p:embed/>
                </p:oleObj>
              </mc:Choice>
              <mc:Fallback>
                <p:oleObj name="公式" r:id="rId41" imgW="1124023" imgH="390420" progId="Equation.3">
                  <p:embed/>
                  <p:pic>
                    <p:nvPicPr>
                      <p:cNvPr id="0" name="Object 48"/>
                      <p:cNvPicPr>
                        <a:picLocks noChangeArrowheads="1"/>
                      </p:cNvPicPr>
                      <p:nvPr/>
                    </p:nvPicPr>
                    <p:blipFill>
                      <a:blip r:embed="rId42">
                        <a:extLst>
                          <a:ext uri="{28A0092B-C50C-407E-A947-70E740481C1C}">
                            <a14:useLocalDpi xmlns:a14="http://schemas.microsoft.com/office/drawing/2010/main" val="0"/>
                          </a:ext>
                        </a:extLst>
                      </a:blip>
                      <a:srcRect/>
                      <a:stretch>
                        <a:fillRect/>
                      </a:stretch>
                    </p:blipFill>
                    <p:spPr bwMode="auto">
                      <a:xfrm>
                        <a:off x="6207125" y="5053013"/>
                        <a:ext cx="1233488" cy="4937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6481" name="Text Box 49"/>
          <p:cNvSpPr txBox="1">
            <a:spLocks noChangeArrowheads="1"/>
          </p:cNvSpPr>
          <p:nvPr/>
        </p:nvSpPr>
        <p:spPr bwMode="auto">
          <a:xfrm>
            <a:off x="279400" y="1173163"/>
            <a:ext cx="5194300" cy="53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tIns="82800" bIns="8280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spcBef>
                <a:spcPct val="50000"/>
              </a:spcBef>
            </a:pPr>
            <a:r>
              <a:rPr kumimoji="1" lang="zh-CN" altLang="en-US" sz="2400" b="1">
                <a:solidFill>
                  <a:srgbClr val="FFFF00"/>
                </a:solidFill>
                <a:latin typeface="Times New Roman" panose="02020603050405020304" pitchFamily="18" charset="0"/>
              </a:rPr>
              <a:t>求</a:t>
            </a:r>
            <a:r>
              <a:rPr kumimoji="1" lang="zh-CN" altLang="en-US" sz="2400" b="1">
                <a:solidFill>
                  <a:schemeClr val="bg1"/>
                </a:solidFill>
                <a:latin typeface="Times New Roman" panose="02020603050405020304" pitchFamily="18" charset="0"/>
              </a:rPr>
              <a:t>  </a:t>
            </a:r>
            <a:r>
              <a:rPr kumimoji="1" lang="en-US" altLang="zh-CN" sz="2400" b="1" i="1">
                <a:solidFill>
                  <a:srgbClr val="66FFFF"/>
                </a:solidFill>
                <a:latin typeface="Times New Roman" panose="02020603050405020304" pitchFamily="18" charset="0"/>
              </a:rPr>
              <a:t>P</a:t>
            </a:r>
            <a:r>
              <a:rPr kumimoji="1" lang="en-US" altLang="zh-CN" sz="2400" b="1" baseline="-25000">
                <a:solidFill>
                  <a:srgbClr val="66FFFF"/>
                </a:solidFill>
                <a:latin typeface="Times New Roman" panose="02020603050405020304" pitchFamily="18" charset="0"/>
              </a:rPr>
              <a:t>1</a:t>
            </a:r>
            <a:r>
              <a:rPr kumimoji="1" lang="en-US" altLang="zh-CN" sz="2400" b="1">
                <a:solidFill>
                  <a:srgbClr val="66FFFF"/>
                </a:solidFill>
                <a:latin typeface="Times New Roman" panose="02020603050405020304" pitchFamily="18" charset="0"/>
              </a:rPr>
              <a:t> </a:t>
            </a:r>
            <a:r>
              <a:rPr kumimoji="1" lang="en-US" altLang="zh-CN" sz="2400" b="1">
                <a:solidFill>
                  <a:srgbClr val="66FFFF"/>
                </a:solidFill>
                <a:latin typeface="宋体" panose="02010600030101010101" pitchFamily="2" charset="-122"/>
              </a:rPr>
              <a:t>,</a:t>
            </a:r>
            <a:r>
              <a:rPr kumimoji="1" lang="en-US" altLang="zh-CN" sz="2400" b="1" i="1">
                <a:solidFill>
                  <a:srgbClr val="66FFFF"/>
                </a:solidFill>
                <a:latin typeface="Times New Roman" panose="02020603050405020304" pitchFamily="18" charset="0"/>
              </a:rPr>
              <a:t>P</a:t>
            </a:r>
            <a:r>
              <a:rPr kumimoji="1" lang="en-US" altLang="zh-CN" sz="2400" b="1" baseline="-25000">
                <a:solidFill>
                  <a:srgbClr val="66FFFF"/>
                </a:solidFill>
                <a:latin typeface="Times New Roman" panose="02020603050405020304" pitchFamily="18" charset="0"/>
              </a:rPr>
              <a:t>2 </a:t>
            </a:r>
            <a:r>
              <a:rPr kumimoji="1" lang="zh-CN" altLang="en-US" sz="2400" b="1">
                <a:solidFill>
                  <a:schemeClr val="bg1"/>
                </a:solidFill>
                <a:latin typeface="Times New Roman" panose="02020603050405020304" pitchFamily="18" charset="0"/>
              </a:rPr>
              <a:t>点处的磁感应强度</a:t>
            </a:r>
          </a:p>
        </p:txBody>
      </p:sp>
      <p:sp>
        <p:nvSpPr>
          <p:cNvPr id="146482" name="AutoShape 50"/>
          <p:cNvSpPr>
            <a:spLocks noChangeArrowheads="1"/>
          </p:cNvSpPr>
          <p:nvPr/>
        </p:nvSpPr>
        <p:spPr bwMode="auto">
          <a:xfrm>
            <a:off x="7594600" y="5467350"/>
            <a:ext cx="355600" cy="698500"/>
          </a:xfrm>
          <a:prstGeom prst="curvedLeftArrow">
            <a:avLst>
              <a:gd name="adj1" fmla="val 39286"/>
              <a:gd name="adj2" fmla="val 78571"/>
              <a:gd name="adj3" fmla="val 33333"/>
            </a:avLst>
          </a:prstGeom>
          <a:solidFill>
            <a:srgbClr val="FFCCFF"/>
          </a:solidFill>
          <a:ln w="9525">
            <a:solidFill>
              <a:srgbClr val="FFCC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tIns="82800" bIns="82800"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46434"/>
                                        </p:tgtEl>
                                        <p:attrNameLst>
                                          <p:attrName>style.visibility</p:attrName>
                                        </p:attrNameLst>
                                      </p:cBhvr>
                                      <p:to>
                                        <p:strVal val="visible"/>
                                      </p:to>
                                    </p:set>
                                    <p:animEffect transition="in" filter="wipe(left)">
                                      <p:cBhvr>
                                        <p:cTn id="7" dur="500"/>
                                        <p:tgtEl>
                                          <p:spTgt spid="14643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46435"/>
                                        </p:tgtEl>
                                        <p:attrNameLst>
                                          <p:attrName>style.visibility</p:attrName>
                                        </p:attrNameLst>
                                      </p:cBhvr>
                                      <p:to>
                                        <p:strVal val="visible"/>
                                      </p:to>
                                    </p:set>
                                    <p:animEffect transition="in" filter="wipe(left)">
                                      <p:cBhvr>
                                        <p:cTn id="12" dur="500"/>
                                        <p:tgtEl>
                                          <p:spTgt spid="14643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46481"/>
                                        </p:tgtEl>
                                        <p:attrNameLst>
                                          <p:attrName>style.visibility</p:attrName>
                                        </p:attrNameLst>
                                      </p:cBhvr>
                                      <p:to>
                                        <p:strVal val="visible"/>
                                      </p:to>
                                    </p:set>
                                    <p:animEffect transition="in" filter="wipe(left)">
                                      <p:cBhvr>
                                        <p:cTn id="17" dur="500"/>
                                        <p:tgtEl>
                                          <p:spTgt spid="146481"/>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7" presetClass="entr" presetSubtype="4" fill="hold" nodeType="clickEffect">
                                  <p:stCondLst>
                                    <p:cond delay="0"/>
                                  </p:stCondLst>
                                  <p:childTnLst>
                                    <p:set>
                                      <p:cBhvr>
                                        <p:cTn id="21" dur="1" fill="hold">
                                          <p:stCondLst>
                                            <p:cond delay="0"/>
                                          </p:stCondLst>
                                        </p:cTn>
                                        <p:tgtEl>
                                          <p:spTgt spid="146436"/>
                                        </p:tgtEl>
                                        <p:attrNameLst>
                                          <p:attrName>style.visibility</p:attrName>
                                        </p:attrNameLst>
                                      </p:cBhvr>
                                      <p:to>
                                        <p:strVal val="visible"/>
                                      </p:to>
                                    </p:set>
                                    <p:anim calcmode="lin" valueType="num">
                                      <p:cBhvr additive="base">
                                        <p:cTn id="22" dur="5000" fill="hold"/>
                                        <p:tgtEl>
                                          <p:spTgt spid="146436"/>
                                        </p:tgtEl>
                                        <p:attrNameLst>
                                          <p:attrName>ppt_x</p:attrName>
                                        </p:attrNameLst>
                                      </p:cBhvr>
                                      <p:tavLst>
                                        <p:tav tm="0">
                                          <p:val>
                                            <p:strVal val="#ppt_x"/>
                                          </p:val>
                                        </p:tav>
                                        <p:tav tm="100000">
                                          <p:val>
                                            <p:strVal val="#ppt_x"/>
                                          </p:val>
                                        </p:tav>
                                      </p:tavLst>
                                    </p:anim>
                                    <p:anim calcmode="lin" valueType="num">
                                      <p:cBhvr additive="base">
                                        <p:cTn id="23" dur="5000" fill="hold"/>
                                        <p:tgtEl>
                                          <p:spTgt spid="146436"/>
                                        </p:tgtEl>
                                        <p:attrNameLst>
                                          <p:attrName>ppt_y</p:attrName>
                                        </p:attrNameLst>
                                      </p:cBhvr>
                                      <p:tavLst>
                                        <p:tav tm="0">
                                          <p:val>
                                            <p:strVal val="1+#ppt_h/2"/>
                                          </p:val>
                                        </p:tav>
                                        <p:tav tm="100000">
                                          <p:val>
                                            <p:strVal val="#ppt_y"/>
                                          </p:val>
                                        </p:tav>
                                      </p:tavLst>
                                    </p:anim>
                                  </p:childTnLst>
                                </p:cTn>
                              </p:par>
                            </p:childTnLst>
                          </p:cTn>
                        </p:par>
                        <p:par>
                          <p:cTn id="24" fill="hold" nodeType="afterGroup">
                            <p:stCondLst>
                              <p:cond delay="5000"/>
                            </p:stCondLst>
                            <p:childTnLst>
                              <p:par>
                                <p:cTn id="25" presetID="7" presetClass="entr" presetSubtype="4" fill="hold" nodeType="afterEffect">
                                  <p:stCondLst>
                                    <p:cond delay="0"/>
                                  </p:stCondLst>
                                  <p:childTnLst>
                                    <p:set>
                                      <p:cBhvr>
                                        <p:cTn id="26" dur="1" fill="hold">
                                          <p:stCondLst>
                                            <p:cond delay="0"/>
                                          </p:stCondLst>
                                        </p:cTn>
                                        <p:tgtEl>
                                          <p:spTgt spid="146439"/>
                                        </p:tgtEl>
                                        <p:attrNameLst>
                                          <p:attrName>style.visibility</p:attrName>
                                        </p:attrNameLst>
                                      </p:cBhvr>
                                      <p:to>
                                        <p:strVal val="visible"/>
                                      </p:to>
                                    </p:set>
                                    <p:anim calcmode="lin" valueType="num">
                                      <p:cBhvr additive="base">
                                        <p:cTn id="27" dur="5000" fill="hold"/>
                                        <p:tgtEl>
                                          <p:spTgt spid="146439"/>
                                        </p:tgtEl>
                                        <p:attrNameLst>
                                          <p:attrName>ppt_x</p:attrName>
                                        </p:attrNameLst>
                                      </p:cBhvr>
                                      <p:tavLst>
                                        <p:tav tm="0">
                                          <p:val>
                                            <p:strVal val="#ppt_x"/>
                                          </p:val>
                                        </p:tav>
                                        <p:tav tm="100000">
                                          <p:val>
                                            <p:strVal val="#ppt_x"/>
                                          </p:val>
                                        </p:tav>
                                      </p:tavLst>
                                    </p:anim>
                                    <p:anim calcmode="lin" valueType="num">
                                      <p:cBhvr additive="base">
                                        <p:cTn id="28" dur="5000" fill="hold"/>
                                        <p:tgtEl>
                                          <p:spTgt spid="146439"/>
                                        </p:tgtEl>
                                        <p:attrNameLst>
                                          <p:attrName>ppt_y</p:attrName>
                                        </p:attrNameLst>
                                      </p:cBhvr>
                                      <p:tavLst>
                                        <p:tav tm="0">
                                          <p:val>
                                            <p:strVal val="1+#ppt_h/2"/>
                                          </p:val>
                                        </p:tav>
                                        <p:tav tm="100000">
                                          <p:val>
                                            <p:strVal val="#ppt_y"/>
                                          </p:val>
                                        </p:tav>
                                      </p:tavLst>
                                    </p:anim>
                                  </p:childTnLst>
                                </p:cTn>
                              </p:par>
                            </p:childTnLst>
                          </p:cTn>
                        </p:par>
                        <p:par>
                          <p:cTn id="29" fill="hold" nodeType="afterGroup">
                            <p:stCondLst>
                              <p:cond delay="10000"/>
                            </p:stCondLst>
                            <p:childTnLst>
                              <p:par>
                                <p:cTn id="30" presetID="1" presetClass="entr" presetSubtype="0" fill="hold" nodeType="afterEffect">
                                  <p:stCondLst>
                                    <p:cond delay="0"/>
                                  </p:stCondLst>
                                  <p:childTnLst>
                                    <p:set>
                                      <p:cBhvr>
                                        <p:cTn id="31" dur="1" fill="hold">
                                          <p:stCondLst>
                                            <p:cond delay="499"/>
                                          </p:stCondLst>
                                        </p:cTn>
                                        <p:tgtEl>
                                          <p:spTgt spid="146448"/>
                                        </p:tgtEl>
                                        <p:attrNameLst>
                                          <p:attrName>style.visibility</p:attrName>
                                        </p:attrNameLst>
                                      </p:cBhvr>
                                      <p:to>
                                        <p:strVal val="visible"/>
                                      </p:to>
                                    </p:set>
                                  </p:childTnLst>
                                </p:cTn>
                              </p:par>
                            </p:childTnLst>
                          </p:cTn>
                        </p:par>
                        <p:par>
                          <p:cTn id="32" fill="hold" nodeType="afterGroup">
                            <p:stCondLst>
                              <p:cond delay="10500"/>
                            </p:stCondLst>
                            <p:childTnLst>
                              <p:par>
                                <p:cTn id="33" presetID="1" presetClass="entr" presetSubtype="0" fill="hold" nodeType="afterEffect">
                                  <p:stCondLst>
                                    <p:cond delay="0"/>
                                  </p:stCondLst>
                                  <p:childTnLst>
                                    <p:set>
                                      <p:cBhvr>
                                        <p:cTn id="34" dur="1" fill="hold">
                                          <p:stCondLst>
                                            <p:cond delay="499"/>
                                          </p:stCondLst>
                                        </p:cTn>
                                        <p:tgtEl>
                                          <p:spTgt spid="146449"/>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2" presetClass="entr" presetSubtype="8" fill="hold" nodeType="clickEffect">
                                  <p:stCondLst>
                                    <p:cond delay="0"/>
                                  </p:stCondLst>
                                  <p:childTnLst>
                                    <p:set>
                                      <p:cBhvr>
                                        <p:cTn id="38" dur="1" fill="hold">
                                          <p:stCondLst>
                                            <p:cond delay="0"/>
                                          </p:stCondLst>
                                        </p:cTn>
                                        <p:tgtEl>
                                          <p:spTgt spid="146442"/>
                                        </p:tgtEl>
                                        <p:attrNameLst>
                                          <p:attrName>style.visibility</p:attrName>
                                        </p:attrNameLst>
                                      </p:cBhvr>
                                      <p:to>
                                        <p:strVal val="visible"/>
                                      </p:to>
                                    </p:set>
                                    <p:animEffect transition="in" filter="slide(fromLeft)">
                                      <p:cBhvr>
                                        <p:cTn id="39" dur="500"/>
                                        <p:tgtEl>
                                          <p:spTgt spid="146442"/>
                                        </p:tgtEl>
                                      </p:cBhvr>
                                    </p:animEffect>
                                  </p:childTnLst>
                                </p:cTn>
                              </p:par>
                            </p:childTnLst>
                          </p:cTn>
                        </p:par>
                        <p:par>
                          <p:cTn id="40" fill="hold" nodeType="afterGroup">
                            <p:stCondLst>
                              <p:cond delay="500"/>
                            </p:stCondLst>
                            <p:childTnLst>
                              <p:par>
                                <p:cTn id="41" presetID="1" presetClass="entr" presetSubtype="0" fill="hold" nodeType="afterEffect">
                                  <p:stCondLst>
                                    <p:cond delay="1000"/>
                                  </p:stCondLst>
                                  <p:childTnLst>
                                    <p:set>
                                      <p:cBhvr>
                                        <p:cTn id="42" dur="1" fill="hold">
                                          <p:stCondLst>
                                            <p:cond delay="499"/>
                                          </p:stCondLst>
                                        </p:cTn>
                                        <p:tgtEl>
                                          <p:spTgt spid="146445"/>
                                        </p:tgtEl>
                                        <p:attrNameLst>
                                          <p:attrName>style.visibility</p:attrName>
                                        </p:attrNameLst>
                                      </p:cBhvr>
                                      <p:to>
                                        <p:strVal val="visible"/>
                                      </p:to>
                                    </p:set>
                                  </p:childTnLst>
                                </p:cTn>
                              </p:par>
                            </p:childTnLst>
                          </p:cTn>
                        </p:par>
                        <p:par>
                          <p:cTn id="43" fill="hold" nodeType="afterGroup">
                            <p:stCondLst>
                              <p:cond delay="2000"/>
                            </p:stCondLst>
                            <p:childTnLst>
                              <p:par>
                                <p:cTn id="44" presetID="12" presetClass="entr" presetSubtype="8" fill="hold" nodeType="afterEffect">
                                  <p:stCondLst>
                                    <p:cond delay="2000"/>
                                  </p:stCondLst>
                                  <p:childTnLst>
                                    <p:set>
                                      <p:cBhvr>
                                        <p:cTn id="45" dur="1" fill="hold">
                                          <p:stCondLst>
                                            <p:cond delay="0"/>
                                          </p:stCondLst>
                                        </p:cTn>
                                        <p:tgtEl>
                                          <p:spTgt spid="146444"/>
                                        </p:tgtEl>
                                        <p:attrNameLst>
                                          <p:attrName>style.visibility</p:attrName>
                                        </p:attrNameLst>
                                      </p:cBhvr>
                                      <p:to>
                                        <p:strVal val="visible"/>
                                      </p:to>
                                    </p:set>
                                    <p:animEffect transition="in" filter="slide(fromLeft)">
                                      <p:cBhvr>
                                        <p:cTn id="46" dur="500"/>
                                        <p:tgtEl>
                                          <p:spTgt spid="146444"/>
                                        </p:tgtEl>
                                      </p:cBhvr>
                                    </p:animEffect>
                                  </p:childTnLst>
                                </p:cTn>
                              </p:par>
                            </p:childTnLst>
                          </p:cTn>
                        </p:par>
                        <p:par>
                          <p:cTn id="47" fill="hold" nodeType="afterGroup">
                            <p:stCondLst>
                              <p:cond delay="4500"/>
                            </p:stCondLst>
                            <p:childTnLst>
                              <p:par>
                                <p:cTn id="48" presetID="12" presetClass="entr" presetSubtype="8" fill="hold" nodeType="afterEffect">
                                  <p:stCondLst>
                                    <p:cond delay="3000"/>
                                  </p:stCondLst>
                                  <p:childTnLst>
                                    <p:set>
                                      <p:cBhvr>
                                        <p:cTn id="49" dur="1" fill="hold">
                                          <p:stCondLst>
                                            <p:cond delay="0"/>
                                          </p:stCondLst>
                                        </p:cTn>
                                        <p:tgtEl>
                                          <p:spTgt spid="146443"/>
                                        </p:tgtEl>
                                        <p:attrNameLst>
                                          <p:attrName>style.visibility</p:attrName>
                                        </p:attrNameLst>
                                      </p:cBhvr>
                                      <p:to>
                                        <p:strVal val="visible"/>
                                      </p:to>
                                    </p:set>
                                    <p:animEffect transition="in" filter="slide(fromLeft)">
                                      <p:cBhvr>
                                        <p:cTn id="50" dur="500"/>
                                        <p:tgtEl>
                                          <p:spTgt spid="146443"/>
                                        </p:tgtEl>
                                      </p:cBhvr>
                                    </p:animEffect>
                                  </p:childTnLst>
                                </p:cTn>
                              </p:par>
                            </p:childTnLst>
                          </p:cTn>
                        </p:par>
                      </p:childTnLst>
                    </p:cTn>
                  </p:par>
                  <p:par>
                    <p:cTn id="51" fill="hold" nodeType="clickPar">
                      <p:stCondLst>
                        <p:cond delay="indefinite"/>
                      </p:stCondLst>
                      <p:childTnLst>
                        <p:par>
                          <p:cTn id="52" fill="hold" nodeType="withGroup">
                            <p:stCondLst>
                              <p:cond delay="0"/>
                            </p:stCondLst>
                            <p:childTnLst>
                              <p:par>
                                <p:cTn id="53" presetID="1" presetClass="entr" presetSubtype="0" fill="hold" grpId="0" nodeType="clickEffect">
                                  <p:stCondLst>
                                    <p:cond delay="0"/>
                                  </p:stCondLst>
                                  <p:childTnLst>
                                    <p:set>
                                      <p:cBhvr>
                                        <p:cTn id="54" dur="1" fill="hold">
                                          <p:stCondLst>
                                            <p:cond delay="499"/>
                                          </p:stCondLst>
                                        </p:cTn>
                                        <p:tgtEl>
                                          <p:spTgt spid="146472"/>
                                        </p:tgtEl>
                                        <p:attrNameLst>
                                          <p:attrName>style.visibility</p:attrName>
                                        </p:attrNameLst>
                                      </p:cBhvr>
                                      <p:to>
                                        <p:strVal val="visible"/>
                                      </p:to>
                                    </p:set>
                                  </p:childTnLst>
                                </p:cTn>
                              </p:par>
                            </p:childTnLst>
                          </p:cTn>
                        </p:par>
                        <p:par>
                          <p:cTn id="55" fill="hold" nodeType="afterGroup">
                            <p:stCondLst>
                              <p:cond delay="500"/>
                            </p:stCondLst>
                            <p:childTnLst>
                              <p:par>
                                <p:cTn id="56" presetID="1" presetClass="entr" presetSubtype="0" fill="hold" nodeType="afterEffect">
                                  <p:stCondLst>
                                    <p:cond delay="0"/>
                                  </p:stCondLst>
                                  <p:childTnLst>
                                    <p:set>
                                      <p:cBhvr>
                                        <p:cTn id="57" dur="1" fill="hold">
                                          <p:stCondLst>
                                            <p:cond delay="499"/>
                                          </p:stCondLst>
                                        </p:cTn>
                                        <p:tgtEl>
                                          <p:spTgt spid="146450"/>
                                        </p:tgtEl>
                                        <p:attrNameLst>
                                          <p:attrName>style.visibility</p:attrName>
                                        </p:attrNameLst>
                                      </p:cBhvr>
                                      <p:to>
                                        <p:strVal val="visible"/>
                                      </p:to>
                                    </p:set>
                                  </p:childTnLst>
                                </p:cTn>
                              </p:par>
                            </p:childTnLst>
                          </p:cTn>
                        </p:par>
                      </p:childTnLst>
                    </p:cTn>
                  </p:par>
                  <p:par>
                    <p:cTn id="58" fill="hold" nodeType="clickPar">
                      <p:stCondLst>
                        <p:cond delay="indefinite"/>
                      </p:stCondLst>
                      <p:childTnLst>
                        <p:par>
                          <p:cTn id="59" fill="hold" nodeType="withGroup">
                            <p:stCondLst>
                              <p:cond delay="0"/>
                            </p:stCondLst>
                            <p:childTnLst>
                              <p:par>
                                <p:cTn id="60" presetID="1" presetClass="entr" presetSubtype="0" fill="hold" grpId="0" nodeType="clickEffect">
                                  <p:stCondLst>
                                    <p:cond delay="0"/>
                                  </p:stCondLst>
                                  <p:childTnLst>
                                    <p:set>
                                      <p:cBhvr>
                                        <p:cTn id="61" dur="1" fill="hold">
                                          <p:stCondLst>
                                            <p:cond delay="499"/>
                                          </p:stCondLst>
                                        </p:cTn>
                                        <p:tgtEl>
                                          <p:spTgt spid="146473"/>
                                        </p:tgtEl>
                                        <p:attrNameLst>
                                          <p:attrName>style.visibility</p:attrName>
                                        </p:attrNameLst>
                                      </p:cBhvr>
                                      <p:to>
                                        <p:strVal val="visible"/>
                                      </p:to>
                                    </p:set>
                                  </p:childTnLst>
                                </p:cTn>
                              </p:par>
                            </p:childTnLst>
                          </p:cTn>
                        </p:par>
                        <p:par>
                          <p:cTn id="62" fill="hold" nodeType="afterGroup">
                            <p:stCondLst>
                              <p:cond delay="500"/>
                            </p:stCondLst>
                            <p:childTnLst>
                              <p:par>
                                <p:cTn id="63" presetID="1" presetClass="entr" presetSubtype="0" fill="hold" nodeType="afterEffect">
                                  <p:stCondLst>
                                    <p:cond delay="0"/>
                                  </p:stCondLst>
                                  <p:childTnLst>
                                    <p:set>
                                      <p:cBhvr>
                                        <p:cTn id="64" dur="1" fill="hold">
                                          <p:stCondLst>
                                            <p:cond delay="499"/>
                                          </p:stCondLst>
                                        </p:cTn>
                                        <p:tgtEl>
                                          <p:spTgt spid="146451"/>
                                        </p:tgtEl>
                                        <p:attrNameLst>
                                          <p:attrName>style.visibility</p:attrName>
                                        </p:attrNameLst>
                                      </p:cBhvr>
                                      <p:to>
                                        <p:strVal val="visible"/>
                                      </p:to>
                                    </p:set>
                                  </p:childTnLst>
                                </p:cTn>
                              </p:par>
                            </p:childTnLst>
                          </p:cTn>
                        </p:par>
                      </p:childTnLst>
                    </p:cTn>
                  </p:par>
                  <p:par>
                    <p:cTn id="65" fill="hold" nodeType="clickPar">
                      <p:stCondLst>
                        <p:cond delay="indefinite"/>
                      </p:stCondLst>
                      <p:childTnLst>
                        <p:par>
                          <p:cTn id="66" fill="hold" nodeType="withGroup">
                            <p:stCondLst>
                              <p:cond delay="0"/>
                            </p:stCondLst>
                            <p:childTnLst>
                              <p:par>
                                <p:cTn id="67" presetID="22" presetClass="entr" presetSubtype="8" fill="hold" grpId="0" nodeType="clickEffect">
                                  <p:stCondLst>
                                    <p:cond delay="0"/>
                                  </p:stCondLst>
                                  <p:childTnLst>
                                    <p:set>
                                      <p:cBhvr>
                                        <p:cTn id="68" dur="1" fill="hold">
                                          <p:stCondLst>
                                            <p:cond delay="0"/>
                                          </p:stCondLst>
                                        </p:cTn>
                                        <p:tgtEl>
                                          <p:spTgt spid="146452"/>
                                        </p:tgtEl>
                                        <p:attrNameLst>
                                          <p:attrName>style.visibility</p:attrName>
                                        </p:attrNameLst>
                                      </p:cBhvr>
                                      <p:to>
                                        <p:strVal val="visible"/>
                                      </p:to>
                                    </p:set>
                                    <p:animEffect transition="in" filter="wipe(left)">
                                      <p:cBhvr>
                                        <p:cTn id="69" dur="500"/>
                                        <p:tgtEl>
                                          <p:spTgt spid="146452"/>
                                        </p:tgtEl>
                                      </p:cBhvr>
                                    </p:animEffect>
                                  </p:childTnLst>
                                </p:cTn>
                              </p:par>
                            </p:childTnLst>
                          </p:cTn>
                        </p:par>
                      </p:childTnLst>
                    </p:cTn>
                  </p:par>
                  <p:par>
                    <p:cTn id="70" fill="hold" nodeType="clickPar">
                      <p:stCondLst>
                        <p:cond delay="indefinite"/>
                      </p:stCondLst>
                      <p:childTnLst>
                        <p:par>
                          <p:cTn id="71" fill="hold" nodeType="withGroup">
                            <p:stCondLst>
                              <p:cond delay="0"/>
                            </p:stCondLst>
                            <p:childTnLst>
                              <p:par>
                                <p:cTn id="72" presetID="1" presetClass="entr" presetSubtype="0" fill="hold" nodeType="clickEffect">
                                  <p:stCondLst>
                                    <p:cond delay="0"/>
                                  </p:stCondLst>
                                  <p:childTnLst>
                                    <p:set>
                                      <p:cBhvr>
                                        <p:cTn id="73" dur="1" fill="hold">
                                          <p:stCondLst>
                                            <p:cond delay="499"/>
                                          </p:stCondLst>
                                        </p:cTn>
                                        <p:tgtEl>
                                          <p:spTgt spid="146446"/>
                                        </p:tgtEl>
                                        <p:attrNameLst>
                                          <p:attrName>style.visibility</p:attrName>
                                        </p:attrNameLst>
                                      </p:cBhvr>
                                      <p:to>
                                        <p:strVal val="visible"/>
                                      </p:to>
                                    </p:set>
                                  </p:childTnLst>
                                </p:cTn>
                              </p:par>
                            </p:childTnLst>
                          </p:cTn>
                        </p:par>
                        <p:par>
                          <p:cTn id="74" fill="hold" nodeType="afterGroup">
                            <p:stCondLst>
                              <p:cond delay="500"/>
                            </p:stCondLst>
                            <p:childTnLst>
                              <p:par>
                                <p:cTn id="75" presetID="1" presetClass="entr" presetSubtype="0" fill="hold" nodeType="afterEffect">
                                  <p:stCondLst>
                                    <p:cond delay="0"/>
                                  </p:stCondLst>
                                  <p:childTnLst>
                                    <p:set>
                                      <p:cBhvr>
                                        <p:cTn id="76" dur="1" fill="hold">
                                          <p:stCondLst>
                                            <p:cond delay="499"/>
                                          </p:stCondLst>
                                        </p:cTn>
                                        <p:tgtEl>
                                          <p:spTgt spid="146447"/>
                                        </p:tgtEl>
                                        <p:attrNameLst>
                                          <p:attrName>style.visibility</p:attrName>
                                        </p:attrNameLst>
                                      </p:cBhvr>
                                      <p:to>
                                        <p:strVal val="visible"/>
                                      </p:to>
                                    </p:set>
                                  </p:childTnLst>
                                </p:cTn>
                              </p:par>
                            </p:childTnLst>
                          </p:cTn>
                        </p:par>
                      </p:childTnLst>
                    </p:cTn>
                  </p:par>
                  <p:par>
                    <p:cTn id="77" fill="hold" nodeType="clickPar">
                      <p:stCondLst>
                        <p:cond delay="indefinite"/>
                      </p:stCondLst>
                      <p:childTnLst>
                        <p:par>
                          <p:cTn id="78" fill="hold" nodeType="withGroup">
                            <p:stCondLst>
                              <p:cond delay="0"/>
                            </p:stCondLst>
                            <p:childTnLst>
                              <p:par>
                                <p:cTn id="79" presetID="22" presetClass="entr" presetSubtype="8" fill="hold" grpId="0" nodeType="clickEffect">
                                  <p:stCondLst>
                                    <p:cond delay="0"/>
                                  </p:stCondLst>
                                  <p:childTnLst>
                                    <p:set>
                                      <p:cBhvr>
                                        <p:cTn id="80" dur="1" fill="hold">
                                          <p:stCondLst>
                                            <p:cond delay="0"/>
                                          </p:stCondLst>
                                        </p:cTn>
                                        <p:tgtEl>
                                          <p:spTgt spid="146453"/>
                                        </p:tgtEl>
                                        <p:attrNameLst>
                                          <p:attrName>style.visibility</p:attrName>
                                        </p:attrNameLst>
                                      </p:cBhvr>
                                      <p:to>
                                        <p:strVal val="visible"/>
                                      </p:to>
                                    </p:set>
                                    <p:animEffect transition="in" filter="wipe(left)">
                                      <p:cBhvr>
                                        <p:cTn id="81" dur="500"/>
                                        <p:tgtEl>
                                          <p:spTgt spid="146453"/>
                                        </p:tgtEl>
                                      </p:cBhvr>
                                    </p:animEffect>
                                  </p:childTnLst>
                                </p:cTn>
                              </p:par>
                            </p:childTnLst>
                          </p:cTn>
                        </p:par>
                      </p:childTnLst>
                    </p:cTn>
                  </p:par>
                  <p:par>
                    <p:cTn id="82" fill="hold" nodeType="clickPar">
                      <p:stCondLst>
                        <p:cond delay="indefinite"/>
                      </p:stCondLst>
                      <p:childTnLst>
                        <p:par>
                          <p:cTn id="83" fill="hold" nodeType="withGroup">
                            <p:stCondLst>
                              <p:cond delay="0"/>
                            </p:stCondLst>
                            <p:childTnLst>
                              <p:par>
                                <p:cTn id="84" presetID="22" presetClass="entr" presetSubtype="8" fill="hold" nodeType="clickEffect">
                                  <p:stCondLst>
                                    <p:cond delay="0"/>
                                  </p:stCondLst>
                                  <p:childTnLst>
                                    <p:set>
                                      <p:cBhvr>
                                        <p:cTn id="85" dur="1" fill="hold">
                                          <p:stCondLst>
                                            <p:cond delay="0"/>
                                          </p:stCondLst>
                                        </p:cTn>
                                        <p:tgtEl>
                                          <p:spTgt spid="146454"/>
                                        </p:tgtEl>
                                        <p:attrNameLst>
                                          <p:attrName>style.visibility</p:attrName>
                                        </p:attrNameLst>
                                      </p:cBhvr>
                                      <p:to>
                                        <p:strVal val="visible"/>
                                      </p:to>
                                    </p:set>
                                    <p:animEffect transition="in" filter="wipe(left)">
                                      <p:cBhvr>
                                        <p:cTn id="86" dur="500"/>
                                        <p:tgtEl>
                                          <p:spTgt spid="146454"/>
                                        </p:tgtEl>
                                      </p:cBhvr>
                                    </p:animEffect>
                                  </p:childTnLst>
                                </p:cTn>
                              </p:par>
                            </p:childTnLst>
                          </p:cTn>
                        </p:par>
                      </p:childTnLst>
                    </p:cTn>
                  </p:par>
                  <p:par>
                    <p:cTn id="87" fill="hold" nodeType="clickPar">
                      <p:stCondLst>
                        <p:cond delay="indefinite"/>
                      </p:stCondLst>
                      <p:childTnLst>
                        <p:par>
                          <p:cTn id="88" fill="hold" nodeType="withGroup">
                            <p:stCondLst>
                              <p:cond delay="0"/>
                            </p:stCondLst>
                            <p:childTnLst>
                              <p:par>
                                <p:cTn id="89" presetID="22" presetClass="entr" presetSubtype="8" fill="hold" nodeType="clickEffect">
                                  <p:stCondLst>
                                    <p:cond delay="0"/>
                                  </p:stCondLst>
                                  <p:childTnLst>
                                    <p:set>
                                      <p:cBhvr>
                                        <p:cTn id="90" dur="1" fill="hold">
                                          <p:stCondLst>
                                            <p:cond delay="0"/>
                                          </p:stCondLst>
                                        </p:cTn>
                                        <p:tgtEl>
                                          <p:spTgt spid="146455"/>
                                        </p:tgtEl>
                                        <p:attrNameLst>
                                          <p:attrName>style.visibility</p:attrName>
                                        </p:attrNameLst>
                                      </p:cBhvr>
                                      <p:to>
                                        <p:strVal val="visible"/>
                                      </p:to>
                                    </p:set>
                                    <p:animEffect transition="in" filter="wipe(left)">
                                      <p:cBhvr>
                                        <p:cTn id="91" dur="500"/>
                                        <p:tgtEl>
                                          <p:spTgt spid="146455"/>
                                        </p:tgtEl>
                                      </p:cBhvr>
                                    </p:animEffect>
                                  </p:childTnLst>
                                </p:cTn>
                              </p:par>
                            </p:childTnLst>
                          </p:cTn>
                        </p:par>
                      </p:childTnLst>
                    </p:cTn>
                  </p:par>
                  <p:par>
                    <p:cTn id="92" fill="hold" nodeType="clickPar">
                      <p:stCondLst>
                        <p:cond delay="indefinite"/>
                      </p:stCondLst>
                      <p:childTnLst>
                        <p:par>
                          <p:cTn id="93" fill="hold" nodeType="withGroup">
                            <p:stCondLst>
                              <p:cond delay="0"/>
                            </p:stCondLst>
                            <p:childTnLst>
                              <p:par>
                                <p:cTn id="94" presetID="22" presetClass="entr" presetSubtype="8" fill="hold" grpId="0" nodeType="clickEffect">
                                  <p:stCondLst>
                                    <p:cond delay="0"/>
                                  </p:stCondLst>
                                  <p:childTnLst>
                                    <p:set>
                                      <p:cBhvr>
                                        <p:cTn id="95" dur="1" fill="hold">
                                          <p:stCondLst>
                                            <p:cond delay="0"/>
                                          </p:stCondLst>
                                        </p:cTn>
                                        <p:tgtEl>
                                          <p:spTgt spid="146456"/>
                                        </p:tgtEl>
                                        <p:attrNameLst>
                                          <p:attrName>style.visibility</p:attrName>
                                        </p:attrNameLst>
                                      </p:cBhvr>
                                      <p:to>
                                        <p:strVal val="visible"/>
                                      </p:to>
                                    </p:set>
                                    <p:animEffect transition="in" filter="wipe(left)">
                                      <p:cBhvr>
                                        <p:cTn id="96" dur="500"/>
                                        <p:tgtEl>
                                          <p:spTgt spid="146456"/>
                                        </p:tgtEl>
                                      </p:cBhvr>
                                    </p:animEffect>
                                  </p:childTnLst>
                                </p:cTn>
                              </p:par>
                            </p:childTnLst>
                          </p:cTn>
                        </p:par>
                      </p:childTnLst>
                    </p:cTn>
                  </p:par>
                  <p:par>
                    <p:cTn id="97" fill="hold" nodeType="clickPar">
                      <p:stCondLst>
                        <p:cond delay="indefinite"/>
                      </p:stCondLst>
                      <p:childTnLst>
                        <p:par>
                          <p:cTn id="98" fill="hold" nodeType="withGroup">
                            <p:stCondLst>
                              <p:cond delay="0"/>
                            </p:stCondLst>
                            <p:childTnLst>
                              <p:par>
                                <p:cTn id="99" presetID="22" presetClass="entr" presetSubtype="8" fill="hold" nodeType="clickEffect">
                                  <p:stCondLst>
                                    <p:cond delay="0"/>
                                  </p:stCondLst>
                                  <p:childTnLst>
                                    <p:set>
                                      <p:cBhvr>
                                        <p:cTn id="100" dur="1" fill="hold">
                                          <p:stCondLst>
                                            <p:cond delay="0"/>
                                          </p:stCondLst>
                                        </p:cTn>
                                        <p:tgtEl>
                                          <p:spTgt spid="146457"/>
                                        </p:tgtEl>
                                        <p:attrNameLst>
                                          <p:attrName>style.visibility</p:attrName>
                                        </p:attrNameLst>
                                      </p:cBhvr>
                                      <p:to>
                                        <p:strVal val="visible"/>
                                      </p:to>
                                    </p:set>
                                    <p:animEffect transition="in" filter="wipe(left)">
                                      <p:cBhvr>
                                        <p:cTn id="101" dur="500"/>
                                        <p:tgtEl>
                                          <p:spTgt spid="146457"/>
                                        </p:tgtEl>
                                      </p:cBhvr>
                                    </p:animEffect>
                                  </p:childTnLst>
                                </p:cTn>
                              </p:par>
                            </p:childTnLst>
                          </p:cTn>
                        </p:par>
                      </p:childTnLst>
                    </p:cTn>
                  </p:par>
                  <p:par>
                    <p:cTn id="102" fill="hold" nodeType="clickPar">
                      <p:stCondLst>
                        <p:cond delay="indefinite"/>
                      </p:stCondLst>
                      <p:childTnLst>
                        <p:par>
                          <p:cTn id="103" fill="hold" nodeType="withGroup">
                            <p:stCondLst>
                              <p:cond delay="0"/>
                            </p:stCondLst>
                            <p:childTnLst>
                              <p:par>
                                <p:cTn id="104" presetID="22" presetClass="entr" presetSubtype="8" fill="hold" nodeType="clickEffect">
                                  <p:stCondLst>
                                    <p:cond delay="0"/>
                                  </p:stCondLst>
                                  <p:childTnLst>
                                    <p:set>
                                      <p:cBhvr>
                                        <p:cTn id="105" dur="1" fill="hold">
                                          <p:stCondLst>
                                            <p:cond delay="0"/>
                                          </p:stCondLst>
                                        </p:cTn>
                                        <p:tgtEl>
                                          <p:spTgt spid="146458"/>
                                        </p:tgtEl>
                                        <p:attrNameLst>
                                          <p:attrName>style.visibility</p:attrName>
                                        </p:attrNameLst>
                                      </p:cBhvr>
                                      <p:to>
                                        <p:strVal val="visible"/>
                                      </p:to>
                                    </p:set>
                                    <p:animEffect transition="in" filter="wipe(left)">
                                      <p:cBhvr>
                                        <p:cTn id="106" dur="500"/>
                                        <p:tgtEl>
                                          <p:spTgt spid="146458"/>
                                        </p:tgtEl>
                                      </p:cBhvr>
                                    </p:animEffect>
                                  </p:childTnLst>
                                </p:cTn>
                              </p:par>
                            </p:childTnLst>
                          </p:cTn>
                        </p:par>
                      </p:childTnLst>
                    </p:cTn>
                  </p:par>
                  <p:par>
                    <p:cTn id="107" fill="hold" nodeType="clickPar">
                      <p:stCondLst>
                        <p:cond delay="indefinite"/>
                      </p:stCondLst>
                      <p:childTnLst>
                        <p:par>
                          <p:cTn id="108" fill="hold" nodeType="withGroup">
                            <p:stCondLst>
                              <p:cond delay="0"/>
                            </p:stCondLst>
                            <p:childTnLst>
                              <p:par>
                                <p:cTn id="109" presetID="22" presetClass="entr" presetSubtype="8" fill="hold" nodeType="clickEffect">
                                  <p:stCondLst>
                                    <p:cond delay="0"/>
                                  </p:stCondLst>
                                  <p:childTnLst>
                                    <p:set>
                                      <p:cBhvr>
                                        <p:cTn id="110" dur="1" fill="hold">
                                          <p:stCondLst>
                                            <p:cond delay="0"/>
                                          </p:stCondLst>
                                        </p:cTn>
                                        <p:tgtEl>
                                          <p:spTgt spid="146459"/>
                                        </p:tgtEl>
                                        <p:attrNameLst>
                                          <p:attrName>style.visibility</p:attrName>
                                        </p:attrNameLst>
                                      </p:cBhvr>
                                      <p:to>
                                        <p:strVal val="visible"/>
                                      </p:to>
                                    </p:set>
                                    <p:animEffect transition="in" filter="wipe(left)">
                                      <p:cBhvr>
                                        <p:cTn id="111" dur="500"/>
                                        <p:tgtEl>
                                          <p:spTgt spid="146459"/>
                                        </p:tgtEl>
                                      </p:cBhvr>
                                    </p:animEffect>
                                  </p:childTnLst>
                                </p:cTn>
                              </p:par>
                            </p:childTnLst>
                          </p:cTn>
                        </p:par>
                      </p:childTnLst>
                    </p:cTn>
                  </p:par>
                  <p:par>
                    <p:cTn id="112" fill="hold" nodeType="clickPar">
                      <p:stCondLst>
                        <p:cond delay="indefinite"/>
                      </p:stCondLst>
                      <p:childTnLst>
                        <p:par>
                          <p:cTn id="113" fill="hold" nodeType="withGroup">
                            <p:stCondLst>
                              <p:cond delay="0"/>
                            </p:stCondLst>
                            <p:childTnLst>
                              <p:par>
                                <p:cTn id="114" presetID="12" presetClass="entr" presetSubtype="8" fill="hold" nodeType="clickEffect">
                                  <p:stCondLst>
                                    <p:cond delay="0"/>
                                  </p:stCondLst>
                                  <p:childTnLst>
                                    <p:set>
                                      <p:cBhvr>
                                        <p:cTn id="115" dur="1" fill="hold">
                                          <p:stCondLst>
                                            <p:cond delay="0"/>
                                          </p:stCondLst>
                                        </p:cTn>
                                        <p:tgtEl>
                                          <p:spTgt spid="146462"/>
                                        </p:tgtEl>
                                        <p:attrNameLst>
                                          <p:attrName>style.visibility</p:attrName>
                                        </p:attrNameLst>
                                      </p:cBhvr>
                                      <p:to>
                                        <p:strVal val="visible"/>
                                      </p:to>
                                    </p:set>
                                    <p:animEffect transition="in" filter="slide(fromLeft)">
                                      <p:cBhvr>
                                        <p:cTn id="116" dur="500"/>
                                        <p:tgtEl>
                                          <p:spTgt spid="146462"/>
                                        </p:tgtEl>
                                      </p:cBhvr>
                                    </p:animEffect>
                                  </p:childTnLst>
                                </p:cTn>
                              </p:par>
                            </p:childTnLst>
                          </p:cTn>
                        </p:par>
                        <p:par>
                          <p:cTn id="117" fill="hold" nodeType="afterGroup">
                            <p:stCondLst>
                              <p:cond delay="500"/>
                            </p:stCondLst>
                            <p:childTnLst>
                              <p:par>
                                <p:cTn id="118" presetID="12" presetClass="entr" presetSubtype="8" fill="hold" nodeType="afterEffect">
                                  <p:stCondLst>
                                    <p:cond delay="1000"/>
                                  </p:stCondLst>
                                  <p:childTnLst>
                                    <p:set>
                                      <p:cBhvr>
                                        <p:cTn id="119" dur="1" fill="hold">
                                          <p:stCondLst>
                                            <p:cond delay="0"/>
                                          </p:stCondLst>
                                        </p:cTn>
                                        <p:tgtEl>
                                          <p:spTgt spid="146463"/>
                                        </p:tgtEl>
                                        <p:attrNameLst>
                                          <p:attrName>style.visibility</p:attrName>
                                        </p:attrNameLst>
                                      </p:cBhvr>
                                      <p:to>
                                        <p:strVal val="visible"/>
                                      </p:to>
                                    </p:set>
                                    <p:animEffect transition="in" filter="slide(fromLeft)">
                                      <p:cBhvr>
                                        <p:cTn id="120" dur="500"/>
                                        <p:tgtEl>
                                          <p:spTgt spid="146463"/>
                                        </p:tgtEl>
                                      </p:cBhvr>
                                    </p:animEffect>
                                  </p:childTnLst>
                                </p:cTn>
                              </p:par>
                            </p:childTnLst>
                          </p:cTn>
                        </p:par>
                        <p:par>
                          <p:cTn id="121" fill="hold" nodeType="afterGroup">
                            <p:stCondLst>
                              <p:cond delay="2000"/>
                            </p:stCondLst>
                            <p:childTnLst>
                              <p:par>
                                <p:cTn id="122" presetID="12" presetClass="entr" presetSubtype="8" fill="hold" nodeType="afterEffect">
                                  <p:stCondLst>
                                    <p:cond delay="1000"/>
                                  </p:stCondLst>
                                  <p:childTnLst>
                                    <p:set>
                                      <p:cBhvr>
                                        <p:cTn id="123" dur="1" fill="hold">
                                          <p:stCondLst>
                                            <p:cond delay="0"/>
                                          </p:stCondLst>
                                        </p:cTn>
                                        <p:tgtEl>
                                          <p:spTgt spid="146465"/>
                                        </p:tgtEl>
                                        <p:attrNameLst>
                                          <p:attrName>style.visibility</p:attrName>
                                        </p:attrNameLst>
                                      </p:cBhvr>
                                      <p:to>
                                        <p:strVal val="visible"/>
                                      </p:to>
                                    </p:set>
                                    <p:animEffect transition="in" filter="slide(fromLeft)">
                                      <p:cBhvr>
                                        <p:cTn id="124" dur="500"/>
                                        <p:tgtEl>
                                          <p:spTgt spid="146465"/>
                                        </p:tgtEl>
                                      </p:cBhvr>
                                    </p:animEffect>
                                  </p:childTnLst>
                                </p:cTn>
                              </p:par>
                            </p:childTnLst>
                          </p:cTn>
                        </p:par>
                        <p:par>
                          <p:cTn id="125" fill="hold" nodeType="afterGroup">
                            <p:stCondLst>
                              <p:cond delay="3500"/>
                            </p:stCondLst>
                            <p:childTnLst>
                              <p:par>
                                <p:cTn id="126" presetID="12" presetClass="entr" presetSubtype="8" fill="hold" nodeType="afterEffect">
                                  <p:stCondLst>
                                    <p:cond delay="1000"/>
                                  </p:stCondLst>
                                  <p:childTnLst>
                                    <p:set>
                                      <p:cBhvr>
                                        <p:cTn id="127" dur="1" fill="hold">
                                          <p:stCondLst>
                                            <p:cond delay="0"/>
                                          </p:stCondLst>
                                        </p:cTn>
                                        <p:tgtEl>
                                          <p:spTgt spid="146464"/>
                                        </p:tgtEl>
                                        <p:attrNameLst>
                                          <p:attrName>style.visibility</p:attrName>
                                        </p:attrNameLst>
                                      </p:cBhvr>
                                      <p:to>
                                        <p:strVal val="visible"/>
                                      </p:to>
                                    </p:set>
                                    <p:animEffect transition="in" filter="slide(fromLeft)">
                                      <p:cBhvr>
                                        <p:cTn id="128" dur="500"/>
                                        <p:tgtEl>
                                          <p:spTgt spid="146464"/>
                                        </p:tgtEl>
                                      </p:cBhvr>
                                    </p:animEffect>
                                  </p:childTnLst>
                                </p:cTn>
                              </p:par>
                            </p:childTnLst>
                          </p:cTn>
                        </p:par>
                        <p:par>
                          <p:cTn id="129" fill="hold" nodeType="afterGroup">
                            <p:stCondLst>
                              <p:cond delay="5000"/>
                            </p:stCondLst>
                            <p:childTnLst>
                              <p:par>
                                <p:cTn id="130" presetID="12" presetClass="entr" presetSubtype="8" fill="hold" nodeType="afterEffect">
                                  <p:stCondLst>
                                    <p:cond delay="1000"/>
                                  </p:stCondLst>
                                  <p:childTnLst>
                                    <p:set>
                                      <p:cBhvr>
                                        <p:cTn id="131" dur="1" fill="hold">
                                          <p:stCondLst>
                                            <p:cond delay="0"/>
                                          </p:stCondLst>
                                        </p:cTn>
                                        <p:tgtEl>
                                          <p:spTgt spid="146461"/>
                                        </p:tgtEl>
                                        <p:attrNameLst>
                                          <p:attrName>style.visibility</p:attrName>
                                        </p:attrNameLst>
                                      </p:cBhvr>
                                      <p:to>
                                        <p:strVal val="visible"/>
                                      </p:to>
                                    </p:set>
                                    <p:animEffect transition="in" filter="slide(fromLeft)">
                                      <p:cBhvr>
                                        <p:cTn id="132" dur="500"/>
                                        <p:tgtEl>
                                          <p:spTgt spid="146461"/>
                                        </p:tgtEl>
                                      </p:cBhvr>
                                    </p:animEffect>
                                  </p:childTnLst>
                                </p:cTn>
                              </p:par>
                            </p:childTnLst>
                          </p:cTn>
                        </p:par>
                        <p:par>
                          <p:cTn id="133" fill="hold" nodeType="afterGroup">
                            <p:stCondLst>
                              <p:cond delay="6500"/>
                            </p:stCondLst>
                            <p:childTnLst>
                              <p:par>
                                <p:cTn id="134" presetID="1" presetClass="entr" presetSubtype="0" fill="hold" nodeType="afterEffect">
                                  <p:stCondLst>
                                    <p:cond delay="0"/>
                                  </p:stCondLst>
                                  <p:childTnLst>
                                    <p:set>
                                      <p:cBhvr>
                                        <p:cTn id="135" dur="1" fill="hold">
                                          <p:stCondLst>
                                            <p:cond delay="499"/>
                                          </p:stCondLst>
                                        </p:cTn>
                                        <p:tgtEl>
                                          <p:spTgt spid="146479"/>
                                        </p:tgtEl>
                                        <p:attrNameLst>
                                          <p:attrName>style.visibility</p:attrName>
                                        </p:attrNameLst>
                                      </p:cBhvr>
                                      <p:to>
                                        <p:strVal val="visible"/>
                                      </p:to>
                                    </p:set>
                                  </p:childTnLst>
                                </p:cTn>
                              </p:par>
                            </p:childTnLst>
                          </p:cTn>
                        </p:par>
                      </p:childTnLst>
                    </p:cTn>
                  </p:par>
                  <p:par>
                    <p:cTn id="136" fill="hold" nodeType="clickPar">
                      <p:stCondLst>
                        <p:cond delay="indefinite"/>
                      </p:stCondLst>
                      <p:childTnLst>
                        <p:par>
                          <p:cTn id="137" fill="hold" nodeType="withGroup">
                            <p:stCondLst>
                              <p:cond delay="0"/>
                            </p:stCondLst>
                            <p:childTnLst>
                              <p:par>
                                <p:cTn id="138" presetID="22" presetClass="entr" presetSubtype="8" fill="hold" grpId="0" nodeType="clickEffect">
                                  <p:stCondLst>
                                    <p:cond delay="0"/>
                                  </p:stCondLst>
                                  <p:childTnLst>
                                    <p:set>
                                      <p:cBhvr>
                                        <p:cTn id="139" dur="1" fill="hold">
                                          <p:stCondLst>
                                            <p:cond delay="0"/>
                                          </p:stCondLst>
                                        </p:cTn>
                                        <p:tgtEl>
                                          <p:spTgt spid="146460"/>
                                        </p:tgtEl>
                                        <p:attrNameLst>
                                          <p:attrName>style.visibility</p:attrName>
                                        </p:attrNameLst>
                                      </p:cBhvr>
                                      <p:to>
                                        <p:strVal val="visible"/>
                                      </p:to>
                                    </p:set>
                                    <p:animEffect transition="in" filter="wipe(left)">
                                      <p:cBhvr>
                                        <p:cTn id="140" dur="500"/>
                                        <p:tgtEl>
                                          <p:spTgt spid="146460"/>
                                        </p:tgtEl>
                                      </p:cBhvr>
                                    </p:animEffect>
                                  </p:childTnLst>
                                </p:cTn>
                              </p:par>
                            </p:childTnLst>
                          </p:cTn>
                        </p:par>
                      </p:childTnLst>
                    </p:cTn>
                  </p:par>
                  <p:par>
                    <p:cTn id="141" fill="hold" nodeType="clickPar">
                      <p:stCondLst>
                        <p:cond delay="indefinite"/>
                      </p:stCondLst>
                      <p:childTnLst>
                        <p:par>
                          <p:cTn id="142" fill="hold" nodeType="withGroup">
                            <p:stCondLst>
                              <p:cond delay="0"/>
                            </p:stCondLst>
                            <p:childTnLst>
                              <p:par>
                                <p:cTn id="143" presetID="22" presetClass="entr" presetSubtype="8" fill="hold" nodeType="clickEffect">
                                  <p:stCondLst>
                                    <p:cond delay="0"/>
                                  </p:stCondLst>
                                  <p:childTnLst>
                                    <p:set>
                                      <p:cBhvr>
                                        <p:cTn id="144" dur="1" fill="hold">
                                          <p:stCondLst>
                                            <p:cond delay="0"/>
                                          </p:stCondLst>
                                        </p:cTn>
                                        <p:tgtEl>
                                          <p:spTgt spid="146466"/>
                                        </p:tgtEl>
                                        <p:attrNameLst>
                                          <p:attrName>style.visibility</p:attrName>
                                        </p:attrNameLst>
                                      </p:cBhvr>
                                      <p:to>
                                        <p:strVal val="visible"/>
                                      </p:to>
                                    </p:set>
                                    <p:animEffect transition="in" filter="wipe(left)">
                                      <p:cBhvr>
                                        <p:cTn id="145" dur="500"/>
                                        <p:tgtEl>
                                          <p:spTgt spid="146466"/>
                                        </p:tgtEl>
                                      </p:cBhvr>
                                    </p:animEffect>
                                  </p:childTnLst>
                                </p:cTn>
                              </p:par>
                            </p:childTnLst>
                          </p:cTn>
                        </p:par>
                      </p:childTnLst>
                    </p:cTn>
                  </p:par>
                  <p:par>
                    <p:cTn id="146" fill="hold" nodeType="clickPar">
                      <p:stCondLst>
                        <p:cond delay="indefinite"/>
                      </p:stCondLst>
                      <p:childTnLst>
                        <p:par>
                          <p:cTn id="147" fill="hold" nodeType="withGroup">
                            <p:stCondLst>
                              <p:cond delay="0"/>
                            </p:stCondLst>
                            <p:childTnLst>
                              <p:par>
                                <p:cTn id="148" presetID="16" presetClass="entr" presetSubtype="42" fill="hold" grpId="0" nodeType="clickEffect">
                                  <p:stCondLst>
                                    <p:cond delay="0"/>
                                  </p:stCondLst>
                                  <p:childTnLst>
                                    <p:set>
                                      <p:cBhvr>
                                        <p:cTn id="149" dur="1" fill="hold">
                                          <p:stCondLst>
                                            <p:cond delay="0"/>
                                          </p:stCondLst>
                                        </p:cTn>
                                        <p:tgtEl>
                                          <p:spTgt spid="146469"/>
                                        </p:tgtEl>
                                        <p:attrNameLst>
                                          <p:attrName>style.visibility</p:attrName>
                                        </p:attrNameLst>
                                      </p:cBhvr>
                                      <p:to>
                                        <p:strVal val="visible"/>
                                      </p:to>
                                    </p:set>
                                    <p:animEffect transition="in" filter="barn(outHorizontal)">
                                      <p:cBhvr>
                                        <p:cTn id="150" dur="500"/>
                                        <p:tgtEl>
                                          <p:spTgt spid="146469"/>
                                        </p:tgtEl>
                                      </p:cBhvr>
                                    </p:animEffect>
                                  </p:childTnLst>
                                </p:cTn>
                              </p:par>
                            </p:childTnLst>
                          </p:cTn>
                        </p:par>
                      </p:childTnLst>
                    </p:cTn>
                  </p:par>
                  <p:par>
                    <p:cTn id="151" fill="hold" nodeType="clickPar">
                      <p:stCondLst>
                        <p:cond delay="indefinite"/>
                      </p:stCondLst>
                      <p:childTnLst>
                        <p:par>
                          <p:cTn id="152" fill="hold" nodeType="withGroup">
                            <p:stCondLst>
                              <p:cond delay="0"/>
                            </p:stCondLst>
                            <p:childTnLst>
                              <p:par>
                                <p:cTn id="153" presetID="22" presetClass="entr" presetSubtype="8" fill="hold" nodeType="clickEffect">
                                  <p:stCondLst>
                                    <p:cond delay="0"/>
                                  </p:stCondLst>
                                  <p:childTnLst>
                                    <p:set>
                                      <p:cBhvr>
                                        <p:cTn id="154" dur="1" fill="hold">
                                          <p:stCondLst>
                                            <p:cond delay="0"/>
                                          </p:stCondLst>
                                        </p:cTn>
                                        <p:tgtEl>
                                          <p:spTgt spid="146467"/>
                                        </p:tgtEl>
                                        <p:attrNameLst>
                                          <p:attrName>style.visibility</p:attrName>
                                        </p:attrNameLst>
                                      </p:cBhvr>
                                      <p:to>
                                        <p:strVal val="visible"/>
                                      </p:to>
                                    </p:set>
                                    <p:animEffect transition="in" filter="wipe(left)">
                                      <p:cBhvr>
                                        <p:cTn id="155" dur="500"/>
                                        <p:tgtEl>
                                          <p:spTgt spid="146467"/>
                                        </p:tgtEl>
                                      </p:cBhvr>
                                    </p:animEffect>
                                  </p:childTnLst>
                                </p:cTn>
                              </p:par>
                            </p:childTnLst>
                          </p:cTn>
                        </p:par>
                      </p:childTnLst>
                    </p:cTn>
                  </p:par>
                  <p:par>
                    <p:cTn id="156" fill="hold" nodeType="clickPar">
                      <p:stCondLst>
                        <p:cond delay="indefinite"/>
                      </p:stCondLst>
                      <p:childTnLst>
                        <p:par>
                          <p:cTn id="157" fill="hold" nodeType="withGroup">
                            <p:stCondLst>
                              <p:cond delay="0"/>
                            </p:stCondLst>
                            <p:childTnLst>
                              <p:par>
                                <p:cTn id="158" presetID="16" presetClass="entr" presetSubtype="42" fill="hold" grpId="0" nodeType="clickEffect">
                                  <p:stCondLst>
                                    <p:cond delay="0"/>
                                  </p:stCondLst>
                                  <p:childTnLst>
                                    <p:set>
                                      <p:cBhvr>
                                        <p:cTn id="159" dur="1" fill="hold">
                                          <p:stCondLst>
                                            <p:cond delay="0"/>
                                          </p:stCondLst>
                                        </p:cTn>
                                        <p:tgtEl>
                                          <p:spTgt spid="146470"/>
                                        </p:tgtEl>
                                        <p:attrNameLst>
                                          <p:attrName>style.visibility</p:attrName>
                                        </p:attrNameLst>
                                      </p:cBhvr>
                                      <p:to>
                                        <p:strVal val="visible"/>
                                      </p:to>
                                    </p:set>
                                    <p:animEffect transition="in" filter="barn(outHorizontal)">
                                      <p:cBhvr>
                                        <p:cTn id="160" dur="500"/>
                                        <p:tgtEl>
                                          <p:spTgt spid="146470"/>
                                        </p:tgtEl>
                                      </p:cBhvr>
                                    </p:animEffect>
                                  </p:childTnLst>
                                </p:cTn>
                              </p:par>
                            </p:childTnLst>
                          </p:cTn>
                        </p:par>
                      </p:childTnLst>
                    </p:cTn>
                  </p:par>
                  <p:par>
                    <p:cTn id="161" fill="hold" nodeType="clickPar">
                      <p:stCondLst>
                        <p:cond delay="indefinite"/>
                      </p:stCondLst>
                      <p:childTnLst>
                        <p:par>
                          <p:cTn id="162" fill="hold" nodeType="withGroup">
                            <p:stCondLst>
                              <p:cond delay="0"/>
                            </p:stCondLst>
                            <p:childTnLst>
                              <p:par>
                                <p:cTn id="163" presetID="22" presetClass="entr" presetSubtype="8" fill="hold" nodeType="clickEffect">
                                  <p:stCondLst>
                                    <p:cond delay="0"/>
                                  </p:stCondLst>
                                  <p:childTnLst>
                                    <p:set>
                                      <p:cBhvr>
                                        <p:cTn id="164" dur="1" fill="hold">
                                          <p:stCondLst>
                                            <p:cond delay="0"/>
                                          </p:stCondLst>
                                        </p:cTn>
                                        <p:tgtEl>
                                          <p:spTgt spid="146474"/>
                                        </p:tgtEl>
                                        <p:attrNameLst>
                                          <p:attrName>style.visibility</p:attrName>
                                        </p:attrNameLst>
                                      </p:cBhvr>
                                      <p:to>
                                        <p:strVal val="visible"/>
                                      </p:to>
                                    </p:set>
                                    <p:animEffect transition="in" filter="wipe(left)">
                                      <p:cBhvr>
                                        <p:cTn id="165" dur="500"/>
                                        <p:tgtEl>
                                          <p:spTgt spid="146474"/>
                                        </p:tgtEl>
                                      </p:cBhvr>
                                    </p:animEffect>
                                  </p:childTnLst>
                                </p:cTn>
                              </p:par>
                            </p:childTnLst>
                          </p:cTn>
                        </p:par>
                      </p:childTnLst>
                    </p:cTn>
                  </p:par>
                  <p:par>
                    <p:cTn id="166" fill="hold" nodeType="clickPar">
                      <p:stCondLst>
                        <p:cond delay="indefinite"/>
                      </p:stCondLst>
                      <p:childTnLst>
                        <p:par>
                          <p:cTn id="167" fill="hold" nodeType="withGroup">
                            <p:stCondLst>
                              <p:cond delay="0"/>
                            </p:stCondLst>
                            <p:childTnLst>
                              <p:par>
                                <p:cTn id="168" presetID="22" presetClass="entr" presetSubtype="8" fill="hold" grpId="0" nodeType="clickEffect">
                                  <p:stCondLst>
                                    <p:cond delay="0"/>
                                  </p:stCondLst>
                                  <p:childTnLst>
                                    <p:set>
                                      <p:cBhvr>
                                        <p:cTn id="169" dur="1" fill="hold">
                                          <p:stCondLst>
                                            <p:cond delay="0"/>
                                          </p:stCondLst>
                                        </p:cTn>
                                        <p:tgtEl>
                                          <p:spTgt spid="146478"/>
                                        </p:tgtEl>
                                        <p:attrNameLst>
                                          <p:attrName>style.visibility</p:attrName>
                                        </p:attrNameLst>
                                      </p:cBhvr>
                                      <p:to>
                                        <p:strVal val="visible"/>
                                      </p:to>
                                    </p:set>
                                    <p:animEffect transition="in" filter="wipe(left)">
                                      <p:cBhvr>
                                        <p:cTn id="170" dur="500"/>
                                        <p:tgtEl>
                                          <p:spTgt spid="146478"/>
                                        </p:tgtEl>
                                      </p:cBhvr>
                                    </p:animEffect>
                                  </p:childTnLst>
                                </p:cTn>
                              </p:par>
                            </p:childTnLst>
                          </p:cTn>
                        </p:par>
                      </p:childTnLst>
                    </p:cTn>
                  </p:par>
                  <p:par>
                    <p:cTn id="171" fill="hold" nodeType="clickPar">
                      <p:stCondLst>
                        <p:cond delay="indefinite"/>
                      </p:stCondLst>
                      <p:childTnLst>
                        <p:par>
                          <p:cTn id="172" fill="hold" nodeType="withGroup">
                            <p:stCondLst>
                              <p:cond delay="0"/>
                            </p:stCondLst>
                            <p:childTnLst>
                              <p:par>
                                <p:cTn id="173" presetID="22" presetClass="entr" presetSubtype="8" fill="hold" nodeType="clickEffect">
                                  <p:stCondLst>
                                    <p:cond delay="0"/>
                                  </p:stCondLst>
                                  <p:childTnLst>
                                    <p:set>
                                      <p:cBhvr>
                                        <p:cTn id="174" dur="1" fill="hold">
                                          <p:stCondLst>
                                            <p:cond delay="0"/>
                                          </p:stCondLst>
                                        </p:cTn>
                                        <p:tgtEl>
                                          <p:spTgt spid="146475"/>
                                        </p:tgtEl>
                                        <p:attrNameLst>
                                          <p:attrName>style.visibility</p:attrName>
                                        </p:attrNameLst>
                                      </p:cBhvr>
                                      <p:to>
                                        <p:strVal val="visible"/>
                                      </p:to>
                                    </p:set>
                                    <p:animEffect transition="in" filter="wipe(left)">
                                      <p:cBhvr>
                                        <p:cTn id="175" dur="500"/>
                                        <p:tgtEl>
                                          <p:spTgt spid="146475"/>
                                        </p:tgtEl>
                                      </p:cBhvr>
                                    </p:animEffect>
                                  </p:childTnLst>
                                </p:cTn>
                              </p:par>
                            </p:childTnLst>
                          </p:cTn>
                        </p:par>
                      </p:childTnLst>
                    </p:cTn>
                  </p:par>
                  <p:par>
                    <p:cTn id="176" fill="hold" nodeType="clickPar">
                      <p:stCondLst>
                        <p:cond delay="indefinite"/>
                      </p:stCondLst>
                      <p:childTnLst>
                        <p:par>
                          <p:cTn id="177" fill="hold" nodeType="withGroup">
                            <p:stCondLst>
                              <p:cond delay="0"/>
                            </p:stCondLst>
                            <p:childTnLst>
                              <p:par>
                                <p:cTn id="178" presetID="22" presetClass="entr" presetSubtype="8" fill="hold" nodeType="clickEffect">
                                  <p:stCondLst>
                                    <p:cond delay="0"/>
                                  </p:stCondLst>
                                  <p:childTnLst>
                                    <p:set>
                                      <p:cBhvr>
                                        <p:cTn id="179" dur="1" fill="hold">
                                          <p:stCondLst>
                                            <p:cond delay="0"/>
                                          </p:stCondLst>
                                        </p:cTn>
                                        <p:tgtEl>
                                          <p:spTgt spid="146468"/>
                                        </p:tgtEl>
                                        <p:attrNameLst>
                                          <p:attrName>style.visibility</p:attrName>
                                        </p:attrNameLst>
                                      </p:cBhvr>
                                      <p:to>
                                        <p:strVal val="visible"/>
                                      </p:to>
                                    </p:set>
                                    <p:animEffect transition="in" filter="wipe(left)">
                                      <p:cBhvr>
                                        <p:cTn id="180" dur="500"/>
                                        <p:tgtEl>
                                          <p:spTgt spid="146468"/>
                                        </p:tgtEl>
                                      </p:cBhvr>
                                    </p:animEffect>
                                  </p:childTnLst>
                                </p:cTn>
                              </p:par>
                            </p:childTnLst>
                          </p:cTn>
                        </p:par>
                      </p:childTnLst>
                    </p:cTn>
                  </p:par>
                  <p:par>
                    <p:cTn id="181" fill="hold" nodeType="clickPar">
                      <p:stCondLst>
                        <p:cond delay="indefinite"/>
                      </p:stCondLst>
                      <p:childTnLst>
                        <p:par>
                          <p:cTn id="182" fill="hold" nodeType="withGroup">
                            <p:stCondLst>
                              <p:cond delay="0"/>
                            </p:stCondLst>
                            <p:childTnLst>
                              <p:par>
                                <p:cTn id="183" presetID="16" presetClass="entr" presetSubtype="42" fill="hold" grpId="0" nodeType="clickEffect">
                                  <p:stCondLst>
                                    <p:cond delay="0"/>
                                  </p:stCondLst>
                                  <p:childTnLst>
                                    <p:set>
                                      <p:cBhvr>
                                        <p:cTn id="184" dur="1" fill="hold">
                                          <p:stCondLst>
                                            <p:cond delay="0"/>
                                          </p:stCondLst>
                                        </p:cTn>
                                        <p:tgtEl>
                                          <p:spTgt spid="146471"/>
                                        </p:tgtEl>
                                        <p:attrNameLst>
                                          <p:attrName>style.visibility</p:attrName>
                                        </p:attrNameLst>
                                      </p:cBhvr>
                                      <p:to>
                                        <p:strVal val="visible"/>
                                      </p:to>
                                    </p:set>
                                    <p:animEffect transition="in" filter="barn(outHorizontal)">
                                      <p:cBhvr>
                                        <p:cTn id="185" dur="500"/>
                                        <p:tgtEl>
                                          <p:spTgt spid="146471"/>
                                        </p:tgtEl>
                                      </p:cBhvr>
                                    </p:animEffect>
                                  </p:childTnLst>
                                </p:cTn>
                              </p:par>
                            </p:childTnLst>
                          </p:cTn>
                        </p:par>
                      </p:childTnLst>
                    </p:cTn>
                  </p:par>
                  <p:par>
                    <p:cTn id="186" fill="hold" nodeType="clickPar">
                      <p:stCondLst>
                        <p:cond delay="indefinite"/>
                      </p:stCondLst>
                      <p:childTnLst>
                        <p:par>
                          <p:cTn id="187" fill="hold" nodeType="withGroup">
                            <p:stCondLst>
                              <p:cond delay="0"/>
                            </p:stCondLst>
                            <p:childTnLst>
                              <p:par>
                                <p:cTn id="188" presetID="22" presetClass="entr" presetSubtype="8" fill="hold" nodeType="clickEffect">
                                  <p:stCondLst>
                                    <p:cond delay="0"/>
                                  </p:stCondLst>
                                  <p:childTnLst>
                                    <p:set>
                                      <p:cBhvr>
                                        <p:cTn id="189" dur="1" fill="hold">
                                          <p:stCondLst>
                                            <p:cond delay="0"/>
                                          </p:stCondLst>
                                        </p:cTn>
                                        <p:tgtEl>
                                          <p:spTgt spid="146476"/>
                                        </p:tgtEl>
                                        <p:attrNameLst>
                                          <p:attrName>style.visibility</p:attrName>
                                        </p:attrNameLst>
                                      </p:cBhvr>
                                      <p:to>
                                        <p:strVal val="visible"/>
                                      </p:to>
                                    </p:set>
                                    <p:animEffect transition="in" filter="wipe(left)">
                                      <p:cBhvr>
                                        <p:cTn id="190" dur="500"/>
                                        <p:tgtEl>
                                          <p:spTgt spid="146476"/>
                                        </p:tgtEl>
                                      </p:cBhvr>
                                    </p:animEffect>
                                  </p:childTnLst>
                                </p:cTn>
                              </p:par>
                            </p:childTnLst>
                          </p:cTn>
                        </p:par>
                      </p:childTnLst>
                    </p:cTn>
                  </p:par>
                  <p:par>
                    <p:cTn id="191" fill="hold" nodeType="clickPar">
                      <p:stCondLst>
                        <p:cond delay="indefinite"/>
                      </p:stCondLst>
                      <p:childTnLst>
                        <p:par>
                          <p:cTn id="192" fill="hold" nodeType="withGroup">
                            <p:stCondLst>
                              <p:cond delay="0"/>
                            </p:stCondLst>
                            <p:childTnLst>
                              <p:par>
                                <p:cTn id="193" presetID="22" presetClass="entr" presetSubtype="8" fill="hold" nodeType="clickEffect">
                                  <p:stCondLst>
                                    <p:cond delay="0"/>
                                  </p:stCondLst>
                                  <p:childTnLst>
                                    <p:set>
                                      <p:cBhvr>
                                        <p:cTn id="194" dur="1" fill="hold">
                                          <p:stCondLst>
                                            <p:cond delay="0"/>
                                          </p:stCondLst>
                                        </p:cTn>
                                        <p:tgtEl>
                                          <p:spTgt spid="146480"/>
                                        </p:tgtEl>
                                        <p:attrNameLst>
                                          <p:attrName>style.visibility</p:attrName>
                                        </p:attrNameLst>
                                      </p:cBhvr>
                                      <p:to>
                                        <p:strVal val="visible"/>
                                      </p:to>
                                    </p:set>
                                    <p:animEffect transition="in" filter="wipe(left)">
                                      <p:cBhvr>
                                        <p:cTn id="195" dur="500"/>
                                        <p:tgtEl>
                                          <p:spTgt spid="146480"/>
                                        </p:tgtEl>
                                      </p:cBhvr>
                                    </p:animEffect>
                                  </p:childTnLst>
                                </p:cTn>
                              </p:par>
                            </p:childTnLst>
                          </p:cTn>
                        </p:par>
                      </p:childTnLst>
                    </p:cTn>
                  </p:par>
                  <p:par>
                    <p:cTn id="196" fill="hold" nodeType="clickPar">
                      <p:stCondLst>
                        <p:cond delay="indefinite"/>
                      </p:stCondLst>
                      <p:childTnLst>
                        <p:par>
                          <p:cTn id="197" fill="hold" nodeType="withGroup">
                            <p:stCondLst>
                              <p:cond delay="0"/>
                            </p:stCondLst>
                            <p:childTnLst>
                              <p:par>
                                <p:cTn id="198" presetID="22" presetClass="entr" presetSubtype="1" fill="hold" grpId="0" nodeType="clickEffect">
                                  <p:stCondLst>
                                    <p:cond delay="0"/>
                                  </p:stCondLst>
                                  <p:childTnLst>
                                    <p:set>
                                      <p:cBhvr>
                                        <p:cTn id="199" dur="1" fill="hold">
                                          <p:stCondLst>
                                            <p:cond delay="0"/>
                                          </p:stCondLst>
                                        </p:cTn>
                                        <p:tgtEl>
                                          <p:spTgt spid="146482"/>
                                        </p:tgtEl>
                                        <p:attrNameLst>
                                          <p:attrName>style.visibility</p:attrName>
                                        </p:attrNameLst>
                                      </p:cBhvr>
                                      <p:to>
                                        <p:strVal val="visible"/>
                                      </p:to>
                                    </p:set>
                                    <p:animEffect transition="in" filter="wipe(up)">
                                      <p:cBhvr>
                                        <p:cTn id="200" dur="500"/>
                                        <p:tgtEl>
                                          <p:spTgt spid="146482"/>
                                        </p:tgtEl>
                                      </p:cBhvr>
                                    </p:animEffect>
                                  </p:childTnLst>
                                </p:cTn>
                              </p:par>
                            </p:childTnLst>
                          </p:cTn>
                        </p:par>
                      </p:childTnLst>
                    </p:cTn>
                  </p:par>
                  <p:par>
                    <p:cTn id="201" fill="hold" nodeType="clickPar">
                      <p:stCondLst>
                        <p:cond delay="indefinite"/>
                      </p:stCondLst>
                      <p:childTnLst>
                        <p:par>
                          <p:cTn id="202" fill="hold" nodeType="withGroup">
                            <p:stCondLst>
                              <p:cond delay="0"/>
                            </p:stCondLst>
                            <p:childTnLst>
                              <p:par>
                                <p:cTn id="203" presetID="22" presetClass="entr" presetSubtype="8" fill="hold" nodeType="clickEffect">
                                  <p:stCondLst>
                                    <p:cond delay="0"/>
                                  </p:stCondLst>
                                  <p:childTnLst>
                                    <p:set>
                                      <p:cBhvr>
                                        <p:cTn id="204" dur="1" fill="hold">
                                          <p:stCondLst>
                                            <p:cond delay="0"/>
                                          </p:stCondLst>
                                        </p:cTn>
                                        <p:tgtEl>
                                          <p:spTgt spid="146477"/>
                                        </p:tgtEl>
                                        <p:attrNameLst>
                                          <p:attrName>style.visibility</p:attrName>
                                        </p:attrNameLst>
                                      </p:cBhvr>
                                      <p:to>
                                        <p:strVal val="visible"/>
                                      </p:to>
                                    </p:set>
                                    <p:animEffect transition="in" filter="wipe(left)">
                                      <p:cBhvr>
                                        <p:cTn id="205" dur="500"/>
                                        <p:tgtEl>
                                          <p:spTgt spid="1464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6434" grpId="0" autoUpdateAnimBg="0"/>
      <p:bldP spid="146435" grpId="0" autoUpdateAnimBg="0"/>
      <p:bldP spid="146452" grpId="0" autoUpdateAnimBg="0"/>
      <p:bldP spid="146453" grpId="0" autoUpdateAnimBg="0"/>
      <p:bldP spid="146456" grpId="0" autoUpdateAnimBg="0"/>
      <p:bldP spid="146460" grpId="0" autoUpdateAnimBg="0"/>
      <p:bldP spid="146469" grpId="0" animBg="1"/>
      <p:bldP spid="146470" grpId="0" animBg="1"/>
      <p:bldP spid="146471" grpId="0" animBg="1"/>
      <p:bldP spid="146472" grpId="0" animBg="1"/>
      <p:bldP spid="146473" grpId="0" animBg="1"/>
      <p:bldP spid="146478" grpId="0" animBg="1"/>
      <p:bldP spid="146481" grpId="0"/>
      <p:bldP spid="146482"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34"/>
          <p:cNvSpPr>
            <a:spLocks noChangeArrowheads="1"/>
          </p:cNvSpPr>
          <p:nvPr/>
        </p:nvSpPr>
        <p:spPr bwMode="auto">
          <a:xfrm>
            <a:off x="12700" y="287338"/>
            <a:ext cx="9131300" cy="1462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zh-CN" sz="2000" b="1">
                <a:solidFill>
                  <a:schemeClr val="bg1"/>
                </a:solidFill>
                <a:latin typeface="Times New Roman" panose="02020603050405020304" pitchFamily="18" charset="0"/>
                <a:cs typeface="Times New Roman" panose="02020603050405020304" pitchFamily="18" charset="0"/>
              </a:rPr>
              <a:t>补充例题</a:t>
            </a:r>
            <a:endParaRPr lang="zh-CN" altLang="zh-CN" sz="900">
              <a:solidFill>
                <a:schemeClr val="bg1"/>
              </a:solidFill>
            </a:endParaRPr>
          </a:p>
          <a:p>
            <a:r>
              <a:rPr lang="zh-CN" altLang="zh-CN" sz="2000" b="1">
                <a:solidFill>
                  <a:schemeClr val="bg1"/>
                </a:solidFill>
                <a:latin typeface="Times New Roman" panose="02020603050405020304" pitchFamily="18" charset="0"/>
                <a:cs typeface="Times New Roman" panose="02020603050405020304" pitchFamily="18" charset="0"/>
              </a:rPr>
              <a:t>如图所示，空气中的电容器接在电源两端，电压为</a:t>
            </a:r>
            <a:r>
              <a:rPr lang="en-US" altLang="zh-CN" sz="2000" b="1">
                <a:solidFill>
                  <a:schemeClr val="bg1"/>
                </a:solidFill>
                <a:latin typeface="Times New Roman" panose="02020603050405020304" pitchFamily="18" charset="0"/>
                <a:cs typeface="Times New Roman" panose="02020603050405020304" pitchFamily="18" charset="0"/>
              </a:rPr>
              <a:t>U</a:t>
            </a:r>
            <a:r>
              <a:rPr lang="zh-CN" altLang="en-US" sz="2000" b="1">
                <a:solidFill>
                  <a:schemeClr val="bg1"/>
                </a:solidFill>
                <a:latin typeface="Times New Roman" panose="02020603050405020304" pitchFamily="18" charset="0"/>
                <a:cs typeface="Times New Roman" panose="02020603050405020304" pitchFamily="18" charset="0"/>
              </a:rPr>
              <a:t>，不计回路中的电阻，将电容器的极板以速率</a:t>
            </a:r>
            <a:r>
              <a:rPr lang="en-US" altLang="zh-CN" sz="2000" b="1">
                <a:solidFill>
                  <a:schemeClr val="bg1"/>
                </a:solidFill>
                <a:latin typeface="Times New Roman" panose="02020603050405020304" pitchFamily="18" charset="0"/>
                <a:cs typeface="Times New Roman" panose="02020603050405020304" pitchFamily="18" charset="0"/>
              </a:rPr>
              <a:t>V</a:t>
            </a:r>
            <a:r>
              <a:rPr lang="zh-CN" altLang="en-US" sz="2000" b="1">
                <a:solidFill>
                  <a:schemeClr val="bg1"/>
                </a:solidFill>
                <a:latin typeface="Times New Roman" panose="02020603050405020304" pitchFamily="18" charset="0"/>
                <a:cs typeface="Times New Roman" panose="02020603050405020304" pitchFamily="18" charset="0"/>
              </a:rPr>
              <a:t>匀速拉开，当两极板间距为</a:t>
            </a:r>
            <a:r>
              <a:rPr lang="en-US" altLang="zh-CN" sz="2000" b="1">
                <a:solidFill>
                  <a:schemeClr val="bg1"/>
                </a:solidFill>
                <a:latin typeface="Times New Roman" panose="02020603050405020304" pitchFamily="18" charset="0"/>
                <a:cs typeface="Times New Roman" panose="02020603050405020304" pitchFamily="18" charset="0"/>
              </a:rPr>
              <a:t>x</a:t>
            </a:r>
            <a:r>
              <a:rPr lang="zh-CN" altLang="en-US" sz="2000" b="1">
                <a:solidFill>
                  <a:schemeClr val="bg1"/>
                </a:solidFill>
                <a:latin typeface="Times New Roman" panose="02020603050405020304" pitchFamily="18" charset="0"/>
                <a:cs typeface="Times New Roman" panose="02020603050405020304" pitchFamily="18" charset="0"/>
              </a:rPr>
              <a:t>时，求：电容器内位移电流密度是多少？位移电流的方向？</a:t>
            </a:r>
          </a:p>
          <a:p>
            <a:endParaRPr lang="zh-CN" altLang="en-US" sz="900" b="1">
              <a:solidFill>
                <a:schemeClr val="bg1"/>
              </a:solidFill>
            </a:endParaRPr>
          </a:p>
        </p:txBody>
      </p:sp>
      <p:grpSp>
        <p:nvGrpSpPr>
          <p:cNvPr id="68611" name="Group 1"/>
          <p:cNvGrpSpPr>
            <a:grpSpLocks/>
          </p:cNvGrpSpPr>
          <p:nvPr/>
        </p:nvGrpSpPr>
        <p:grpSpPr bwMode="auto">
          <a:xfrm>
            <a:off x="6624638" y="1368425"/>
            <a:ext cx="2316162" cy="2968625"/>
            <a:chOff x="5346" y="5697"/>
            <a:chExt cx="3648" cy="4674"/>
          </a:xfrm>
        </p:grpSpPr>
        <p:grpSp>
          <p:nvGrpSpPr>
            <p:cNvPr id="68622" name="Group 13"/>
            <p:cNvGrpSpPr>
              <a:grpSpLocks/>
            </p:cNvGrpSpPr>
            <p:nvPr/>
          </p:nvGrpSpPr>
          <p:grpSpPr bwMode="auto">
            <a:xfrm>
              <a:off x="5628" y="5697"/>
              <a:ext cx="2910" cy="2337"/>
              <a:chOff x="5628" y="5697"/>
              <a:chExt cx="2910" cy="2337"/>
            </a:xfrm>
          </p:grpSpPr>
          <p:sp>
            <p:nvSpPr>
              <p:cNvPr id="68634" name="Oval 33"/>
              <p:cNvSpPr>
                <a:spLocks noChangeArrowheads="1"/>
              </p:cNvSpPr>
              <p:nvPr/>
            </p:nvSpPr>
            <p:spPr bwMode="auto">
              <a:xfrm>
                <a:off x="7308" y="6471"/>
                <a:ext cx="600" cy="1485"/>
              </a:xfrm>
              <a:prstGeom prst="ellipse">
                <a:avLst/>
              </a:prstGeom>
              <a:solidFill>
                <a:srgbClr val="008000"/>
              </a:solidFill>
              <a:ln w="9525">
                <a:solidFill>
                  <a:srgbClr val="000000"/>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8635" name="Oval 32"/>
              <p:cNvSpPr>
                <a:spLocks noChangeArrowheads="1"/>
              </p:cNvSpPr>
              <p:nvPr/>
            </p:nvSpPr>
            <p:spPr bwMode="auto">
              <a:xfrm>
                <a:off x="7413" y="6486"/>
                <a:ext cx="600" cy="1485"/>
              </a:xfrm>
              <a:prstGeom prst="ellipse">
                <a:avLst/>
              </a:prstGeom>
              <a:solidFill>
                <a:srgbClr val="00FF00"/>
              </a:solidFill>
              <a:ln w="9525">
                <a:solidFill>
                  <a:srgbClr val="000000"/>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8636" name="Oval 31"/>
              <p:cNvSpPr>
                <a:spLocks noChangeArrowheads="1"/>
              </p:cNvSpPr>
              <p:nvPr/>
            </p:nvSpPr>
            <p:spPr bwMode="auto">
              <a:xfrm>
                <a:off x="6348" y="6486"/>
                <a:ext cx="600" cy="1485"/>
              </a:xfrm>
              <a:prstGeom prst="ellipse">
                <a:avLst/>
              </a:prstGeom>
              <a:solidFill>
                <a:srgbClr val="008000"/>
              </a:solidFill>
              <a:ln w="9525">
                <a:solidFill>
                  <a:srgbClr val="000000"/>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8637" name="Oval 30"/>
              <p:cNvSpPr>
                <a:spLocks noChangeArrowheads="1"/>
              </p:cNvSpPr>
              <p:nvPr/>
            </p:nvSpPr>
            <p:spPr bwMode="auto">
              <a:xfrm>
                <a:off x="6468" y="6486"/>
                <a:ext cx="600" cy="1485"/>
              </a:xfrm>
              <a:prstGeom prst="ellipse">
                <a:avLst/>
              </a:prstGeom>
              <a:solidFill>
                <a:srgbClr val="00FF00"/>
              </a:solidFill>
              <a:ln w="9525">
                <a:solidFill>
                  <a:srgbClr val="000000"/>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8638" name="Rectangle 29"/>
              <p:cNvSpPr>
                <a:spLocks noChangeArrowheads="1"/>
              </p:cNvSpPr>
              <p:nvPr/>
            </p:nvSpPr>
            <p:spPr bwMode="auto">
              <a:xfrm>
                <a:off x="7773" y="7191"/>
                <a:ext cx="735" cy="150"/>
              </a:xfrm>
              <a:prstGeom prst="rect">
                <a:avLst/>
              </a:prstGeom>
              <a:solidFill>
                <a:srgbClr val="FFFFFF"/>
              </a:solidFill>
              <a:ln w="9525">
                <a:solidFill>
                  <a:srgbClr val="000000"/>
                </a:solidFill>
                <a:miter lim="800000"/>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8639" name="Rectangle 28"/>
              <p:cNvSpPr>
                <a:spLocks noChangeArrowheads="1"/>
              </p:cNvSpPr>
              <p:nvPr/>
            </p:nvSpPr>
            <p:spPr bwMode="auto">
              <a:xfrm>
                <a:off x="5628" y="7146"/>
                <a:ext cx="735" cy="150"/>
              </a:xfrm>
              <a:prstGeom prst="rect">
                <a:avLst/>
              </a:prstGeom>
              <a:solidFill>
                <a:srgbClr val="FFFFFF"/>
              </a:solidFill>
              <a:ln w="9525">
                <a:solidFill>
                  <a:srgbClr val="000000"/>
                </a:solidFill>
                <a:miter lim="800000"/>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8640" name="Line 27"/>
              <p:cNvSpPr>
                <a:spLocks noChangeShapeType="1"/>
              </p:cNvSpPr>
              <p:nvPr/>
            </p:nvSpPr>
            <p:spPr bwMode="auto">
              <a:xfrm flipV="1">
                <a:off x="5745" y="7464"/>
                <a:ext cx="456" cy="0"/>
              </a:xfrm>
              <a:prstGeom prst="line">
                <a:avLst/>
              </a:prstGeom>
              <a:noFill/>
              <a:ln w="9525">
                <a:solidFill>
                  <a:srgbClr val="000000"/>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68641" name="Line 26"/>
              <p:cNvSpPr>
                <a:spLocks noChangeShapeType="1"/>
              </p:cNvSpPr>
              <p:nvPr/>
            </p:nvSpPr>
            <p:spPr bwMode="auto">
              <a:xfrm>
                <a:off x="6798" y="6651"/>
                <a:ext cx="555"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8642" name="Line 25"/>
              <p:cNvSpPr>
                <a:spLocks noChangeShapeType="1"/>
              </p:cNvSpPr>
              <p:nvPr/>
            </p:nvSpPr>
            <p:spPr bwMode="auto">
              <a:xfrm>
                <a:off x="6708" y="6921"/>
                <a:ext cx="555"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8643" name="Line 24"/>
              <p:cNvSpPr>
                <a:spLocks noChangeShapeType="1"/>
              </p:cNvSpPr>
              <p:nvPr/>
            </p:nvSpPr>
            <p:spPr bwMode="auto">
              <a:xfrm>
                <a:off x="6663" y="7236"/>
                <a:ext cx="555"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8644" name="Line 23"/>
              <p:cNvSpPr>
                <a:spLocks noChangeShapeType="1"/>
              </p:cNvSpPr>
              <p:nvPr/>
            </p:nvSpPr>
            <p:spPr bwMode="auto">
              <a:xfrm>
                <a:off x="6708" y="7506"/>
                <a:ext cx="555"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8645" name="Line 22"/>
              <p:cNvSpPr>
                <a:spLocks noChangeShapeType="1"/>
              </p:cNvSpPr>
              <p:nvPr/>
            </p:nvSpPr>
            <p:spPr bwMode="auto">
              <a:xfrm>
                <a:off x="6783" y="7791"/>
                <a:ext cx="555"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8646" name="Line 21"/>
              <p:cNvSpPr>
                <a:spLocks noChangeShapeType="1"/>
              </p:cNvSpPr>
              <p:nvPr/>
            </p:nvSpPr>
            <p:spPr bwMode="auto">
              <a:xfrm flipV="1">
                <a:off x="8082" y="7521"/>
                <a:ext cx="378" cy="12"/>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8647" name="Text Box 20"/>
              <p:cNvSpPr txBox="1">
                <a:spLocks noChangeArrowheads="1"/>
              </p:cNvSpPr>
              <p:nvPr/>
            </p:nvSpPr>
            <p:spPr bwMode="auto">
              <a:xfrm>
                <a:off x="5688" y="7407"/>
                <a:ext cx="570" cy="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400">
                    <a:latin typeface="Times New Roman" panose="02020603050405020304" pitchFamily="18" charset="0"/>
                    <a:cs typeface="Times New Roman" panose="02020603050405020304" pitchFamily="18" charset="0"/>
                  </a:rPr>
                  <a:t>V</a:t>
                </a:r>
                <a:endParaRPr lang="en-US" altLang="zh-CN"/>
              </a:p>
            </p:txBody>
          </p:sp>
          <p:sp>
            <p:nvSpPr>
              <p:cNvPr id="68648" name="Text Box 19"/>
              <p:cNvSpPr txBox="1">
                <a:spLocks noChangeArrowheads="1"/>
              </p:cNvSpPr>
              <p:nvPr/>
            </p:nvSpPr>
            <p:spPr bwMode="auto">
              <a:xfrm>
                <a:off x="7968" y="7407"/>
                <a:ext cx="570" cy="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400">
                    <a:latin typeface="Times New Roman" panose="02020603050405020304" pitchFamily="18" charset="0"/>
                    <a:cs typeface="Times New Roman" panose="02020603050405020304" pitchFamily="18" charset="0"/>
                  </a:rPr>
                  <a:t>V</a:t>
                </a:r>
                <a:endParaRPr lang="en-US" altLang="zh-CN"/>
              </a:p>
            </p:txBody>
          </p:sp>
          <p:sp>
            <p:nvSpPr>
              <p:cNvPr id="68649" name="Line 18"/>
              <p:cNvSpPr>
                <a:spLocks noChangeShapeType="1"/>
              </p:cNvSpPr>
              <p:nvPr/>
            </p:nvSpPr>
            <p:spPr bwMode="auto">
              <a:xfrm flipV="1">
                <a:off x="6714" y="5982"/>
                <a:ext cx="0" cy="51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650" name="Line 17"/>
              <p:cNvSpPr>
                <a:spLocks noChangeShapeType="1"/>
              </p:cNvSpPr>
              <p:nvPr/>
            </p:nvSpPr>
            <p:spPr bwMode="auto">
              <a:xfrm flipV="1">
                <a:off x="7683" y="5982"/>
                <a:ext cx="0" cy="51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651" name="Text Box 16"/>
              <p:cNvSpPr txBox="1">
                <a:spLocks noChangeArrowheads="1"/>
              </p:cNvSpPr>
              <p:nvPr/>
            </p:nvSpPr>
            <p:spPr bwMode="auto">
              <a:xfrm>
                <a:off x="6942" y="5697"/>
                <a:ext cx="570" cy="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400">
                    <a:latin typeface="Times New Roman" panose="02020603050405020304" pitchFamily="18" charset="0"/>
                    <a:cs typeface="Times New Roman" panose="02020603050405020304" pitchFamily="18" charset="0"/>
                  </a:rPr>
                  <a:t>X</a:t>
                </a:r>
                <a:endParaRPr lang="en-US" altLang="zh-CN"/>
              </a:p>
            </p:txBody>
          </p:sp>
          <p:sp>
            <p:nvSpPr>
              <p:cNvPr id="68652" name="Line 15"/>
              <p:cNvSpPr>
                <a:spLocks noChangeShapeType="1"/>
              </p:cNvSpPr>
              <p:nvPr/>
            </p:nvSpPr>
            <p:spPr bwMode="auto">
              <a:xfrm>
                <a:off x="7398" y="6096"/>
                <a:ext cx="285"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8653" name="Line 14"/>
              <p:cNvSpPr>
                <a:spLocks noChangeShapeType="1"/>
              </p:cNvSpPr>
              <p:nvPr/>
            </p:nvSpPr>
            <p:spPr bwMode="auto">
              <a:xfrm flipH="1">
                <a:off x="6714" y="6096"/>
                <a:ext cx="228"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68623" name="Line 12"/>
            <p:cNvSpPr>
              <a:spLocks noChangeShapeType="1"/>
            </p:cNvSpPr>
            <p:nvPr/>
          </p:nvSpPr>
          <p:spPr bwMode="auto">
            <a:xfrm>
              <a:off x="6942" y="8946"/>
              <a:ext cx="0" cy="74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624" name="Line 11"/>
            <p:cNvSpPr>
              <a:spLocks noChangeShapeType="1"/>
            </p:cNvSpPr>
            <p:nvPr/>
          </p:nvSpPr>
          <p:spPr bwMode="auto">
            <a:xfrm>
              <a:off x="7113" y="9174"/>
              <a:ext cx="0" cy="285"/>
            </a:xfrm>
            <a:prstGeom prst="line">
              <a:avLst/>
            </a:prstGeom>
            <a:noFill/>
            <a:ln w="571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625" name="Line 10"/>
            <p:cNvSpPr>
              <a:spLocks noChangeShapeType="1"/>
            </p:cNvSpPr>
            <p:nvPr/>
          </p:nvSpPr>
          <p:spPr bwMode="auto">
            <a:xfrm flipH="1">
              <a:off x="5346" y="7236"/>
              <a:ext cx="285"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626" name="Line 9"/>
            <p:cNvSpPr>
              <a:spLocks noChangeShapeType="1"/>
            </p:cNvSpPr>
            <p:nvPr/>
          </p:nvSpPr>
          <p:spPr bwMode="auto">
            <a:xfrm>
              <a:off x="5346" y="7236"/>
              <a:ext cx="0" cy="205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627" name="Line 8"/>
            <p:cNvSpPr>
              <a:spLocks noChangeShapeType="1"/>
            </p:cNvSpPr>
            <p:nvPr/>
          </p:nvSpPr>
          <p:spPr bwMode="auto">
            <a:xfrm>
              <a:off x="5346" y="9288"/>
              <a:ext cx="1596"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628" name="Line 7"/>
            <p:cNvSpPr>
              <a:spLocks noChangeShapeType="1"/>
            </p:cNvSpPr>
            <p:nvPr/>
          </p:nvSpPr>
          <p:spPr bwMode="auto">
            <a:xfrm>
              <a:off x="7113" y="9288"/>
              <a:ext cx="1881"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629" name="Line 6"/>
            <p:cNvSpPr>
              <a:spLocks noChangeShapeType="1"/>
            </p:cNvSpPr>
            <p:nvPr/>
          </p:nvSpPr>
          <p:spPr bwMode="auto">
            <a:xfrm flipV="1">
              <a:off x="8994" y="7236"/>
              <a:ext cx="0" cy="205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630" name="Line 5"/>
            <p:cNvSpPr>
              <a:spLocks noChangeShapeType="1"/>
            </p:cNvSpPr>
            <p:nvPr/>
          </p:nvSpPr>
          <p:spPr bwMode="auto">
            <a:xfrm>
              <a:off x="8481" y="7236"/>
              <a:ext cx="513"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631" name="Text Box 4"/>
            <p:cNvSpPr txBox="1">
              <a:spLocks noChangeArrowheads="1"/>
            </p:cNvSpPr>
            <p:nvPr/>
          </p:nvSpPr>
          <p:spPr bwMode="auto">
            <a:xfrm>
              <a:off x="6828" y="9573"/>
              <a:ext cx="684" cy="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500">
                  <a:latin typeface="Times New Roman" panose="02020603050405020304" pitchFamily="18" charset="0"/>
                  <a:cs typeface="Times New Roman" panose="02020603050405020304" pitchFamily="18" charset="0"/>
                </a:rPr>
                <a:t>U</a:t>
              </a:r>
              <a:endParaRPr lang="en-US" altLang="zh-CN"/>
            </a:p>
          </p:txBody>
        </p:sp>
        <p:sp>
          <p:nvSpPr>
            <p:cNvPr id="68632" name="Text Box 3"/>
            <p:cNvSpPr txBox="1">
              <a:spLocks noChangeArrowheads="1"/>
            </p:cNvSpPr>
            <p:nvPr/>
          </p:nvSpPr>
          <p:spPr bwMode="auto">
            <a:xfrm>
              <a:off x="7170" y="9060"/>
              <a:ext cx="684" cy="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400">
                  <a:latin typeface="宋体" panose="02010600030101010101" pitchFamily="2" charset="-122"/>
                  <a:cs typeface="Times New Roman" panose="02020603050405020304" pitchFamily="18" charset="0"/>
                </a:rPr>
                <a:t>-</a:t>
              </a:r>
              <a:endParaRPr lang="en-US" altLang="zh-CN"/>
            </a:p>
          </p:txBody>
        </p:sp>
        <p:sp>
          <p:nvSpPr>
            <p:cNvPr id="68633" name="Text Box 2"/>
            <p:cNvSpPr txBox="1">
              <a:spLocks noChangeArrowheads="1"/>
            </p:cNvSpPr>
            <p:nvPr/>
          </p:nvSpPr>
          <p:spPr bwMode="auto">
            <a:xfrm>
              <a:off x="6429" y="9060"/>
              <a:ext cx="684" cy="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400">
                  <a:latin typeface="宋体" panose="02010600030101010101" pitchFamily="2" charset="-122"/>
                  <a:cs typeface="Times New Roman" panose="02020603050405020304" pitchFamily="18" charset="0"/>
                </a:rPr>
                <a:t>+</a:t>
              </a:r>
              <a:endParaRPr lang="en-US" altLang="zh-CN"/>
            </a:p>
          </p:txBody>
        </p:sp>
      </p:grpSp>
      <p:sp>
        <p:nvSpPr>
          <p:cNvPr id="37" name="矩形 36"/>
          <p:cNvSpPr>
            <a:spLocks noChangeArrowheads="1"/>
          </p:cNvSpPr>
          <p:nvPr/>
        </p:nvSpPr>
        <p:spPr bwMode="auto">
          <a:xfrm>
            <a:off x="179388" y="1636713"/>
            <a:ext cx="45720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000" b="1">
                <a:solidFill>
                  <a:schemeClr val="bg1"/>
                </a:solidFill>
              </a:rPr>
              <a:t>解：电容器视为无穷大平行板电容器，极板间电场的大小为：</a:t>
            </a:r>
          </a:p>
        </p:txBody>
      </p:sp>
      <p:sp>
        <p:nvSpPr>
          <p:cNvPr id="68613" name="Rectangle 43"/>
          <p:cNvSpPr>
            <a:spLocks noChangeArrowheads="1"/>
          </p:cNvSpPr>
          <p:nvPr/>
        </p:nvSpPr>
        <p:spPr bwMode="auto">
          <a:xfrm>
            <a:off x="0" y="2936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39" name="对象 38"/>
          <p:cNvGraphicFramePr>
            <a:graphicFrameLocks noChangeAspect="1"/>
          </p:cNvGraphicFramePr>
          <p:nvPr/>
        </p:nvGraphicFramePr>
        <p:xfrm>
          <a:off x="3132138" y="2160588"/>
          <a:ext cx="852487" cy="749300"/>
        </p:xfrm>
        <a:graphic>
          <a:graphicData uri="http://schemas.openxmlformats.org/presentationml/2006/ole">
            <mc:AlternateContent xmlns:mc="http://schemas.openxmlformats.org/markup-compatibility/2006">
              <mc:Choice xmlns:v="urn:schemas-microsoft-com:vml" Requires="v">
                <p:oleObj spid="_x0000_s68657" name="Equation" r:id="rId3" imgW="444307" imgH="393529" progId="Equation.DSMT4">
                  <p:embed/>
                </p:oleObj>
              </mc:Choice>
              <mc:Fallback>
                <p:oleObj name="Equation" r:id="rId3" imgW="444307" imgH="393529" progId="Equation.DSMT4">
                  <p:embed/>
                  <p:pic>
                    <p:nvPicPr>
                      <p:cNvPr id="0" name="对象 3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32138" y="2160588"/>
                        <a:ext cx="852487"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0" name="矩形 39"/>
          <p:cNvSpPr>
            <a:spLocks noChangeArrowheads="1"/>
          </p:cNvSpPr>
          <p:nvPr/>
        </p:nvSpPr>
        <p:spPr bwMode="auto">
          <a:xfrm>
            <a:off x="601663" y="3232150"/>
            <a:ext cx="12160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000" b="1">
                <a:solidFill>
                  <a:schemeClr val="bg1"/>
                </a:solidFill>
              </a:rPr>
              <a:t>电位移为</a:t>
            </a:r>
          </a:p>
        </p:txBody>
      </p:sp>
      <p:sp>
        <p:nvSpPr>
          <p:cNvPr id="68616" name="Rectangle 45"/>
          <p:cNvSpPr>
            <a:spLocks noChangeArrowheads="1"/>
          </p:cNvSpPr>
          <p:nvPr/>
        </p:nvSpPr>
        <p:spPr bwMode="auto">
          <a:xfrm>
            <a:off x="0" y="2936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42" name="对象 41"/>
          <p:cNvGraphicFramePr>
            <a:graphicFrameLocks noChangeAspect="1"/>
          </p:cNvGraphicFramePr>
          <p:nvPr/>
        </p:nvGraphicFramePr>
        <p:xfrm>
          <a:off x="2909888" y="3198813"/>
          <a:ext cx="1820862" cy="739775"/>
        </p:xfrm>
        <a:graphic>
          <a:graphicData uri="http://schemas.openxmlformats.org/presentationml/2006/ole">
            <mc:AlternateContent xmlns:mc="http://schemas.openxmlformats.org/markup-compatibility/2006">
              <mc:Choice xmlns:v="urn:schemas-microsoft-com:vml" Requires="v">
                <p:oleObj spid="_x0000_s68658" name="Equation" r:id="rId5" imgW="965200" imgH="393700" progId="Equation.DSMT4">
                  <p:embed/>
                </p:oleObj>
              </mc:Choice>
              <mc:Fallback>
                <p:oleObj name="Equation" r:id="rId5" imgW="965200" imgH="393700" progId="Equation.DSMT4">
                  <p:embed/>
                  <p:pic>
                    <p:nvPicPr>
                      <p:cNvPr id="0" name="对象 4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09888" y="3198813"/>
                        <a:ext cx="1820862" cy="739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3" name="矩形 42"/>
          <p:cNvSpPr>
            <a:spLocks noChangeArrowheads="1"/>
          </p:cNvSpPr>
          <p:nvPr/>
        </p:nvSpPr>
        <p:spPr bwMode="auto">
          <a:xfrm>
            <a:off x="528638" y="4083050"/>
            <a:ext cx="379888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000" b="1">
                <a:solidFill>
                  <a:schemeClr val="bg1"/>
                </a:solidFill>
              </a:rPr>
              <a:t>极板拉开时，位移电流密度为：</a:t>
            </a:r>
          </a:p>
        </p:txBody>
      </p:sp>
      <p:sp>
        <p:nvSpPr>
          <p:cNvPr id="68619" name="Rectangle 47"/>
          <p:cNvSpPr>
            <a:spLocks noChangeArrowheads="1"/>
          </p:cNvSpPr>
          <p:nvPr/>
        </p:nvSpPr>
        <p:spPr bwMode="auto">
          <a:xfrm>
            <a:off x="0" y="2936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45" name="对象 44"/>
          <p:cNvGraphicFramePr>
            <a:graphicFrameLocks noChangeAspect="1"/>
          </p:cNvGraphicFramePr>
          <p:nvPr/>
        </p:nvGraphicFramePr>
        <p:xfrm>
          <a:off x="2124075" y="4587875"/>
          <a:ext cx="4752975" cy="796925"/>
        </p:xfrm>
        <a:graphic>
          <a:graphicData uri="http://schemas.openxmlformats.org/presentationml/2006/ole">
            <mc:AlternateContent xmlns:mc="http://schemas.openxmlformats.org/markup-compatibility/2006">
              <mc:Choice xmlns:v="urn:schemas-microsoft-com:vml" Requires="v">
                <p:oleObj spid="_x0000_s68659" name="Equation" r:id="rId7" imgW="2578100" imgH="431800" progId="Equation.DSMT4">
                  <p:embed/>
                </p:oleObj>
              </mc:Choice>
              <mc:Fallback>
                <p:oleObj name="Equation" r:id="rId7" imgW="2578100" imgH="431800" progId="Equation.DSMT4">
                  <p:embed/>
                  <p:pic>
                    <p:nvPicPr>
                      <p:cNvPr id="0" name="对象 4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124075" y="4587875"/>
                        <a:ext cx="4752975" cy="796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6" name="矩形 45"/>
          <p:cNvSpPr>
            <a:spLocks noChangeArrowheads="1"/>
          </p:cNvSpPr>
          <p:nvPr/>
        </p:nvSpPr>
        <p:spPr bwMode="auto">
          <a:xfrm>
            <a:off x="601663" y="5600700"/>
            <a:ext cx="80391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000" b="1">
                <a:solidFill>
                  <a:schemeClr val="bg1"/>
                </a:solidFill>
              </a:rPr>
              <a:t>位移电流的方向：极板拉开时，电位移矢量减小，</a:t>
            </a:r>
            <a:r>
              <a:rPr lang="en-US" altLang="zh-CN" sz="2000" b="1">
                <a:solidFill>
                  <a:schemeClr val="bg1"/>
                </a:solidFill>
              </a:rPr>
              <a:t>dD/dt</a:t>
            </a:r>
            <a:r>
              <a:rPr lang="zh-CN" altLang="zh-CN" sz="2000" b="1">
                <a:solidFill>
                  <a:schemeClr val="bg1"/>
                </a:solidFill>
              </a:rPr>
              <a:t>为“</a:t>
            </a:r>
            <a:r>
              <a:rPr lang="en-US" altLang="zh-CN" sz="2000" b="1">
                <a:solidFill>
                  <a:schemeClr val="bg1"/>
                </a:solidFill>
              </a:rPr>
              <a:t>—</a:t>
            </a:r>
            <a:r>
              <a:rPr lang="zh-CN" altLang="zh-CN" sz="2000" b="1">
                <a:solidFill>
                  <a:schemeClr val="bg1"/>
                </a:solidFill>
              </a:rPr>
              <a:t>”，</a:t>
            </a:r>
            <a:r>
              <a:rPr lang="en-US" altLang="zh-CN" sz="2000" b="1">
                <a:solidFill>
                  <a:schemeClr val="bg1"/>
                </a:solidFill>
              </a:rPr>
              <a:t>j</a:t>
            </a:r>
            <a:r>
              <a:rPr lang="en-US" altLang="zh-CN" sz="1200" b="1">
                <a:solidFill>
                  <a:schemeClr val="bg1"/>
                </a:solidFill>
              </a:rPr>
              <a:t>d</a:t>
            </a:r>
            <a:r>
              <a:rPr lang="zh-CN" altLang="zh-CN" sz="2000" b="1">
                <a:solidFill>
                  <a:schemeClr val="bg1"/>
                </a:solidFill>
              </a:rPr>
              <a:t>与</a:t>
            </a:r>
            <a:r>
              <a:rPr lang="en-US" altLang="zh-CN" sz="2000" b="1">
                <a:solidFill>
                  <a:schemeClr val="bg1"/>
                </a:solidFill>
              </a:rPr>
              <a:t>D</a:t>
            </a:r>
            <a:r>
              <a:rPr lang="zh-CN" altLang="zh-CN" sz="2000" b="1">
                <a:solidFill>
                  <a:schemeClr val="bg1"/>
                </a:solidFill>
              </a:rPr>
              <a:t>的方向相反。</a:t>
            </a:r>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2"/>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5"/>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40" grpId="0"/>
      <p:bldP spid="43" grpId="0"/>
      <p:bldP spid="46"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Text Box 2"/>
          <p:cNvSpPr txBox="1">
            <a:spLocks noChangeArrowheads="1"/>
          </p:cNvSpPr>
          <p:nvPr/>
        </p:nvSpPr>
        <p:spPr bwMode="auto">
          <a:xfrm>
            <a:off x="190500" y="387350"/>
            <a:ext cx="6253163"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800" b="1">
                <a:solidFill>
                  <a:srgbClr val="FFFF00"/>
                </a:solidFill>
                <a:latin typeface="Times New Roman" panose="02020603050405020304" pitchFamily="18" charset="0"/>
              </a:rPr>
              <a:t>三</a:t>
            </a:r>
            <a:r>
              <a:rPr kumimoji="1" lang="en-US" altLang="zh-CN" sz="2800" b="1">
                <a:solidFill>
                  <a:srgbClr val="FFFF00"/>
                </a:solidFill>
                <a:latin typeface="Times New Roman" panose="02020603050405020304" pitchFamily="18" charset="0"/>
              </a:rPr>
              <a:t>. </a:t>
            </a:r>
            <a:r>
              <a:rPr kumimoji="1" lang="zh-CN" altLang="en-US" sz="2800" b="1">
                <a:solidFill>
                  <a:srgbClr val="FFFF00"/>
                </a:solidFill>
                <a:latin typeface="Times New Roman" panose="02020603050405020304" pitchFamily="18" charset="0"/>
              </a:rPr>
              <a:t>麦克斯韦方程组的积分形式</a:t>
            </a:r>
          </a:p>
        </p:txBody>
      </p:sp>
      <p:sp>
        <p:nvSpPr>
          <p:cNvPr id="148483" name="Rectangle 3"/>
          <p:cNvSpPr>
            <a:spLocks noChangeArrowheads="1"/>
          </p:cNvSpPr>
          <p:nvPr/>
        </p:nvSpPr>
        <p:spPr bwMode="auto">
          <a:xfrm>
            <a:off x="419100" y="971550"/>
            <a:ext cx="46577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rgbClr val="66FFFF"/>
                </a:solidFill>
                <a:latin typeface="Times New Roman" panose="02020603050405020304" pitchFamily="18" charset="0"/>
                <a:cs typeface="Times New Roman" panose="02020603050405020304" pitchFamily="18" charset="0"/>
              </a:rPr>
              <a:t>1. </a:t>
            </a:r>
            <a:r>
              <a:rPr kumimoji="1" lang="zh-CN" altLang="en-US" sz="2400" b="1">
                <a:solidFill>
                  <a:srgbClr val="66FFFF"/>
                </a:solidFill>
                <a:latin typeface="Times New Roman" panose="02020603050405020304" pitchFamily="18" charset="0"/>
              </a:rPr>
              <a:t>电场的高斯定理</a:t>
            </a:r>
          </a:p>
        </p:txBody>
      </p:sp>
      <p:graphicFrame>
        <p:nvGraphicFramePr>
          <p:cNvPr id="148484" name="Object 4"/>
          <p:cNvGraphicFramePr>
            <a:graphicFrameLocks/>
          </p:cNvGraphicFramePr>
          <p:nvPr/>
        </p:nvGraphicFramePr>
        <p:xfrm>
          <a:off x="1543050" y="2478088"/>
          <a:ext cx="2220913" cy="608012"/>
        </p:xfrm>
        <a:graphic>
          <a:graphicData uri="http://schemas.openxmlformats.org/presentationml/2006/ole">
            <mc:AlternateContent xmlns:mc="http://schemas.openxmlformats.org/markup-compatibility/2006">
              <mc:Choice xmlns:v="urn:schemas-microsoft-com:vml" Requires="v">
                <p:oleObj spid="_x0000_s69659" name="公式" r:id="rId3" imgW="2114601" imgH="504900" progId="Equation.3">
                  <p:embed/>
                </p:oleObj>
              </mc:Choice>
              <mc:Fallback>
                <p:oleObj name="公式" r:id="rId3" imgW="2114601" imgH="504900" progId="Equation.3">
                  <p:embed/>
                  <p:pic>
                    <p:nvPicPr>
                      <p:cNvPr id="0" name="Object 4"/>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43050" y="2478088"/>
                        <a:ext cx="2220913" cy="6080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8485" name="Object 5"/>
          <p:cNvGraphicFramePr>
            <a:graphicFrameLocks/>
          </p:cNvGraphicFramePr>
          <p:nvPr/>
        </p:nvGraphicFramePr>
        <p:xfrm>
          <a:off x="3862388" y="2482850"/>
          <a:ext cx="1524000" cy="608013"/>
        </p:xfrm>
        <a:graphic>
          <a:graphicData uri="http://schemas.openxmlformats.org/presentationml/2006/ole">
            <mc:AlternateContent xmlns:mc="http://schemas.openxmlformats.org/markup-compatibility/2006">
              <mc:Choice xmlns:v="urn:schemas-microsoft-com:vml" Requires="v">
                <p:oleObj spid="_x0000_s69660" name="公式" r:id="rId5" imgW="1419278" imgH="504900" progId="Equation.3">
                  <p:embed/>
                </p:oleObj>
              </mc:Choice>
              <mc:Fallback>
                <p:oleObj name="公式" r:id="rId5" imgW="1419278" imgH="504900" progId="Equation.3">
                  <p:embed/>
                  <p:pic>
                    <p:nvPicPr>
                      <p:cNvPr id="0" name="Object 5"/>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62388" y="2482850"/>
                        <a:ext cx="1524000" cy="6080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8486" name="Object 6"/>
          <p:cNvGraphicFramePr>
            <a:graphicFrameLocks/>
          </p:cNvGraphicFramePr>
          <p:nvPr/>
        </p:nvGraphicFramePr>
        <p:xfrm>
          <a:off x="822325" y="1574800"/>
          <a:ext cx="1090613" cy="608013"/>
        </p:xfrm>
        <a:graphic>
          <a:graphicData uri="http://schemas.openxmlformats.org/presentationml/2006/ole">
            <mc:AlternateContent xmlns:mc="http://schemas.openxmlformats.org/markup-compatibility/2006">
              <mc:Choice xmlns:v="urn:schemas-microsoft-com:vml" Requires="v">
                <p:oleObj spid="_x0000_s69661" name="公式" r:id="rId7" imgW="1000032" imgH="504900" progId="Equation.3">
                  <p:embed/>
                </p:oleObj>
              </mc:Choice>
              <mc:Fallback>
                <p:oleObj name="公式" r:id="rId7" imgW="1000032" imgH="504900" progId="Equation.3">
                  <p:embed/>
                  <p:pic>
                    <p:nvPicPr>
                      <p:cNvPr id="0" name="Object 6"/>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22325" y="1574800"/>
                        <a:ext cx="1090613" cy="6080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8487" name="Object 7"/>
          <p:cNvGraphicFramePr>
            <a:graphicFrameLocks/>
          </p:cNvGraphicFramePr>
          <p:nvPr/>
        </p:nvGraphicFramePr>
        <p:xfrm>
          <a:off x="4532313" y="1598613"/>
          <a:ext cx="1511300" cy="508000"/>
        </p:xfrm>
        <a:graphic>
          <a:graphicData uri="http://schemas.openxmlformats.org/presentationml/2006/ole">
            <mc:AlternateContent xmlns:mc="http://schemas.openxmlformats.org/markup-compatibility/2006">
              <mc:Choice xmlns:v="urn:schemas-microsoft-com:vml" Requires="v">
                <p:oleObj spid="_x0000_s69662" name="公式" r:id="rId9" imgW="1419278" imgH="400140" progId="Equation.3">
                  <p:embed/>
                </p:oleObj>
              </mc:Choice>
              <mc:Fallback>
                <p:oleObj name="公式" r:id="rId9" imgW="1419278" imgH="400140" progId="Equation.3">
                  <p:embed/>
                  <p:pic>
                    <p:nvPicPr>
                      <p:cNvPr id="0" name="Object 7"/>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532313" y="1598613"/>
                        <a:ext cx="1511300" cy="508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8488" name="Rectangle 8"/>
          <p:cNvSpPr>
            <a:spLocks noChangeArrowheads="1"/>
          </p:cNvSpPr>
          <p:nvPr/>
        </p:nvSpPr>
        <p:spPr bwMode="auto">
          <a:xfrm>
            <a:off x="1314450" y="2420938"/>
            <a:ext cx="4283075" cy="752475"/>
          </a:xfrm>
          <a:prstGeom prst="rect">
            <a:avLst/>
          </a:prstGeom>
          <a:noFill/>
          <a:ln w="19050">
            <a:solidFill>
              <a:srgbClr val="66FF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48489" name="Rectangle 9"/>
          <p:cNvSpPr>
            <a:spLocks noChangeArrowheads="1"/>
          </p:cNvSpPr>
          <p:nvPr/>
        </p:nvSpPr>
        <p:spPr bwMode="auto">
          <a:xfrm>
            <a:off x="409575" y="3895725"/>
            <a:ext cx="41624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rgbClr val="66FFFF"/>
                </a:solidFill>
                <a:latin typeface="Times New Roman" panose="02020603050405020304" pitchFamily="18" charset="0"/>
                <a:cs typeface="Times New Roman" panose="02020603050405020304" pitchFamily="18" charset="0"/>
              </a:rPr>
              <a:t>2. </a:t>
            </a:r>
            <a:r>
              <a:rPr kumimoji="1" lang="zh-CN" altLang="en-US" sz="2400" b="1">
                <a:solidFill>
                  <a:srgbClr val="66FFFF"/>
                </a:solidFill>
                <a:latin typeface="Times New Roman" panose="02020603050405020304" pitchFamily="18" charset="0"/>
              </a:rPr>
              <a:t>磁场的高斯定理</a:t>
            </a:r>
          </a:p>
        </p:txBody>
      </p:sp>
      <p:graphicFrame>
        <p:nvGraphicFramePr>
          <p:cNvPr id="148490" name="Object 10"/>
          <p:cNvGraphicFramePr>
            <a:graphicFrameLocks/>
          </p:cNvGraphicFramePr>
          <p:nvPr/>
        </p:nvGraphicFramePr>
        <p:xfrm>
          <a:off x="803275" y="4514850"/>
          <a:ext cx="1054100" cy="608013"/>
        </p:xfrm>
        <a:graphic>
          <a:graphicData uri="http://schemas.openxmlformats.org/presentationml/2006/ole">
            <mc:AlternateContent xmlns:mc="http://schemas.openxmlformats.org/markup-compatibility/2006">
              <mc:Choice xmlns:v="urn:schemas-microsoft-com:vml" Requires="v">
                <p:oleObj spid="_x0000_s69663" name="公式" r:id="rId11" imgW="961943" imgH="504900" progId="Equation.3">
                  <p:embed/>
                </p:oleObj>
              </mc:Choice>
              <mc:Fallback>
                <p:oleObj name="公式" r:id="rId11" imgW="961943" imgH="504900" progId="Equation.3">
                  <p:embed/>
                  <p:pic>
                    <p:nvPicPr>
                      <p:cNvPr id="0" name="Object 10"/>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03275" y="4514850"/>
                        <a:ext cx="1054100" cy="6080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8491" name="Object 11"/>
          <p:cNvGraphicFramePr>
            <a:graphicFrameLocks/>
          </p:cNvGraphicFramePr>
          <p:nvPr/>
        </p:nvGraphicFramePr>
        <p:xfrm>
          <a:off x="4237038" y="4600575"/>
          <a:ext cx="1536700" cy="315913"/>
        </p:xfrm>
        <a:graphic>
          <a:graphicData uri="http://schemas.openxmlformats.org/presentationml/2006/ole">
            <mc:AlternateContent xmlns:mc="http://schemas.openxmlformats.org/markup-compatibility/2006">
              <mc:Choice xmlns:v="urn:schemas-microsoft-com:vml" Requires="v">
                <p:oleObj spid="_x0000_s69664" name="公式" r:id="rId13" imgW="1428733" imgH="209520" progId="Equation.3">
                  <p:embed/>
                </p:oleObj>
              </mc:Choice>
              <mc:Fallback>
                <p:oleObj name="公式" r:id="rId13" imgW="1428733" imgH="209520" progId="Equation.3">
                  <p:embed/>
                  <p:pic>
                    <p:nvPicPr>
                      <p:cNvPr id="0" name="Object 11"/>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237038" y="4600575"/>
                        <a:ext cx="1536700" cy="315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8492" name="Object 12"/>
          <p:cNvGraphicFramePr>
            <a:graphicFrameLocks/>
          </p:cNvGraphicFramePr>
          <p:nvPr/>
        </p:nvGraphicFramePr>
        <p:xfrm>
          <a:off x="1979613" y="1549400"/>
          <a:ext cx="2514600" cy="608013"/>
        </p:xfrm>
        <a:graphic>
          <a:graphicData uri="http://schemas.openxmlformats.org/presentationml/2006/ole">
            <mc:AlternateContent xmlns:mc="http://schemas.openxmlformats.org/markup-compatibility/2006">
              <mc:Choice xmlns:v="urn:schemas-microsoft-com:vml" Requires="v">
                <p:oleObj spid="_x0000_s69665" name="公式" r:id="rId15" imgW="2409856" imgH="504900" progId="Equation.3">
                  <p:embed/>
                </p:oleObj>
              </mc:Choice>
              <mc:Fallback>
                <p:oleObj name="公式" r:id="rId15" imgW="2409856" imgH="504900" progId="Equation.3">
                  <p:embed/>
                  <p:pic>
                    <p:nvPicPr>
                      <p:cNvPr id="0" name="Object 12"/>
                      <p:cNvPicPr>
                        <a:picLocks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979613" y="1549400"/>
                        <a:ext cx="2514600" cy="6080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8493" name="Object 13"/>
          <p:cNvGraphicFramePr>
            <a:graphicFrameLocks/>
          </p:cNvGraphicFramePr>
          <p:nvPr/>
        </p:nvGraphicFramePr>
        <p:xfrm>
          <a:off x="1816100" y="4508500"/>
          <a:ext cx="2438400" cy="608013"/>
        </p:xfrm>
        <a:graphic>
          <a:graphicData uri="http://schemas.openxmlformats.org/presentationml/2006/ole">
            <mc:AlternateContent xmlns:mc="http://schemas.openxmlformats.org/markup-compatibility/2006">
              <mc:Choice xmlns:v="urn:schemas-microsoft-com:vml" Requires="v">
                <p:oleObj spid="_x0000_s69666" name="公式" r:id="rId17" imgW="2333678" imgH="504900" progId="Equation.3">
                  <p:embed/>
                </p:oleObj>
              </mc:Choice>
              <mc:Fallback>
                <p:oleObj name="公式" r:id="rId17" imgW="2333678" imgH="504900" progId="Equation.3">
                  <p:embed/>
                  <p:pic>
                    <p:nvPicPr>
                      <p:cNvPr id="0" name="Object 13"/>
                      <p:cNvPicPr>
                        <a:picLocks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816100" y="4508500"/>
                        <a:ext cx="2438400" cy="6080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8494" name="Text Box 14"/>
          <p:cNvSpPr txBox="1">
            <a:spLocks noChangeArrowheads="1"/>
          </p:cNvSpPr>
          <p:nvPr/>
        </p:nvSpPr>
        <p:spPr bwMode="auto">
          <a:xfrm>
            <a:off x="746125" y="3238500"/>
            <a:ext cx="5794375" cy="622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tIns="82800" bIns="8280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5000"/>
              </a:lnSpc>
            </a:pPr>
            <a:r>
              <a:rPr kumimoji="1" lang="zh-CN" altLang="en-US" sz="2400" b="1">
                <a:solidFill>
                  <a:schemeClr val="bg1"/>
                </a:solidFill>
                <a:latin typeface="Times New Roman" panose="02020603050405020304" pitchFamily="18" charset="0"/>
                <a:ea typeface="楷体_GB2312" pitchFamily="49" charset="-122"/>
              </a:rPr>
              <a:t>静电场是有源场、感应电场是涡旋场</a:t>
            </a:r>
          </a:p>
        </p:txBody>
      </p:sp>
      <p:graphicFrame>
        <p:nvGraphicFramePr>
          <p:cNvPr id="148495" name="Object 15"/>
          <p:cNvGraphicFramePr>
            <a:graphicFrameLocks/>
          </p:cNvGraphicFramePr>
          <p:nvPr/>
        </p:nvGraphicFramePr>
        <p:xfrm>
          <a:off x="1716088" y="5300663"/>
          <a:ext cx="1500187" cy="608012"/>
        </p:xfrm>
        <a:graphic>
          <a:graphicData uri="http://schemas.openxmlformats.org/presentationml/2006/ole">
            <mc:AlternateContent xmlns:mc="http://schemas.openxmlformats.org/markup-compatibility/2006">
              <mc:Choice xmlns:v="urn:schemas-microsoft-com:vml" Requires="v">
                <p:oleObj spid="_x0000_s69667" name="公式" r:id="rId19" imgW="1390644" imgH="504900" progId="Equation.3">
                  <p:embed/>
                </p:oleObj>
              </mc:Choice>
              <mc:Fallback>
                <p:oleObj name="公式" r:id="rId19" imgW="1390644" imgH="504900" progId="Equation.3">
                  <p:embed/>
                  <p:pic>
                    <p:nvPicPr>
                      <p:cNvPr id="0" name="Object 15"/>
                      <p:cNvPicPr>
                        <a:picLocks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716088" y="5300663"/>
                        <a:ext cx="1500187" cy="608012"/>
                      </a:xfrm>
                      <a:prstGeom prst="rect">
                        <a:avLst/>
                      </a:prstGeom>
                      <a:noFill/>
                      <a:ln w="19050">
                        <a:solidFill>
                          <a:srgbClr val="66FFFF"/>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8496" name="Text Box 16"/>
          <p:cNvSpPr txBox="1">
            <a:spLocks noChangeArrowheads="1"/>
          </p:cNvSpPr>
          <p:nvPr/>
        </p:nvSpPr>
        <p:spPr bwMode="auto">
          <a:xfrm>
            <a:off x="727075" y="5949950"/>
            <a:ext cx="6977063" cy="622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tIns="82800" bIns="8280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5000"/>
              </a:lnSpc>
            </a:pPr>
            <a:r>
              <a:rPr kumimoji="1" lang="zh-CN" altLang="en-US" sz="2400" b="1">
                <a:solidFill>
                  <a:schemeClr val="bg1"/>
                </a:solidFill>
                <a:latin typeface="Times New Roman" panose="02020603050405020304" pitchFamily="18" charset="0"/>
                <a:ea typeface="楷体_GB2312" pitchFamily="49" charset="-122"/>
              </a:rPr>
              <a:t>传导电流、位移电流产生的磁场都是无源场</a:t>
            </a:r>
          </a:p>
        </p:txBody>
      </p:sp>
      <p:pic>
        <p:nvPicPr>
          <p:cNvPr id="69649" name="Picture 4"/>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7024688" y="7938"/>
            <a:ext cx="2089150" cy="24844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48482"/>
                                        </p:tgtEl>
                                        <p:attrNameLst>
                                          <p:attrName>style.visibility</p:attrName>
                                        </p:attrNameLst>
                                      </p:cBhvr>
                                      <p:to>
                                        <p:strVal val="visible"/>
                                      </p:to>
                                    </p:set>
                                    <p:animEffect transition="in" filter="wipe(left)">
                                      <p:cBhvr>
                                        <p:cTn id="7" dur="500"/>
                                        <p:tgtEl>
                                          <p:spTgt spid="14848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48483"/>
                                        </p:tgtEl>
                                        <p:attrNameLst>
                                          <p:attrName>style.visibility</p:attrName>
                                        </p:attrNameLst>
                                      </p:cBhvr>
                                      <p:to>
                                        <p:strVal val="visible"/>
                                      </p:to>
                                    </p:set>
                                    <p:animEffect transition="in" filter="wipe(left)">
                                      <p:cBhvr>
                                        <p:cTn id="12" dur="500"/>
                                        <p:tgtEl>
                                          <p:spTgt spid="14848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148486"/>
                                        </p:tgtEl>
                                        <p:attrNameLst>
                                          <p:attrName>style.visibility</p:attrName>
                                        </p:attrNameLst>
                                      </p:cBhvr>
                                      <p:to>
                                        <p:strVal val="visible"/>
                                      </p:to>
                                    </p:set>
                                    <p:animEffect transition="in" filter="wipe(left)">
                                      <p:cBhvr>
                                        <p:cTn id="17" dur="500"/>
                                        <p:tgtEl>
                                          <p:spTgt spid="148486"/>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148492"/>
                                        </p:tgtEl>
                                        <p:attrNameLst>
                                          <p:attrName>style.visibility</p:attrName>
                                        </p:attrNameLst>
                                      </p:cBhvr>
                                      <p:to>
                                        <p:strVal val="visible"/>
                                      </p:to>
                                    </p:set>
                                    <p:animEffect transition="in" filter="wipe(left)">
                                      <p:cBhvr>
                                        <p:cTn id="22" dur="500"/>
                                        <p:tgtEl>
                                          <p:spTgt spid="148492"/>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148487"/>
                                        </p:tgtEl>
                                        <p:attrNameLst>
                                          <p:attrName>style.visibility</p:attrName>
                                        </p:attrNameLst>
                                      </p:cBhvr>
                                      <p:to>
                                        <p:strVal val="visible"/>
                                      </p:to>
                                    </p:set>
                                    <p:animEffect transition="in" filter="wipe(left)">
                                      <p:cBhvr>
                                        <p:cTn id="27" dur="500"/>
                                        <p:tgtEl>
                                          <p:spTgt spid="148487"/>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nodeType="clickEffect">
                                  <p:stCondLst>
                                    <p:cond delay="0"/>
                                  </p:stCondLst>
                                  <p:childTnLst>
                                    <p:set>
                                      <p:cBhvr>
                                        <p:cTn id="31" dur="1" fill="hold">
                                          <p:stCondLst>
                                            <p:cond delay="0"/>
                                          </p:stCondLst>
                                        </p:cTn>
                                        <p:tgtEl>
                                          <p:spTgt spid="148484"/>
                                        </p:tgtEl>
                                        <p:attrNameLst>
                                          <p:attrName>style.visibility</p:attrName>
                                        </p:attrNameLst>
                                      </p:cBhvr>
                                      <p:to>
                                        <p:strVal val="visible"/>
                                      </p:to>
                                    </p:set>
                                    <p:animEffect transition="in" filter="wipe(left)">
                                      <p:cBhvr>
                                        <p:cTn id="32" dur="500"/>
                                        <p:tgtEl>
                                          <p:spTgt spid="148484"/>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nodeType="clickEffect">
                                  <p:stCondLst>
                                    <p:cond delay="0"/>
                                  </p:stCondLst>
                                  <p:childTnLst>
                                    <p:set>
                                      <p:cBhvr>
                                        <p:cTn id="36" dur="1" fill="hold">
                                          <p:stCondLst>
                                            <p:cond delay="0"/>
                                          </p:stCondLst>
                                        </p:cTn>
                                        <p:tgtEl>
                                          <p:spTgt spid="148485"/>
                                        </p:tgtEl>
                                        <p:attrNameLst>
                                          <p:attrName>style.visibility</p:attrName>
                                        </p:attrNameLst>
                                      </p:cBhvr>
                                      <p:to>
                                        <p:strVal val="visible"/>
                                      </p:to>
                                    </p:set>
                                    <p:animEffect transition="in" filter="wipe(left)">
                                      <p:cBhvr>
                                        <p:cTn id="37" dur="500"/>
                                        <p:tgtEl>
                                          <p:spTgt spid="148485"/>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19" presetClass="entr" presetSubtype="10" fill="hold" grpId="0" nodeType="clickEffect">
                                  <p:stCondLst>
                                    <p:cond delay="0"/>
                                  </p:stCondLst>
                                  <p:childTnLst>
                                    <p:set>
                                      <p:cBhvr>
                                        <p:cTn id="41" dur="1" fill="hold">
                                          <p:stCondLst>
                                            <p:cond delay="0"/>
                                          </p:stCondLst>
                                        </p:cTn>
                                        <p:tgtEl>
                                          <p:spTgt spid="148488"/>
                                        </p:tgtEl>
                                        <p:attrNameLst>
                                          <p:attrName>style.visibility</p:attrName>
                                        </p:attrNameLst>
                                      </p:cBhvr>
                                      <p:to>
                                        <p:strVal val="visible"/>
                                      </p:to>
                                    </p:set>
                                    <p:anim calcmode="lin" valueType="num">
                                      <p:cBhvr>
                                        <p:cTn id="42" dur="5000" fill="hold"/>
                                        <p:tgtEl>
                                          <p:spTgt spid="148488"/>
                                        </p:tgtEl>
                                        <p:attrNameLst>
                                          <p:attrName>ppt_w</p:attrName>
                                        </p:attrNameLst>
                                      </p:cBhvr>
                                      <p:tavLst>
                                        <p:tav tm="0" fmla="#ppt_w*sin(2.5*pi*$)">
                                          <p:val>
                                            <p:fltVal val="0"/>
                                          </p:val>
                                        </p:tav>
                                        <p:tav tm="100000">
                                          <p:val>
                                            <p:fltVal val="1"/>
                                          </p:val>
                                        </p:tav>
                                      </p:tavLst>
                                    </p:anim>
                                    <p:anim calcmode="lin" valueType="num">
                                      <p:cBhvr>
                                        <p:cTn id="43" dur="5000" fill="hold"/>
                                        <p:tgtEl>
                                          <p:spTgt spid="148488"/>
                                        </p:tgtEl>
                                        <p:attrNameLst>
                                          <p:attrName>ppt_h</p:attrName>
                                        </p:attrNameLst>
                                      </p:cBhvr>
                                      <p:tavLst>
                                        <p:tav tm="0">
                                          <p:val>
                                            <p:strVal val="#ppt_h"/>
                                          </p:val>
                                        </p:tav>
                                        <p:tav tm="100000">
                                          <p:val>
                                            <p:strVal val="#ppt_h"/>
                                          </p:val>
                                        </p:tav>
                                      </p:tavLst>
                                    </p:anim>
                                  </p:childTnLst>
                                </p:cTn>
                              </p:par>
                            </p:childTnLst>
                          </p:cTn>
                        </p:par>
                      </p:childTnLst>
                    </p:cTn>
                  </p:par>
                  <p:par>
                    <p:cTn id="44" fill="hold" nodeType="clickPar">
                      <p:stCondLst>
                        <p:cond delay="indefinite"/>
                      </p:stCondLst>
                      <p:childTnLst>
                        <p:par>
                          <p:cTn id="45" fill="hold" nodeType="withGroup">
                            <p:stCondLst>
                              <p:cond delay="0"/>
                            </p:stCondLst>
                            <p:childTnLst>
                              <p:par>
                                <p:cTn id="46" presetID="22" presetClass="entr" presetSubtype="8" fill="hold" grpId="0" nodeType="clickEffect">
                                  <p:stCondLst>
                                    <p:cond delay="0"/>
                                  </p:stCondLst>
                                  <p:childTnLst>
                                    <p:set>
                                      <p:cBhvr>
                                        <p:cTn id="47" dur="1" fill="hold">
                                          <p:stCondLst>
                                            <p:cond delay="0"/>
                                          </p:stCondLst>
                                        </p:cTn>
                                        <p:tgtEl>
                                          <p:spTgt spid="148494"/>
                                        </p:tgtEl>
                                        <p:attrNameLst>
                                          <p:attrName>style.visibility</p:attrName>
                                        </p:attrNameLst>
                                      </p:cBhvr>
                                      <p:to>
                                        <p:strVal val="visible"/>
                                      </p:to>
                                    </p:set>
                                    <p:animEffect transition="in" filter="wipe(left)">
                                      <p:cBhvr>
                                        <p:cTn id="48" dur="500"/>
                                        <p:tgtEl>
                                          <p:spTgt spid="148494"/>
                                        </p:tgtEl>
                                      </p:cBhvr>
                                    </p:animEffect>
                                  </p:childTnLst>
                                </p:cTn>
                              </p:par>
                            </p:childTnLst>
                          </p:cTn>
                        </p:par>
                      </p:childTnLst>
                    </p:cTn>
                  </p:par>
                  <p:par>
                    <p:cTn id="49" fill="hold" nodeType="clickPar">
                      <p:stCondLst>
                        <p:cond delay="indefinite"/>
                      </p:stCondLst>
                      <p:childTnLst>
                        <p:par>
                          <p:cTn id="50" fill="hold" nodeType="withGroup">
                            <p:stCondLst>
                              <p:cond delay="0"/>
                            </p:stCondLst>
                            <p:childTnLst>
                              <p:par>
                                <p:cTn id="51" presetID="22" presetClass="entr" presetSubtype="8" fill="hold" grpId="0" nodeType="clickEffect">
                                  <p:stCondLst>
                                    <p:cond delay="0"/>
                                  </p:stCondLst>
                                  <p:childTnLst>
                                    <p:set>
                                      <p:cBhvr>
                                        <p:cTn id="52" dur="1" fill="hold">
                                          <p:stCondLst>
                                            <p:cond delay="0"/>
                                          </p:stCondLst>
                                        </p:cTn>
                                        <p:tgtEl>
                                          <p:spTgt spid="148489"/>
                                        </p:tgtEl>
                                        <p:attrNameLst>
                                          <p:attrName>style.visibility</p:attrName>
                                        </p:attrNameLst>
                                      </p:cBhvr>
                                      <p:to>
                                        <p:strVal val="visible"/>
                                      </p:to>
                                    </p:set>
                                    <p:animEffect transition="in" filter="wipe(left)">
                                      <p:cBhvr>
                                        <p:cTn id="53" dur="500"/>
                                        <p:tgtEl>
                                          <p:spTgt spid="148489"/>
                                        </p:tgtEl>
                                      </p:cBhvr>
                                    </p:animEffect>
                                  </p:childTnLst>
                                </p:cTn>
                              </p:par>
                            </p:childTnLst>
                          </p:cTn>
                        </p:par>
                      </p:childTnLst>
                    </p:cTn>
                  </p:par>
                  <p:par>
                    <p:cTn id="54" fill="hold" nodeType="clickPar">
                      <p:stCondLst>
                        <p:cond delay="indefinite"/>
                      </p:stCondLst>
                      <p:childTnLst>
                        <p:par>
                          <p:cTn id="55" fill="hold" nodeType="withGroup">
                            <p:stCondLst>
                              <p:cond delay="0"/>
                            </p:stCondLst>
                            <p:childTnLst>
                              <p:par>
                                <p:cTn id="56" presetID="22" presetClass="entr" presetSubtype="8" fill="hold" nodeType="clickEffect">
                                  <p:stCondLst>
                                    <p:cond delay="0"/>
                                  </p:stCondLst>
                                  <p:childTnLst>
                                    <p:set>
                                      <p:cBhvr>
                                        <p:cTn id="57" dur="1" fill="hold">
                                          <p:stCondLst>
                                            <p:cond delay="0"/>
                                          </p:stCondLst>
                                        </p:cTn>
                                        <p:tgtEl>
                                          <p:spTgt spid="148490"/>
                                        </p:tgtEl>
                                        <p:attrNameLst>
                                          <p:attrName>style.visibility</p:attrName>
                                        </p:attrNameLst>
                                      </p:cBhvr>
                                      <p:to>
                                        <p:strVal val="visible"/>
                                      </p:to>
                                    </p:set>
                                    <p:animEffect transition="in" filter="wipe(left)">
                                      <p:cBhvr>
                                        <p:cTn id="58" dur="500"/>
                                        <p:tgtEl>
                                          <p:spTgt spid="148490"/>
                                        </p:tgtEl>
                                      </p:cBhvr>
                                    </p:animEffect>
                                  </p:childTnLst>
                                </p:cTn>
                              </p:par>
                            </p:childTnLst>
                          </p:cTn>
                        </p:par>
                      </p:childTnLst>
                    </p:cTn>
                  </p:par>
                  <p:par>
                    <p:cTn id="59" fill="hold" nodeType="clickPar">
                      <p:stCondLst>
                        <p:cond delay="indefinite"/>
                      </p:stCondLst>
                      <p:childTnLst>
                        <p:par>
                          <p:cTn id="60" fill="hold" nodeType="withGroup">
                            <p:stCondLst>
                              <p:cond delay="0"/>
                            </p:stCondLst>
                            <p:childTnLst>
                              <p:par>
                                <p:cTn id="61" presetID="22" presetClass="entr" presetSubtype="8" fill="hold" nodeType="clickEffect">
                                  <p:stCondLst>
                                    <p:cond delay="0"/>
                                  </p:stCondLst>
                                  <p:childTnLst>
                                    <p:set>
                                      <p:cBhvr>
                                        <p:cTn id="62" dur="1" fill="hold">
                                          <p:stCondLst>
                                            <p:cond delay="0"/>
                                          </p:stCondLst>
                                        </p:cTn>
                                        <p:tgtEl>
                                          <p:spTgt spid="148493"/>
                                        </p:tgtEl>
                                        <p:attrNameLst>
                                          <p:attrName>style.visibility</p:attrName>
                                        </p:attrNameLst>
                                      </p:cBhvr>
                                      <p:to>
                                        <p:strVal val="visible"/>
                                      </p:to>
                                    </p:set>
                                    <p:animEffect transition="in" filter="wipe(left)">
                                      <p:cBhvr>
                                        <p:cTn id="63" dur="500"/>
                                        <p:tgtEl>
                                          <p:spTgt spid="148493"/>
                                        </p:tgtEl>
                                      </p:cBhvr>
                                    </p:animEffect>
                                  </p:childTnLst>
                                </p:cTn>
                              </p:par>
                            </p:childTnLst>
                          </p:cTn>
                        </p:par>
                      </p:childTnLst>
                    </p:cTn>
                  </p:par>
                  <p:par>
                    <p:cTn id="64" fill="hold" nodeType="clickPar">
                      <p:stCondLst>
                        <p:cond delay="indefinite"/>
                      </p:stCondLst>
                      <p:childTnLst>
                        <p:par>
                          <p:cTn id="65" fill="hold" nodeType="withGroup">
                            <p:stCondLst>
                              <p:cond delay="0"/>
                            </p:stCondLst>
                            <p:childTnLst>
                              <p:par>
                                <p:cTn id="66" presetID="22" presetClass="entr" presetSubtype="8" fill="hold" nodeType="clickEffect">
                                  <p:stCondLst>
                                    <p:cond delay="0"/>
                                  </p:stCondLst>
                                  <p:childTnLst>
                                    <p:set>
                                      <p:cBhvr>
                                        <p:cTn id="67" dur="1" fill="hold">
                                          <p:stCondLst>
                                            <p:cond delay="0"/>
                                          </p:stCondLst>
                                        </p:cTn>
                                        <p:tgtEl>
                                          <p:spTgt spid="148491"/>
                                        </p:tgtEl>
                                        <p:attrNameLst>
                                          <p:attrName>style.visibility</p:attrName>
                                        </p:attrNameLst>
                                      </p:cBhvr>
                                      <p:to>
                                        <p:strVal val="visible"/>
                                      </p:to>
                                    </p:set>
                                    <p:animEffect transition="in" filter="wipe(left)">
                                      <p:cBhvr>
                                        <p:cTn id="68" dur="500"/>
                                        <p:tgtEl>
                                          <p:spTgt spid="148491"/>
                                        </p:tgtEl>
                                      </p:cBhvr>
                                    </p:animEffect>
                                  </p:childTnLst>
                                </p:cTn>
                              </p:par>
                            </p:childTnLst>
                          </p:cTn>
                        </p:par>
                      </p:childTnLst>
                    </p:cTn>
                  </p:par>
                  <p:par>
                    <p:cTn id="69" fill="hold" nodeType="clickPar">
                      <p:stCondLst>
                        <p:cond delay="indefinite"/>
                      </p:stCondLst>
                      <p:childTnLst>
                        <p:par>
                          <p:cTn id="70" fill="hold" nodeType="withGroup">
                            <p:stCondLst>
                              <p:cond delay="0"/>
                            </p:stCondLst>
                            <p:childTnLst>
                              <p:par>
                                <p:cTn id="71" presetID="22" presetClass="entr" presetSubtype="8" fill="hold" nodeType="clickEffect">
                                  <p:stCondLst>
                                    <p:cond delay="0"/>
                                  </p:stCondLst>
                                  <p:childTnLst>
                                    <p:set>
                                      <p:cBhvr>
                                        <p:cTn id="72" dur="1" fill="hold">
                                          <p:stCondLst>
                                            <p:cond delay="0"/>
                                          </p:stCondLst>
                                        </p:cTn>
                                        <p:tgtEl>
                                          <p:spTgt spid="148495"/>
                                        </p:tgtEl>
                                        <p:attrNameLst>
                                          <p:attrName>style.visibility</p:attrName>
                                        </p:attrNameLst>
                                      </p:cBhvr>
                                      <p:to>
                                        <p:strVal val="visible"/>
                                      </p:to>
                                    </p:set>
                                    <p:animEffect transition="in" filter="wipe(left)">
                                      <p:cBhvr>
                                        <p:cTn id="73" dur="500"/>
                                        <p:tgtEl>
                                          <p:spTgt spid="148495"/>
                                        </p:tgtEl>
                                      </p:cBhvr>
                                    </p:animEffect>
                                  </p:childTnLst>
                                </p:cTn>
                              </p:par>
                            </p:childTnLst>
                          </p:cTn>
                        </p:par>
                      </p:childTnLst>
                    </p:cTn>
                  </p:par>
                  <p:par>
                    <p:cTn id="74" fill="hold" nodeType="clickPar">
                      <p:stCondLst>
                        <p:cond delay="indefinite"/>
                      </p:stCondLst>
                      <p:childTnLst>
                        <p:par>
                          <p:cTn id="75" fill="hold" nodeType="withGroup">
                            <p:stCondLst>
                              <p:cond delay="0"/>
                            </p:stCondLst>
                            <p:childTnLst>
                              <p:par>
                                <p:cTn id="76" presetID="22" presetClass="entr" presetSubtype="8" fill="hold" grpId="0" nodeType="clickEffect">
                                  <p:stCondLst>
                                    <p:cond delay="0"/>
                                  </p:stCondLst>
                                  <p:childTnLst>
                                    <p:set>
                                      <p:cBhvr>
                                        <p:cTn id="77" dur="1" fill="hold">
                                          <p:stCondLst>
                                            <p:cond delay="0"/>
                                          </p:stCondLst>
                                        </p:cTn>
                                        <p:tgtEl>
                                          <p:spTgt spid="148496"/>
                                        </p:tgtEl>
                                        <p:attrNameLst>
                                          <p:attrName>style.visibility</p:attrName>
                                        </p:attrNameLst>
                                      </p:cBhvr>
                                      <p:to>
                                        <p:strVal val="visible"/>
                                      </p:to>
                                    </p:set>
                                    <p:animEffect transition="in" filter="wipe(left)">
                                      <p:cBhvr>
                                        <p:cTn id="78" dur="500"/>
                                        <p:tgtEl>
                                          <p:spTgt spid="1484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8482" grpId="0" autoUpdateAnimBg="0"/>
      <p:bldP spid="148483" grpId="0" autoUpdateAnimBg="0"/>
      <p:bldP spid="148488" grpId="0" animBg="1"/>
      <p:bldP spid="148489" grpId="0" autoUpdateAnimBg="0"/>
      <p:bldP spid="148494" grpId="0"/>
      <p:bldP spid="148496"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2"/>
          <p:cNvSpPr>
            <a:spLocks noChangeArrowheads="1"/>
          </p:cNvSpPr>
          <p:nvPr/>
        </p:nvSpPr>
        <p:spPr bwMode="auto">
          <a:xfrm>
            <a:off x="400050" y="231775"/>
            <a:ext cx="36671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rgbClr val="66FFFF"/>
                </a:solidFill>
                <a:latin typeface="Times New Roman" panose="02020603050405020304" pitchFamily="18" charset="0"/>
                <a:cs typeface="Times New Roman" panose="02020603050405020304" pitchFamily="18" charset="0"/>
              </a:rPr>
              <a:t>3. </a:t>
            </a:r>
            <a:r>
              <a:rPr kumimoji="1" lang="zh-CN" altLang="en-US" sz="2400" b="1">
                <a:solidFill>
                  <a:srgbClr val="66FFFF"/>
                </a:solidFill>
                <a:latin typeface="Times New Roman" panose="02020603050405020304" pitchFamily="18" charset="0"/>
              </a:rPr>
              <a:t>电场的环路定理</a:t>
            </a:r>
          </a:p>
        </p:txBody>
      </p:sp>
      <p:graphicFrame>
        <p:nvGraphicFramePr>
          <p:cNvPr id="149507" name="Object 3"/>
          <p:cNvGraphicFramePr>
            <a:graphicFrameLocks/>
          </p:cNvGraphicFramePr>
          <p:nvPr/>
        </p:nvGraphicFramePr>
        <p:xfrm>
          <a:off x="833438" y="781050"/>
          <a:ext cx="1028700" cy="608013"/>
        </p:xfrm>
        <a:graphic>
          <a:graphicData uri="http://schemas.openxmlformats.org/presentationml/2006/ole">
            <mc:AlternateContent xmlns:mc="http://schemas.openxmlformats.org/markup-compatibility/2006">
              <mc:Choice xmlns:v="urn:schemas-microsoft-com:vml" Requires="v">
                <p:oleObj spid="_x0000_s70687" name="公式" r:id="rId3" imgW="923855" imgH="504900" progId="Equation.3">
                  <p:embed/>
                </p:oleObj>
              </mc:Choice>
              <mc:Fallback>
                <p:oleObj name="公式" r:id="rId3" imgW="923855" imgH="504900" progId="Equation.3">
                  <p:embed/>
                  <p:pic>
                    <p:nvPicPr>
                      <p:cNvPr id="0" name="Object 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3438" y="781050"/>
                        <a:ext cx="1028700" cy="6080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9508" name="Object 4"/>
          <p:cNvGraphicFramePr>
            <a:graphicFrameLocks/>
          </p:cNvGraphicFramePr>
          <p:nvPr/>
        </p:nvGraphicFramePr>
        <p:xfrm>
          <a:off x="4471988" y="885825"/>
          <a:ext cx="496887" cy="315913"/>
        </p:xfrm>
        <a:graphic>
          <a:graphicData uri="http://schemas.openxmlformats.org/presentationml/2006/ole">
            <mc:AlternateContent xmlns:mc="http://schemas.openxmlformats.org/markup-compatibility/2006">
              <mc:Choice xmlns:v="urn:schemas-microsoft-com:vml" Requires="v">
                <p:oleObj spid="_x0000_s70688" name="公式" r:id="rId5" imgW="390612" imgH="209520" progId="Equation.3">
                  <p:embed/>
                </p:oleObj>
              </mc:Choice>
              <mc:Fallback>
                <p:oleObj name="公式" r:id="rId5" imgW="390612" imgH="209520" progId="Equation.3">
                  <p:embed/>
                  <p:pic>
                    <p:nvPicPr>
                      <p:cNvPr id="0" name="Object 4"/>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71988" y="885825"/>
                        <a:ext cx="496887" cy="315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9509" name="Object 5"/>
          <p:cNvGraphicFramePr>
            <a:graphicFrameLocks/>
          </p:cNvGraphicFramePr>
          <p:nvPr/>
        </p:nvGraphicFramePr>
        <p:xfrm>
          <a:off x="5033963" y="633413"/>
          <a:ext cx="1573212" cy="863600"/>
        </p:xfrm>
        <a:graphic>
          <a:graphicData uri="http://schemas.openxmlformats.org/presentationml/2006/ole">
            <mc:AlternateContent xmlns:mc="http://schemas.openxmlformats.org/markup-compatibility/2006">
              <mc:Choice xmlns:v="urn:schemas-microsoft-com:vml" Requires="v">
                <p:oleObj spid="_x0000_s70689" name="公式" r:id="rId7" imgW="1466822" imgH="771660" progId="Equation.3">
                  <p:embed/>
                </p:oleObj>
              </mc:Choice>
              <mc:Fallback>
                <p:oleObj name="公式" r:id="rId7" imgW="1466822" imgH="771660" progId="Equation.3">
                  <p:embed/>
                  <p:pic>
                    <p:nvPicPr>
                      <p:cNvPr id="0" name="Object 5"/>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033963" y="633413"/>
                        <a:ext cx="1573212" cy="863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9510" name="Object 6"/>
          <p:cNvGraphicFramePr>
            <a:graphicFrameLocks/>
          </p:cNvGraphicFramePr>
          <p:nvPr/>
        </p:nvGraphicFramePr>
        <p:xfrm>
          <a:off x="1844675" y="1585913"/>
          <a:ext cx="3917950" cy="863600"/>
        </p:xfrm>
        <a:graphic>
          <a:graphicData uri="http://schemas.openxmlformats.org/presentationml/2006/ole">
            <mc:AlternateContent xmlns:mc="http://schemas.openxmlformats.org/markup-compatibility/2006">
              <mc:Choice xmlns:v="urn:schemas-microsoft-com:vml" Requires="v">
                <p:oleObj spid="_x0000_s70690" name="公式" r:id="rId9" imgW="3819410" imgH="771660" progId="Equation.3">
                  <p:embed/>
                </p:oleObj>
              </mc:Choice>
              <mc:Fallback>
                <p:oleObj name="公式" r:id="rId9" imgW="3819410" imgH="771660" progId="Equation.3">
                  <p:embed/>
                  <p:pic>
                    <p:nvPicPr>
                      <p:cNvPr id="0" name="Object 6"/>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844675" y="1585913"/>
                        <a:ext cx="3917950" cy="863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66FF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9511" name="Rectangle 7"/>
          <p:cNvSpPr>
            <a:spLocks noChangeArrowheads="1"/>
          </p:cNvSpPr>
          <p:nvPr/>
        </p:nvSpPr>
        <p:spPr bwMode="auto">
          <a:xfrm>
            <a:off x="1466850" y="1566863"/>
            <a:ext cx="4718050" cy="950912"/>
          </a:xfrm>
          <a:prstGeom prst="rect">
            <a:avLst/>
          </a:prstGeom>
          <a:noFill/>
          <a:ln w="19050">
            <a:solidFill>
              <a:srgbClr val="66FF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49512" name="Rectangle 8"/>
          <p:cNvSpPr>
            <a:spLocks noChangeArrowheads="1"/>
          </p:cNvSpPr>
          <p:nvPr/>
        </p:nvSpPr>
        <p:spPr bwMode="auto">
          <a:xfrm>
            <a:off x="2895600" y="231775"/>
            <a:ext cx="46878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i="1">
                <a:solidFill>
                  <a:schemeClr val="bg1"/>
                </a:solidFill>
                <a:latin typeface="宋体" panose="02010600030101010101" pitchFamily="2" charset="-122"/>
              </a:rPr>
              <a:t>—— </a:t>
            </a:r>
            <a:r>
              <a:rPr kumimoji="1" lang="zh-CN" altLang="en-US" sz="2400" b="1">
                <a:solidFill>
                  <a:schemeClr val="bg1"/>
                </a:solidFill>
                <a:latin typeface="宋体" panose="02010600030101010101" pitchFamily="2" charset="-122"/>
              </a:rPr>
              <a:t>法拉第电磁感应定律</a:t>
            </a:r>
          </a:p>
        </p:txBody>
      </p:sp>
      <p:sp>
        <p:nvSpPr>
          <p:cNvPr id="149513" name="Rectangle 9"/>
          <p:cNvSpPr>
            <a:spLocks noChangeArrowheads="1"/>
          </p:cNvSpPr>
          <p:nvPr/>
        </p:nvSpPr>
        <p:spPr bwMode="auto">
          <a:xfrm>
            <a:off x="419100" y="3070225"/>
            <a:ext cx="45132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rgbClr val="66FFFF"/>
                </a:solidFill>
                <a:latin typeface="Times New Roman" panose="02020603050405020304" pitchFamily="18" charset="0"/>
                <a:cs typeface="Times New Roman" panose="02020603050405020304" pitchFamily="18" charset="0"/>
              </a:rPr>
              <a:t>4. </a:t>
            </a:r>
            <a:r>
              <a:rPr kumimoji="1" lang="zh-CN" altLang="en-US" sz="2400" b="1">
                <a:solidFill>
                  <a:srgbClr val="66FFFF"/>
                </a:solidFill>
                <a:latin typeface="Times New Roman" panose="02020603050405020304" pitchFamily="18" charset="0"/>
              </a:rPr>
              <a:t>全电流安培环路定理</a:t>
            </a:r>
          </a:p>
        </p:txBody>
      </p:sp>
      <p:graphicFrame>
        <p:nvGraphicFramePr>
          <p:cNvPr id="149514" name="Object 10"/>
          <p:cNvGraphicFramePr>
            <a:graphicFrameLocks/>
          </p:cNvGraphicFramePr>
          <p:nvPr/>
        </p:nvGraphicFramePr>
        <p:xfrm>
          <a:off x="847725" y="3586163"/>
          <a:ext cx="1090613" cy="608012"/>
        </p:xfrm>
        <a:graphic>
          <a:graphicData uri="http://schemas.openxmlformats.org/presentationml/2006/ole">
            <mc:AlternateContent xmlns:mc="http://schemas.openxmlformats.org/markup-compatibility/2006">
              <mc:Choice xmlns:v="urn:schemas-microsoft-com:vml" Requires="v">
                <p:oleObj spid="_x0000_s70691" name="公式" r:id="rId11" imgW="1000032" imgH="504900" progId="Equation.3">
                  <p:embed/>
                </p:oleObj>
              </mc:Choice>
              <mc:Fallback>
                <p:oleObj name="公式" r:id="rId11" imgW="1000032" imgH="504900" progId="Equation.3">
                  <p:embed/>
                  <p:pic>
                    <p:nvPicPr>
                      <p:cNvPr id="0" name="Object 10"/>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47725" y="3586163"/>
                        <a:ext cx="1090613" cy="6080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9515" name="Object 11"/>
          <p:cNvGraphicFramePr>
            <a:graphicFrameLocks/>
          </p:cNvGraphicFramePr>
          <p:nvPr/>
        </p:nvGraphicFramePr>
        <p:xfrm>
          <a:off x="4630738" y="3602038"/>
          <a:ext cx="974725" cy="508000"/>
        </p:xfrm>
        <a:graphic>
          <a:graphicData uri="http://schemas.openxmlformats.org/presentationml/2006/ole">
            <mc:AlternateContent xmlns:mc="http://schemas.openxmlformats.org/markup-compatibility/2006">
              <mc:Choice xmlns:v="urn:schemas-microsoft-com:vml" Requires="v">
                <p:oleObj spid="_x0000_s70692" name="公式" r:id="rId13" imgW="885766" imgH="400140" progId="Equation.3">
                  <p:embed/>
                </p:oleObj>
              </mc:Choice>
              <mc:Fallback>
                <p:oleObj name="公式" r:id="rId13" imgW="885766" imgH="400140" progId="Equation.3">
                  <p:embed/>
                  <p:pic>
                    <p:nvPicPr>
                      <p:cNvPr id="0" name="Object 11"/>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630738" y="3602038"/>
                        <a:ext cx="974725" cy="508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9516" name="Object 12"/>
          <p:cNvGraphicFramePr>
            <a:graphicFrameLocks/>
          </p:cNvGraphicFramePr>
          <p:nvPr/>
        </p:nvGraphicFramePr>
        <p:xfrm>
          <a:off x="5754688" y="3371850"/>
          <a:ext cx="1622425" cy="860425"/>
        </p:xfrm>
        <a:graphic>
          <a:graphicData uri="http://schemas.openxmlformats.org/presentationml/2006/ole">
            <mc:AlternateContent xmlns:mc="http://schemas.openxmlformats.org/markup-compatibility/2006">
              <mc:Choice xmlns:v="urn:schemas-microsoft-com:vml" Requires="v">
                <p:oleObj spid="_x0000_s70693" name="公式" r:id="rId15" imgW="1533545" imgH="771660" progId="Equation.3">
                  <p:embed/>
                </p:oleObj>
              </mc:Choice>
              <mc:Fallback>
                <p:oleObj name="公式" r:id="rId15" imgW="1533545" imgH="771660" progId="Equation.3">
                  <p:embed/>
                  <p:pic>
                    <p:nvPicPr>
                      <p:cNvPr id="0" name="Object 12"/>
                      <p:cNvPicPr>
                        <a:picLocks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754688" y="3371850"/>
                        <a:ext cx="1622425" cy="8604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9517" name="Object 13"/>
          <p:cNvGraphicFramePr>
            <a:graphicFrameLocks/>
          </p:cNvGraphicFramePr>
          <p:nvPr/>
        </p:nvGraphicFramePr>
        <p:xfrm>
          <a:off x="1884363" y="4279900"/>
          <a:ext cx="3425825" cy="874713"/>
        </p:xfrm>
        <a:graphic>
          <a:graphicData uri="http://schemas.openxmlformats.org/presentationml/2006/ole">
            <mc:AlternateContent xmlns:mc="http://schemas.openxmlformats.org/markup-compatibility/2006">
              <mc:Choice xmlns:v="urn:schemas-microsoft-com:vml" Requires="v">
                <p:oleObj spid="_x0000_s70694" name="公式" r:id="rId17" imgW="3324256" imgH="771660" progId="Equation.3">
                  <p:embed/>
                </p:oleObj>
              </mc:Choice>
              <mc:Fallback>
                <p:oleObj name="公式" r:id="rId17" imgW="3324256" imgH="771660" progId="Equation.3">
                  <p:embed/>
                  <p:pic>
                    <p:nvPicPr>
                      <p:cNvPr id="0" name="Object 13"/>
                      <p:cNvPicPr>
                        <a:picLocks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884363" y="4279900"/>
                        <a:ext cx="3425825" cy="874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9518" name="Rectangle 14"/>
          <p:cNvSpPr>
            <a:spLocks noChangeArrowheads="1"/>
          </p:cNvSpPr>
          <p:nvPr/>
        </p:nvSpPr>
        <p:spPr bwMode="auto">
          <a:xfrm>
            <a:off x="1547813" y="4273550"/>
            <a:ext cx="4224337" cy="874713"/>
          </a:xfrm>
          <a:prstGeom prst="rect">
            <a:avLst/>
          </a:prstGeom>
          <a:noFill/>
          <a:ln w="19050">
            <a:solidFill>
              <a:srgbClr val="66FF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149519" name="Object 15"/>
          <p:cNvGraphicFramePr>
            <a:graphicFrameLocks/>
          </p:cNvGraphicFramePr>
          <p:nvPr/>
        </p:nvGraphicFramePr>
        <p:xfrm>
          <a:off x="1939925" y="776288"/>
          <a:ext cx="2425700" cy="608012"/>
        </p:xfrm>
        <a:graphic>
          <a:graphicData uri="http://schemas.openxmlformats.org/presentationml/2006/ole">
            <mc:AlternateContent xmlns:mc="http://schemas.openxmlformats.org/markup-compatibility/2006">
              <mc:Choice xmlns:v="urn:schemas-microsoft-com:vml" Requires="v">
                <p:oleObj spid="_x0000_s70695" name="公式" r:id="rId19" imgW="2333678" imgH="504900" progId="Equation.3">
                  <p:embed/>
                </p:oleObj>
              </mc:Choice>
              <mc:Fallback>
                <p:oleObj name="公式" r:id="rId19" imgW="2333678" imgH="504900" progId="Equation.3">
                  <p:embed/>
                  <p:pic>
                    <p:nvPicPr>
                      <p:cNvPr id="0" name="Object 15"/>
                      <p:cNvPicPr>
                        <a:picLocks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939925" y="776288"/>
                        <a:ext cx="2425700" cy="6080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9520" name="Object 16"/>
          <p:cNvGraphicFramePr>
            <a:graphicFrameLocks/>
          </p:cNvGraphicFramePr>
          <p:nvPr/>
        </p:nvGraphicFramePr>
        <p:xfrm>
          <a:off x="2025650" y="3565525"/>
          <a:ext cx="2551113" cy="608013"/>
        </p:xfrm>
        <a:graphic>
          <a:graphicData uri="http://schemas.openxmlformats.org/presentationml/2006/ole">
            <mc:AlternateContent xmlns:mc="http://schemas.openxmlformats.org/markup-compatibility/2006">
              <mc:Choice xmlns:v="urn:schemas-microsoft-com:vml" Requires="v">
                <p:oleObj spid="_x0000_s70696" name="公式" r:id="rId21" imgW="2447945" imgH="504900" progId="Equation.3">
                  <p:embed/>
                </p:oleObj>
              </mc:Choice>
              <mc:Fallback>
                <p:oleObj name="公式" r:id="rId21" imgW="2447945" imgH="504900" progId="Equation.3">
                  <p:embed/>
                  <p:pic>
                    <p:nvPicPr>
                      <p:cNvPr id="0" name="Object 16"/>
                      <p:cNvPicPr>
                        <a:picLocks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2025650" y="3565525"/>
                        <a:ext cx="2551113" cy="6080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9521" name="Text Box 17"/>
          <p:cNvSpPr txBox="1">
            <a:spLocks noChangeArrowheads="1"/>
          </p:cNvSpPr>
          <p:nvPr/>
        </p:nvSpPr>
        <p:spPr bwMode="auto">
          <a:xfrm>
            <a:off x="746125" y="2511425"/>
            <a:ext cx="6529388" cy="53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tIns="82800" bIns="8280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Times New Roman" panose="02020603050405020304" pitchFamily="18" charset="0"/>
                <a:ea typeface="楷体_GB2312" pitchFamily="49" charset="-122"/>
              </a:rPr>
              <a:t>静电场是保守场，变化磁场可以激发涡旋电场</a:t>
            </a:r>
          </a:p>
        </p:txBody>
      </p:sp>
      <p:sp>
        <p:nvSpPr>
          <p:cNvPr id="149522" name="Text Box 18"/>
          <p:cNvSpPr txBox="1">
            <a:spLocks noChangeArrowheads="1"/>
          </p:cNvSpPr>
          <p:nvPr/>
        </p:nvSpPr>
        <p:spPr bwMode="auto">
          <a:xfrm>
            <a:off x="746125" y="5200650"/>
            <a:ext cx="6381750" cy="53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tIns="82800" bIns="8280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Times New Roman" panose="02020603050405020304" pitchFamily="18" charset="0"/>
                <a:ea typeface="楷体_GB2312" pitchFamily="49" charset="-122"/>
              </a:rPr>
              <a:t>传导电流和变化电场可以激发涡旋磁场</a:t>
            </a:r>
          </a:p>
        </p:txBody>
      </p:sp>
      <p:sp>
        <p:nvSpPr>
          <p:cNvPr id="149523" name="Rectangle 19"/>
          <p:cNvSpPr>
            <a:spLocks noChangeArrowheads="1"/>
          </p:cNvSpPr>
          <p:nvPr/>
        </p:nvSpPr>
        <p:spPr bwMode="auto">
          <a:xfrm>
            <a:off x="709613" y="5619750"/>
            <a:ext cx="8110537"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5000"/>
              </a:lnSpc>
            </a:pPr>
            <a:r>
              <a:rPr kumimoji="1" lang="zh-CN" altLang="en-US" sz="2400" b="1">
                <a:solidFill>
                  <a:schemeClr val="bg1"/>
                </a:solidFill>
                <a:latin typeface="楷体_GB2312" pitchFamily="49" charset="-122"/>
                <a:ea typeface="楷体_GB2312" pitchFamily="49" charset="-122"/>
              </a:rPr>
              <a:t>四个方程称为麦克斯韦方程组的积分形式</a:t>
            </a:r>
            <a:r>
              <a:rPr kumimoji="1" lang="en-US" altLang="zh-CN" sz="2400" b="1">
                <a:solidFill>
                  <a:schemeClr val="bg1"/>
                </a:solidFill>
                <a:latin typeface="楷体_GB2312" pitchFamily="49" charset="-122"/>
                <a:ea typeface="楷体_GB2312" pitchFamily="49" charset="-122"/>
              </a:rPr>
              <a:t>.</a:t>
            </a:r>
            <a:r>
              <a:rPr kumimoji="1" lang="zh-CN" altLang="en-US" sz="2400" b="1">
                <a:solidFill>
                  <a:schemeClr val="bg1"/>
                </a:solidFill>
                <a:latin typeface="楷体_GB2312" pitchFamily="49" charset="-122"/>
                <a:ea typeface="楷体_GB2312" pitchFamily="49" charset="-122"/>
              </a:rPr>
              <a:t>麦克斯韦方程组能完全描述电磁场的动力学过程</a:t>
            </a:r>
          </a:p>
        </p:txBody>
      </p:sp>
      <p:sp>
        <p:nvSpPr>
          <p:cNvPr id="149524" name="AutoShape 20"/>
          <p:cNvSpPr>
            <a:spLocks noChangeArrowheads="1"/>
          </p:cNvSpPr>
          <p:nvPr/>
        </p:nvSpPr>
        <p:spPr bwMode="auto">
          <a:xfrm>
            <a:off x="376238" y="5629275"/>
            <a:ext cx="360362" cy="576263"/>
          </a:xfrm>
          <a:prstGeom prst="star4">
            <a:avLst>
              <a:gd name="adj" fmla="val 18519"/>
            </a:avLst>
          </a:prstGeom>
          <a:gradFill rotWithShape="0">
            <a:gsLst>
              <a:gs pos="0">
                <a:srgbClr val="99FF99"/>
              </a:gs>
              <a:gs pos="100000">
                <a:srgbClr val="477647"/>
              </a:gs>
            </a:gsLst>
            <a:path path="shape">
              <a:fillToRect l="50000" t="50000" r="50000" b="50000"/>
            </a:path>
          </a:gradFill>
          <a:ln>
            <a:noFill/>
          </a:ln>
          <a:effectLst/>
          <a:extLst>
            <a:ext uri="{91240B29-F687-4F45-9708-019B960494DF}">
              <a14:hiddenLine xmlns:a14="http://schemas.microsoft.com/office/drawing/2010/main" w="9525">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49506"/>
                                        </p:tgtEl>
                                        <p:attrNameLst>
                                          <p:attrName>style.visibility</p:attrName>
                                        </p:attrNameLst>
                                      </p:cBhvr>
                                      <p:to>
                                        <p:strVal val="visible"/>
                                      </p:to>
                                    </p:set>
                                    <p:animEffect transition="in" filter="wipe(left)">
                                      <p:cBhvr>
                                        <p:cTn id="7" dur="500"/>
                                        <p:tgtEl>
                                          <p:spTgt spid="14950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49512"/>
                                        </p:tgtEl>
                                        <p:attrNameLst>
                                          <p:attrName>style.visibility</p:attrName>
                                        </p:attrNameLst>
                                      </p:cBhvr>
                                      <p:to>
                                        <p:strVal val="visible"/>
                                      </p:to>
                                    </p:set>
                                    <p:animEffect transition="in" filter="wipe(left)">
                                      <p:cBhvr>
                                        <p:cTn id="12" dur="500"/>
                                        <p:tgtEl>
                                          <p:spTgt spid="14951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149507"/>
                                        </p:tgtEl>
                                        <p:attrNameLst>
                                          <p:attrName>style.visibility</p:attrName>
                                        </p:attrNameLst>
                                      </p:cBhvr>
                                      <p:to>
                                        <p:strVal val="visible"/>
                                      </p:to>
                                    </p:set>
                                    <p:animEffect transition="in" filter="wipe(left)">
                                      <p:cBhvr>
                                        <p:cTn id="17" dur="500"/>
                                        <p:tgtEl>
                                          <p:spTgt spid="149507"/>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149519"/>
                                        </p:tgtEl>
                                        <p:attrNameLst>
                                          <p:attrName>style.visibility</p:attrName>
                                        </p:attrNameLst>
                                      </p:cBhvr>
                                      <p:to>
                                        <p:strVal val="visible"/>
                                      </p:to>
                                    </p:set>
                                    <p:animEffect transition="in" filter="wipe(left)">
                                      <p:cBhvr>
                                        <p:cTn id="22" dur="500"/>
                                        <p:tgtEl>
                                          <p:spTgt spid="149519"/>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149508"/>
                                        </p:tgtEl>
                                        <p:attrNameLst>
                                          <p:attrName>style.visibility</p:attrName>
                                        </p:attrNameLst>
                                      </p:cBhvr>
                                      <p:to>
                                        <p:strVal val="visible"/>
                                      </p:to>
                                    </p:set>
                                    <p:animEffect transition="in" filter="wipe(left)">
                                      <p:cBhvr>
                                        <p:cTn id="27" dur="500"/>
                                        <p:tgtEl>
                                          <p:spTgt spid="149508"/>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nodeType="clickEffect">
                                  <p:stCondLst>
                                    <p:cond delay="0"/>
                                  </p:stCondLst>
                                  <p:childTnLst>
                                    <p:set>
                                      <p:cBhvr>
                                        <p:cTn id="31" dur="1" fill="hold">
                                          <p:stCondLst>
                                            <p:cond delay="0"/>
                                          </p:stCondLst>
                                        </p:cTn>
                                        <p:tgtEl>
                                          <p:spTgt spid="149509"/>
                                        </p:tgtEl>
                                        <p:attrNameLst>
                                          <p:attrName>style.visibility</p:attrName>
                                        </p:attrNameLst>
                                      </p:cBhvr>
                                      <p:to>
                                        <p:strVal val="visible"/>
                                      </p:to>
                                    </p:set>
                                    <p:animEffect transition="in" filter="wipe(left)">
                                      <p:cBhvr>
                                        <p:cTn id="32" dur="500"/>
                                        <p:tgtEl>
                                          <p:spTgt spid="149509"/>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nodeType="clickEffect">
                                  <p:stCondLst>
                                    <p:cond delay="0"/>
                                  </p:stCondLst>
                                  <p:childTnLst>
                                    <p:set>
                                      <p:cBhvr>
                                        <p:cTn id="36" dur="1" fill="hold">
                                          <p:stCondLst>
                                            <p:cond delay="0"/>
                                          </p:stCondLst>
                                        </p:cTn>
                                        <p:tgtEl>
                                          <p:spTgt spid="149510"/>
                                        </p:tgtEl>
                                        <p:attrNameLst>
                                          <p:attrName>style.visibility</p:attrName>
                                        </p:attrNameLst>
                                      </p:cBhvr>
                                      <p:to>
                                        <p:strVal val="visible"/>
                                      </p:to>
                                    </p:set>
                                    <p:animEffect transition="in" filter="wipe(left)">
                                      <p:cBhvr>
                                        <p:cTn id="37" dur="500"/>
                                        <p:tgtEl>
                                          <p:spTgt spid="149510"/>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19" presetClass="entr" presetSubtype="10" fill="hold" grpId="0" nodeType="clickEffect">
                                  <p:stCondLst>
                                    <p:cond delay="0"/>
                                  </p:stCondLst>
                                  <p:childTnLst>
                                    <p:set>
                                      <p:cBhvr>
                                        <p:cTn id="41" dur="1" fill="hold">
                                          <p:stCondLst>
                                            <p:cond delay="0"/>
                                          </p:stCondLst>
                                        </p:cTn>
                                        <p:tgtEl>
                                          <p:spTgt spid="149511"/>
                                        </p:tgtEl>
                                        <p:attrNameLst>
                                          <p:attrName>style.visibility</p:attrName>
                                        </p:attrNameLst>
                                      </p:cBhvr>
                                      <p:to>
                                        <p:strVal val="visible"/>
                                      </p:to>
                                    </p:set>
                                    <p:anim calcmode="lin" valueType="num">
                                      <p:cBhvr>
                                        <p:cTn id="42" dur="5000" fill="hold"/>
                                        <p:tgtEl>
                                          <p:spTgt spid="149511"/>
                                        </p:tgtEl>
                                        <p:attrNameLst>
                                          <p:attrName>ppt_w</p:attrName>
                                        </p:attrNameLst>
                                      </p:cBhvr>
                                      <p:tavLst>
                                        <p:tav tm="0" fmla="#ppt_w*sin(2.5*pi*$)">
                                          <p:val>
                                            <p:fltVal val="0"/>
                                          </p:val>
                                        </p:tav>
                                        <p:tav tm="100000">
                                          <p:val>
                                            <p:fltVal val="1"/>
                                          </p:val>
                                        </p:tav>
                                      </p:tavLst>
                                    </p:anim>
                                    <p:anim calcmode="lin" valueType="num">
                                      <p:cBhvr>
                                        <p:cTn id="43" dur="5000" fill="hold"/>
                                        <p:tgtEl>
                                          <p:spTgt spid="149511"/>
                                        </p:tgtEl>
                                        <p:attrNameLst>
                                          <p:attrName>ppt_h</p:attrName>
                                        </p:attrNameLst>
                                      </p:cBhvr>
                                      <p:tavLst>
                                        <p:tav tm="0">
                                          <p:val>
                                            <p:strVal val="#ppt_h"/>
                                          </p:val>
                                        </p:tav>
                                        <p:tav tm="100000">
                                          <p:val>
                                            <p:strVal val="#ppt_h"/>
                                          </p:val>
                                        </p:tav>
                                      </p:tavLst>
                                    </p:anim>
                                  </p:childTnLst>
                                </p:cTn>
                              </p:par>
                            </p:childTnLst>
                          </p:cTn>
                        </p:par>
                      </p:childTnLst>
                    </p:cTn>
                  </p:par>
                  <p:par>
                    <p:cTn id="44" fill="hold" nodeType="clickPar">
                      <p:stCondLst>
                        <p:cond delay="indefinite"/>
                      </p:stCondLst>
                      <p:childTnLst>
                        <p:par>
                          <p:cTn id="45" fill="hold" nodeType="withGroup">
                            <p:stCondLst>
                              <p:cond delay="0"/>
                            </p:stCondLst>
                            <p:childTnLst>
                              <p:par>
                                <p:cTn id="46" presetID="22" presetClass="entr" presetSubtype="8" fill="hold" grpId="0" nodeType="clickEffect">
                                  <p:stCondLst>
                                    <p:cond delay="0"/>
                                  </p:stCondLst>
                                  <p:childTnLst>
                                    <p:set>
                                      <p:cBhvr>
                                        <p:cTn id="47" dur="1" fill="hold">
                                          <p:stCondLst>
                                            <p:cond delay="0"/>
                                          </p:stCondLst>
                                        </p:cTn>
                                        <p:tgtEl>
                                          <p:spTgt spid="149521"/>
                                        </p:tgtEl>
                                        <p:attrNameLst>
                                          <p:attrName>style.visibility</p:attrName>
                                        </p:attrNameLst>
                                      </p:cBhvr>
                                      <p:to>
                                        <p:strVal val="visible"/>
                                      </p:to>
                                    </p:set>
                                    <p:animEffect transition="in" filter="wipe(left)">
                                      <p:cBhvr>
                                        <p:cTn id="48" dur="500"/>
                                        <p:tgtEl>
                                          <p:spTgt spid="149521"/>
                                        </p:tgtEl>
                                      </p:cBhvr>
                                    </p:animEffect>
                                  </p:childTnLst>
                                </p:cTn>
                              </p:par>
                            </p:childTnLst>
                          </p:cTn>
                        </p:par>
                      </p:childTnLst>
                    </p:cTn>
                  </p:par>
                  <p:par>
                    <p:cTn id="49" fill="hold" nodeType="clickPar">
                      <p:stCondLst>
                        <p:cond delay="indefinite"/>
                      </p:stCondLst>
                      <p:childTnLst>
                        <p:par>
                          <p:cTn id="50" fill="hold" nodeType="withGroup">
                            <p:stCondLst>
                              <p:cond delay="0"/>
                            </p:stCondLst>
                            <p:childTnLst>
                              <p:par>
                                <p:cTn id="51" presetID="22" presetClass="entr" presetSubtype="8" fill="hold" grpId="0" nodeType="clickEffect">
                                  <p:stCondLst>
                                    <p:cond delay="0"/>
                                  </p:stCondLst>
                                  <p:childTnLst>
                                    <p:set>
                                      <p:cBhvr>
                                        <p:cTn id="52" dur="1" fill="hold">
                                          <p:stCondLst>
                                            <p:cond delay="0"/>
                                          </p:stCondLst>
                                        </p:cTn>
                                        <p:tgtEl>
                                          <p:spTgt spid="149513"/>
                                        </p:tgtEl>
                                        <p:attrNameLst>
                                          <p:attrName>style.visibility</p:attrName>
                                        </p:attrNameLst>
                                      </p:cBhvr>
                                      <p:to>
                                        <p:strVal val="visible"/>
                                      </p:to>
                                    </p:set>
                                    <p:animEffect transition="in" filter="wipe(left)">
                                      <p:cBhvr>
                                        <p:cTn id="53" dur="500"/>
                                        <p:tgtEl>
                                          <p:spTgt spid="149513"/>
                                        </p:tgtEl>
                                      </p:cBhvr>
                                    </p:animEffect>
                                  </p:childTnLst>
                                </p:cTn>
                              </p:par>
                            </p:childTnLst>
                          </p:cTn>
                        </p:par>
                      </p:childTnLst>
                    </p:cTn>
                  </p:par>
                  <p:par>
                    <p:cTn id="54" fill="hold" nodeType="clickPar">
                      <p:stCondLst>
                        <p:cond delay="indefinite"/>
                      </p:stCondLst>
                      <p:childTnLst>
                        <p:par>
                          <p:cTn id="55" fill="hold" nodeType="withGroup">
                            <p:stCondLst>
                              <p:cond delay="0"/>
                            </p:stCondLst>
                            <p:childTnLst>
                              <p:par>
                                <p:cTn id="56" presetID="22" presetClass="entr" presetSubtype="8" fill="hold" nodeType="clickEffect">
                                  <p:stCondLst>
                                    <p:cond delay="0"/>
                                  </p:stCondLst>
                                  <p:childTnLst>
                                    <p:set>
                                      <p:cBhvr>
                                        <p:cTn id="57" dur="1" fill="hold">
                                          <p:stCondLst>
                                            <p:cond delay="0"/>
                                          </p:stCondLst>
                                        </p:cTn>
                                        <p:tgtEl>
                                          <p:spTgt spid="149514"/>
                                        </p:tgtEl>
                                        <p:attrNameLst>
                                          <p:attrName>style.visibility</p:attrName>
                                        </p:attrNameLst>
                                      </p:cBhvr>
                                      <p:to>
                                        <p:strVal val="visible"/>
                                      </p:to>
                                    </p:set>
                                    <p:animEffect transition="in" filter="wipe(left)">
                                      <p:cBhvr>
                                        <p:cTn id="58" dur="500"/>
                                        <p:tgtEl>
                                          <p:spTgt spid="149514"/>
                                        </p:tgtEl>
                                      </p:cBhvr>
                                    </p:animEffect>
                                  </p:childTnLst>
                                </p:cTn>
                              </p:par>
                            </p:childTnLst>
                          </p:cTn>
                        </p:par>
                      </p:childTnLst>
                    </p:cTn>
                  </p:par>
                  <p:par>
                    <p:cTn id="59" fill="hold" nodeType="clickPar">
                      <p:stCondLst>
                        <p:cond delay="indefinite"/>
                      </p:stCondLst>
                      <p:childTnLst>
                        <p:par>
                          <p:cTn id="60" fill="hold" nodeType="withGroup">
                            <p:stCondLst>
                              <p:cond delay="0"/>
                            </p:stCondLst>
                            <p:childTnLst>
                              <p:par>
                                <p:cTn id="61" presetID="22" presetClass="entr" presetSubtype="8" fill="hold" nodeType="clickEffect">
                                  <p:stCondLst>
                                    <p:cond delay="0"/>
                                  </p:stCondLst>
                                  <p:childTnLst>
                                    <p:set>
                                      <p:cBhvr>
                                        <p:cTn id="62" dur="1" fill="hold">
                                          <p:stCondLst>
                                            <p:cond delay="0"/>
                                          </p:stCondLst>
                                        </p:cTn>
                                        <p:tgtEl>
                                          <p:spTgt spid="149520"/>
                                        </p:tgtEl>
                                        <p:attrNameLst>
                                          <p:attrName>style.visibility</p:attrName>
                                        </p:attrNameLst>
                                      </p:cBhvr>
                                      <p:to>
                                        <p:strVal val="visible"/>
                                      </p:to>
                                    </p:set>
                                    <p:animEffect transition="in" filter="wipe(left)">
                                      <p:cBhvr>
                                        <p:cTn id="63" dur="500"/>
                                        <p:tgtEl>
                                          <p:spTgt spid="149520"/>
                                        </p:tgtEl>
                                      </p:cBhvr>
                                    </p:animEffect>
                                  </p:childTnLst>
                                </p:cTn>
                              </p:par>
                            </p:childTnLst>
                          </p:cTn>
                        </p:par>
                      </p:childTnLst>
                    </p:cTn>
                  </p:par>
                  <p:par>
                    <p:cTn id="64" fill="hold" nodeType="clickPar">
                      <p:stCondLst>
                        <p:cond delay="indefinite"/>
                      </p:stCondLst>
                      <p:childTnLst>
                        <p:par>
                          <p:cTn id="65" fill="hold" nodeType="withGroup">
                            <p:stCondLst>
                              <p:cond delay="0"/>
                            </p:stCondLst>
                            <p:childTnLst>
                              <p:par>
                                <p:cTn id="66" presetID="22" presetClass="entr" presetSubtype="8" fill="hold" nodeType="clickEffect">
                                  <p:stCondLst>
                                    <p:cond delay="0"/>
                                  </p:stCondLst>
                                  <p:childTnLst>
                                    <p:set>
                                      <p:cBhvr>
                                        <p:cTn id="67" dur="1" fill="hold">
                                          <p:stCondLst>
                                            <p:cond delay="0"/>
                                          </p:stCondLst>
                                        </p:cTn>
                                        <p:tgtEl>
                                          <p:spTgt spid="149515"/>
                                        </p:tgtEl>
                                        <p:attrNameLst>
                                          <p:attrName>style.visibility</p:attrName>
                                        </p:attrNameLst>
                                      </p:cBhvr>
                                      <p:to>
                                        <p:strVal val="visible"/>
                                      </p:to>
                                    </p:set>
                                    <p:animEffect transition="in" filter="wipe(left)">
                                      <p:cBhvr>
                                        <p:cTn id="68" dur="500"/>
                                        <p:tgtEl>
                                          <p:spTgt spid="149515"/>
                                        </p:tgtEl>
                                      </p:cBhvr>
                                    </p:animEffect>
                                  </p:childTnLst>
                                </p:cTn>
                              </p:par>
                            </p:childTnLst>
                          </p:cTn>
                        </p:par>
                      </p:childTnLst>
                    </p:cTn>
                  </p:par>
                  <p:par>
                    <p:cTn id="69" fill="hold" nodeType="clickPar">
                      <p:stCondLst>
                        <p:cond delay="indefinite"/>
                      </p:stCondLst>
                      <p:childTnLst>
                        <p:par>
                          <p:cTn id="70" fill="hold" nodeType="withGroup">
                            <p:stCondLst>
                              <p:cond delay="0"/>
                            </p:stCondLst>
                            <p:childTnLst>
                              <p:par>
                                <p:cTn id="71" presetID="22" presetClass="entr" presetSubtype="8" fill="hold" nodeType="clickEffect">
                                  <p:stCondLst>
                                    <p:cond delay="0"/>
                                  </p:stCondLst>
                                  <p:childTnLst>
                                    <p:set>
                                      <p:cBhvr>
                                        <p:cTn id="72" dur="1" fill="hold">
                                          <p:stCondLst>
                                            <p:cond delay="0"/>
                                          </p:stCondLst>
                                        </p:cTn>
                                        <p:tgtEl>
                                          <p:spTgt spid="149516"/>
                                        </p:tgtEl>
                                        <p:attrNameLst>
                                          <p:attrName>style.visibility</p:attrName>
                                        </p:attrNameLst>
                                      </p:cBhvr>
                                      <p:to>
                                        <p:strVal val="visible"/>
                                      </p:to>
                                    </p:set>
                                    <p:animEffect transition="in" filter="wipe(left)">
                                      <p:cBhvr>
                                        <p:cTn id="73" dur="500"/>
                                        <p:tgtEl>
                                          <p:spTgt spid="149516"/>
                                        </p:tgtEl>
                                      </p:cBhvr>
                                    </p:animEffect>
                                  </p:childTnLst>
                                </p:cTn>
                              </p:par>
                            </p:childTnLst>
                          </p:cTn>
                        </p:par>
                      </p:childTnLst>
                    </p:cTn>
                  </p:par>
                  <p:par>
                    <p:cTn id="74" fill="hold" nodeType="clickPar">
                      <p:stCondLst>
                        <p:cond delay="indefinite"/>
                      </p:stCondLst>
                      <p:childTnLst>
                        <p:par>
                          <p:cTn id="75" fill="hold" nodeType="withGroup">
                            <p:stCondLst>
                              <p:cond delay="0"/>
                            </p:stCondLst>
                            <p:childTnLst>
                              <p:par>
                                <p:cTn id="76" presetID="22" presetClass="entr" presetSubtype="8" fill="hold" nodeType="clickEffect">
                                  <p:stCondLst>
                                    <p:cond delay="0"/>
                                  </p:stCondLst>
                                  <p:childTnLst>
                                    <p:set>
                                      <p:cBhvr>
                                        <p:cTn id="77" dur="1" fill="hold">
                                          <p:stCondLst>
                                            <p:cond delay="0"/>
                                          </p:stCondLst>
                                        </p:cTn>
                                        <p:tgtEl>
                                          <p:spTgt spid="149517"/>
                                        </p:tgtEl>
                                        <p:attrNameLst>
                                          <p:attrName>style.visibility</p:attrName>
                                        </p:attrNameLst>
                                      </p:cBhvr>
                                      <p:to>
                                        <p:strVal val="visible"/>
                                      </p:to>
                                    </p:set>
                                    <p:animEffect transition="in" filter="wipe(left)">
                                      <p:cBhvr>
                                        <p:cTn id="78" dur="500"/>
                                        <p:tgtEl>
                                          <p:spTgt spid="149517"/>
                                        </p:tgtEl>
                                      </p:cBhvr>
                                    </p:animEffect>
                                  </p:childTnLst>
                                </p:cTn>
                              </p:par>
                            </p:childTnLst>
                          </p:cTn>
                        </p:par>
                      </p:childTnLst>
                    </p:cTn>
                  </p:par>
                  <p:par>
                    <p:cTn id="79" fill="hold" nodeType="clickPar">
                      <p:stCondLst>
                        <p:cond delay="indefinite"/>
                      </p:stCondLst>
                      <p:childTnLst>
                        <p:par>
                          <p:cTn id="80" fill="hold" nodeType="withGroup">
                            <p:stCondLst>
                              <p:cond delay="0"/>
                            </p:stCondLst>
                            <p:childTnLst>
                              <p:par>
                                <p:cTn id="81" presetID="19" presetClass="entr" presetSubtype="10" fill="hold" grpId="0" nodeType="clickEffect">
                                  <p:stCondLst>
                                    <p:cond delay="0"/>
                                  </p:stCondLst>
                                  <p:childTnLst>
                                    <p:set>
                                      <p:cBhvr>
                                        <p:cTn id="82" dur="1" fill="hold">
                                          <p:stCondLst>
                                            <p:cond delay="0"/>
                                          </p:stCondLst>
                                        </p:cTn>
                                        <p:tgtEl>
                                          <p:spTgt spid="149518"/>
                                        </p:tgtEl>
                                        <p:attrNameLst>
                                          <p:attrName>style.visibility</p:attrName>
                                        </p:attrNameLst>
                                      </p:cBhvr>
                                      <p:to>
                                        <p:strVal val="visible"/>
                                      </p:to>
                                    </p:set>
                                    <p:anim calcmode="lin" valueType="num">
                                      <p:cBhvr>
                                        <p:cTn id="83" dur="5000" fill="hold"/>
                                        <p:tgtEl>
                                          <p:spTgt spid="149518"/>
                                        </p:tgtEl>
                                        <p:attrNameLst>
                                          <p:attrName>ppt_w</p:attrName>
                                        </p:attrNameLst>
                                      </p:cBhvr>
                                      <p:tavLst>
                                        <p:tav tm="0" fmla="#ppt_w*sin(2.5*pi*$)">
                                          <p:val>
                                            <p:fltVal val="0"/>
                                          </p:val>
                                        </p:tav>
                                        <p:tav tm="100000">
                                          <p:val>
                                            <p:fltVal val="1"/>
                                          </p:val>
                                        </p:tav>
                                      </p:tavLst>
                                    </p:anim>
                                    <p:anim calcmode="lin" valueType="num">
                                      <p:cBhvr>
                                        <p:cTn id="84" dur="5000" fill="hold"/>
                                        <p:tgtEl>
                                          <p:spTgt spid="149518"/>
                                        </p:tgtEl>
                                        <p:attrNameLst>
                                          <p:attrName>ppt_h</p:attrName>
                                        </p:attrNameLst>
                                      </p:cBhvr>
                                      <p:tavLst>
                                        <p:tav tm="0">
                                          <p:val>
                                            <p:strVal val="#ppt_h"/>
                                          </p:val>
                                        </p:tav>
                                        <p:tav tm="100000">
                                          <p:val>
                                            <p:strVal val="#ppt_h"/>
                                          </p:val>
                                        </p:tav>
                                      </p:tavLst>
                                    </p:anim>
                                  </p:childTnLst>
                                </p:cTn>
                              </p:par>
                            </p:childTnLst>
                          </p:cTn>
                        </p:par>
                      </p:childTnLst>
                    </p:cTn>
                  </p:par>
                  <p:par>
                    <p:cTn id="85" fill="hold" nodeType="clickPar">
                      <p:stCondLst>
                        <p:cond delay="indefinite"/>
                      </p:stCondLst>
                      <p:childTnLst>
                        <p:par>
                          <p:cTn id="86" fill="hold" nodeType="withGroup">
                            <p:stCondLst>
                              <p:cond delay="0"/>
                            </p:stCondLst>
                            <p:childTnLst>
                              <p:par>
                                <p:cTn id="87" presetID="22" presetClass="entr" presetSubtype="8" fill="hold" grpId="0" nodeType="clickEffect">
                                  <p:stCondLst>
                                    <p:cond delay="0"/>
                                  </p:stCondLst>
                                  <p:childTnLst>
                                    <p:set>
                                      <p:cBhvr>
                                        <p:cTn id="88" dur="1" fill="hold">
                                          <p:stCondLst>
                                            <p:cond delay="0"/>
                                          </p:stCondLst>
                                        </p:cTn>
                                        <p:tgtEl>
                                          <p:spTgt spid="149522"/>
                                        </p:tgtEl>
                                        <p:attrNameLst>
                                          <p:attrName>style.visibility</p:attrName>
                                        </p:attrNameLst>
                                      </p:cBhvr>
                                      <p:to>
                                        <p:strVal val="visible"/>
                                      </p:to>
                                    </p:set>
                                    <p:animEffect transition="in" filter="wipe(left)">
                                      <p:cBhvr>
                                        <p:cTn id="89" dur="500"/>
                                        <p:tgtEl>
                                          <p:spTgt spid="149522"/>
                                        </p:tgtEl>
                                      </p:cBhvr>
                                    </p:animEffect>
                                  </p:childTnLst>
                                </p:cTn>
                              </p:par>
                            </p:childTnLst>
                          </p:cTn>
                        </p:par>
                      </p:childTnLst>
                    </p:cTn>
                  </p:par>
                  <p:par>
                    <p:cTn id="90" fill="hold" nodeType="clickPar">
                      <p:stCondLst>
                        <p:cond delay="indefinite"/>
                      </p:stCondLst>
                      <p:childTnLst>
                        <p:par>
                          <p:cTn id="91" fill="hold" nodeType="withGroup">
                            <p:stCondLst>
                              <p:cond delay="0"/>
                            </p:stCondLst>
                            <p:childTnLst>
                              <p:par>
                                <p:cTn id="92" presetID="50" presetClass="entr" presetSubtype="0" decel="100000" fill="hold" grpId="0" nodeType="clickEffect">
                                  <p:stCondLst>
                                    <p:cond delay="0"/>
                                  </p:stCondLst>
                                  <p:childTnLst>
                                    <p:set>
                                      <p:cBhvr>
                                        <p:cTn id="93" dur="1" fill="hold">
                                          <p:stCondLst>
                                            <p:cond delay="0"/>
                                          </p:stCondLst>
                                        </p:cTn>
                                        <p:tgtEl>
                                          <p:spTgt spid="149524"/>
                                        </p:tgtEl>
                                        <p:attrNameLst>
                                          <p:attrName>style.visibility</p:attrName>
                                        </p:attrNameLst>
                                      </p:cBhvr>
                                      <p:to>
                                        <p:strVal val="visible"/>
                                      </p:to>
                                    </p:set>
                                    <p:anim calcmode="lin" valueType="num">
                                      <p:cBhvr>
                                        <p:cTn id="94" dur="1000" fill="hold"/>
                                        <p:tgtEl>
                                          <p:spTgt spid="149524"/>
                                        </p:tgtEl>
                                        <p:attrNameLst>
                                          <p:attrName>ppt_w</p:attrName>
                                        </p:attrNameLst>
                                      </p:cBhvr>
                                      <p:tavLst>
                                        <p:tav tm="0">
                                          <p:val>
                                            <p:strVal val="#ppt_w+.3"/>
                                          </p:val>
                                        </p:tav>
                                        <p:tav tm="100000">
                                          <p:val>
                                            <p:strVal val="#ppt_w"/>
                                          </p:val>
                                        </p:tav>
                                      </p:tavLst>
                                    </p:anim>
                                    <p:anim calcmode="lin" valueType="num">
                                      <p:cBhvr>
                                        <p:cTn id="95" dur="1000" fill="hold"/>
                                        <p:tgtEl>
                                          <p:spTgt spid="149524"/>
                                        </p:tgtEl>
                                        <p:attrNameLst>
                                          <p:attrName>ppt_h</p:attrName>
                                        </p:attrNameLst>
                                      </p:cBhvr>
                                      <p:tavLst>
                                        <p:tav tm="0">
                                          <p:val>
                                            <p:strVal val="#ppt_h"/>
                                          </p:val>
                                        </p:tav>
                                        <p:tav tm="100000">
                                          <p:val>
                                            <p:strVal val="#ppt_h"/>
                                          </p:val>
                                        </p:tav>
                                      </p:tavLst>
                                    </p:anim>
                                    <p:animEffect transition="in" filter="fade">
                                      <p:cBhvr>
                                        <p:cTn id="96" dur="1000"/>
                                        <p:tgtEl>
                                          <p:spTgt spid="149524"/>
                                        </p:tgtEl>
                                      </p:cBhvr>
                                    </p:animEffect>
                                  </p:childTnLst>
                                </p:cTn>
                              </p:par>
                            </p:childTnLst>
                          </p:cTn>
                        </p:par>
                      </p:childTnLst>
                    </p:cTn>
                  </p:par>
                  <p:par>
                    <p:cTn id="97" fill="hold" nodeType="clickPar">
                      <p:stCondLst>
                        <p:cond delay="indefinite"/>
                      </p:stCondLst>
                      <p:childTnLst>
                        <p:par>
                          <p:cTn id="98" fill="hold" nodeType="withGroup">
                            <p:stCondLst>
                              <p:cond delay="0"/>
                            </p:stCondLst>
                            <p:childTnLst>
                              <p:par>
                                <p:cTn id="99" presetID="22" presetClass="entr" presetSubtype="8" fill="hold" grpId="0" nodeType="clickEffect">
                                  <p:stCondLst>
                                    <p:cond delay="0"/>
                                  </p:stCondLst>
                                  <p:childTnLst>
                                    <p:set>
                                      <p:cBhvr>
                                        <p:cTn id="100" dur="1" fill="hold">
                                          <p:stCondLst>
                                            <p:cond delay="0"/>
                                          </p:stCondLst>
                                        </p:cTn>
                                        <p:tgtEl>
                                          <p:spTgt spid="149523"/>
                                        </p:tgtEl>
                                        <p:attrNameLst>
                                          <p:attrName>style.visibility</p:attrName>
                                        </p:attrNameLst>
                                      </p:cBhvr>
                                      <p:to>
                                        <p:strVal val="visible"/>
                                      </p:to>
                                    </p:set>
                                    <p:animEffect transition="in" filter="wipe(left)">
                                      <p:cBhvr>
                                        <p:cTn id="101" dur="500"/>
                                        <p:tgtEl>
                                          <p:spTgt spid="1495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9506" grpId="0" autoUpdateAnimBg="0"/>
      <p:bldP spid="149511" grpId="0" animBg="1"/>
      <p:bldP spid="149512" grpId="0" autoUpdateAnimBg="0"/>
      <p:bldP spid="149513" grpId="0" autoUpdateAnimBg="0"/>
      <p:bldP spid="149518" grpId="0" animBg="1"/>
      <p:bldP spid="149521" grpId="0"/>
      <p:bldP spid="149522" grpId="0"/>
      <p:bldP spid="149523" grpId="0" autoUpdateAnimBg="0"/>
      <p:bldP spid="149524"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TextBox 2"/>
          <p:cNvSpPr txBox="1">
            <a:spLocks noChangeArrowheads="1"/>
          </p:cNvSpPr>
          <p:nvPr/>
        </p:nvSpPr>
        <p:spPr bwMode="auto">
          <a:xfrm>
            <a:off x="539750" y="260350"/>
            <a:ext cx="389731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Times New Roman" panose="02020603050405020304" pitchFamily="18" charset="0"/>
                <a:ea typeface="楷体_GB2312" pitchFamily="49" charset="-122"/>
              </a:rPr>
              <a:t>麦克斯韦方程的积分形式：</a:t>
            </a:r>
          </a:p>
        </p:txBody>
      </p:sp>
      <p:sp>
        <p:nvSpPr>
          <p:cNvPr id="9" name="TextBox 8"/>
          <p:cNvSpPr txBox="1">
            <a:spLocks noChangeArrowheads="1"/>
          </p:cNvSpPr>
          <p:nvPr/>
        </p:nvSpPr>
        <p:spPr bwMode="auto">
          <a:xfrm>
            <a:off x="5003800" y="273050"/>
            <a:ext cx="389731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Times New Roman" panose="02020603050405020304" pitchFamily="18" charset="0"/>
                <a:ea typeface="楷体_GB2312" pitchFamily="49" charset="-122"/>
              </a:rPr>
              <a:t>麦克斯韦方程的微分形式：</a:t>
            </a:r>
          </a:p>
        </p:txBody>
      </p:sp>
      <p:pic>
        <p:nvPicPr>
          <p:cNvPr id="71684"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4838" y="790575"/>
            <a:ext cx="3457575" cy="625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685"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4838" y="1609725"/>
            <a:ext cx="1768475" cy="6937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686" name="Picture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3250" y="3359150"/>
            <a:ext cx="4152900" cy="8620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687" name="Picture 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4838" y="2393950"/>
            <a:ext cx="3000375" cy="838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7596" name="Picture 1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886450" y="814388"/>
            <a:ext cx="1620838" cy="647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7597" name="Picture 1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886450" y="1557338"/>
            <a:ext cx="1620838" cy="5254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7598" name="Picture 1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886450" y="2205038"/>
            <a:ext cx="2089150" cy="996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7599" name="Picture 1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867400" y="3359150"/>
            <a:ext cx="2249488" cy="8620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a:spLocks noChangeArrowheads="1"/>
          </p:cNvSpPr>
          <p:nvPr/>
        </p:nvSpPr>
        <p:spPr bwMode="auto">
          <a:xfrm>
            <a:off x="787400" y="4362450"/>
            <a:ext cx="17303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Times New Roman" panose="02020603050405020304" pitchFamily="18" charset="0"/>
                <a:ea typeface="楷体_GB2312" pitchFamily="49" charset="-122"/>
              </a:rPr>
              <a:t>物质方程：</a:t>
            </a:r>
          </a:p>
        </p:txBody>
      </p:sp>
      <p:graphicFrame>
        <p:nvGraphicFramePr>
          <p:cNvPr id="5" name="对象 4"/>
          <p:cNvGraphicFramePr>
            <a:graphicFrameLocks noChangeAspect="1"/>
          </p:cNvGraphicFramePr>
          <p:nvPr/>
        </p:nvGraphicFramePr>
        <p:xfrm>
          <a:off x="755650" y="4829175"/>
          <a:ext cx="1330325" cy="533400"/>
        </p:xfrm>
        <a:graphic>
          <a:graphicData uri="http://schemas.openxmlformats.org/presentationml/2006/ole">
            <mc:AlternateContent xmlns:mc="http://schemas.openxmlformats.org/markup-compatibility/2006">
              <mc:Choice xmlns:v="urn:schemas-microsoft-com:vml" Requires="v">
                <p:oleObj spid="_x0000_s71708" name="Equation" r:id="rId11" imgW="507780" imgH="203112" progId="Equation.DSMT4">
                  <p:embed/>
                </p:oleObj>
              </mc:Choice>
              <mc:Fallback>
                <p:oleObj name="Equation" r:id="rId11" imgW="507780" imgH="203112" progId="Equation.DSMT4">
                  <p:embed/>
                  <p:pic>
                    <p:nvPicPr>
                      <p:cNvPr id="0" name="对象 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55650" y="4829175"/>
                        <a:ext cx="1330325"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rgbClr val="000000"/>
                            </a:solidFill>
                            <a:miter lim="800000"/>
                            <a:headEnd/>
                            <a:tailEnd/>
                          </a14:hiddenLine>
                        </a:ext>
                      </a:extLst>
                    </p:spPr>
                  </p:pic>
                </p:oleObj>
              </mc:Fallback>
            </mc:AlternateContent>
          </a:graphicData>
        </a:graphic>
      </p:graphicFrame>
      <p:graphicFrame>
        <p:nvGraphicFramePr>
          <p:cNvPr id="6" name="对象 5"/>
          <p:cNvGraphicFramePr>
            <a:graphicFrameLocks noChangeAspect="1"/>
          </p:cNvGraphicFramePr>
          <p:nvPr/>
        </p:nvGraphicFramePr>
        <p:xfrm>
          <a:off x="803275" y="5373688"/>
          <a:ext cx="1341438" cy="576262"/>
        </p:xfrm>
        <a:graphic>
          <a:graphicData uri="http://schemas.openxmlformats.org/presentationml/2006/ole">
            <mc:AlternateContent xmlns:mc="http://schemas.openxmlformats.org/markup-compatibility/2006">
              <mc:Choice xmlns:v="urn:schemas-microsoft-com:vml" Requires="v">
                <p:oleObj spid="_x0000_s71709" name="Equation" r:id="rId13" imgW="533169" imgH="228501" progId="Equation.DSMT4">
                  <p:embed/>
                </p:oleObj>
              </mc:Choice>
              <mc:Fallback>
                <p:oleObj name="Equation" r:id="rId13" imgW="533169" imgH="228501" progId="Equation.DSMT4">
                  <p:embed/>
                  <p:pic>
                    <p:nvPicPr>
                      <p:cNvPr id="0" name="对象 5"/>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03275" y="5373688"/>
                        <a:ext cx="1341438"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rgbClr val="000000"/>
                            </a:solidFill>
                            <a:miter lim="800000"/>
                            <a:headEnd/>
                            <a:tailEnd/>
                          </a14:hiddenLine>
                        </a:ext>
                      </a:extLst>
                    </p:spPr>
                  </p:pic>
                </p:oleObj>
              </mc:Fallback>
            </mc:AlternateContent>
          </a:graphicData>
        </a:graphic>
      </p:graphicFrame>
      <p:graphicFrame>
        <p:nvGraphicFramePr>
          <p:cNvPr id="7" name="对象 6"/>
          <p:cNvGraphicFramePr>
            <a:graphicFrameLocks noChangeAspect="1"/>
          </p:cNvGraphicFramePr>
          <p:nvPr/>
        </p:nvGraphicFramePr>
        <p:xfrm>
          <a:off x="776288" y="5949950"/>
          <a:ext cx="1363662" cy="544513"/>
        </p:xfrm>
        <a:graphic>
          <a:graphicData uri="http://schemas.openxmlformats.org/presentationml/2006/ole">
            <mc:AlternateContent xmlns:mc="http://schemas.openxmlformats.org/markup-compatibility/2006">
              <mc:Choice xmlns:v="urn:schemas-microsoft-com:vml" Requires="v">
                <p:oleObj spid="_x0000_s71710" name="Equation" r:id="rId15" imgW="507780" imgH="203112" progId="Equation.DSMT4">
                  <p:embed/>
                </p:oleObj>
              </mc:Choice>
              <mc:Fallback>
                <p:oleObj name="Equation" r:id="rId15" imgW="507780" imgH="203112" progId="Equation.DSMT4">
                  <p:embed/>
                  <p:pic>
                    <p:nvPicPr>
                      <p:cNvPr id="0" name="对象 6"/>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76288" y="5949950"/>
                        <a:ext cx="1363662" cy="544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rgbClr val="000000"/>
                            </a:solidFill>
                            <a:miter lim="800000"/>
                            <a:headEnd/>
                            <a:tailEnd/>
                          </a14:hiddenLine>
                        </a:ext>
                      </a:extLst>
                    </p:spPr>
                  </p:pic>
                </p:oleObj>
              </mc:Fallback>
            </mc:AlternateContent>
          </a:graphicData>
        </a:graphic>
      </p:graphicFrame>
      <p:graphicFrame>
        <p:nvGraphicFramePr>
          <p:cNvPr id="8" name="对象 7"/>
          <p:cNvGraphicFramePr>
            <a:graphicFrameLocks noChangeAspect="1"/>
          </p:cNvGraphicFramePr>
          <p:nvPr/>
        </p:nvGraphicFramePr>
        <p:xfrm>
          <a:off x="3276600" y="4868863"/>
          <a:ext cx="2447925" cy="677862"/>
        </p:xfrm>
        <a:graphic>
          <a:graphicData uri="http://schemas.openxmlformats.org/presentationml/2006/ole">
            <mc:AlternateContent xmlns:mc="http://schemas.openxmlformats.org/markup-compatibility/2006">
              <mc:Choice xmlns:v="urn:schemas-microsoft-com:vml" Requires="v">
                <p:oleObj spid="_x0000_s71711" name="Equation" r:id="rId17" imgW="1002865" imgH="279279" progId="Equation.DSMT4">
                  <p:embed/>
                </p:oleObj>
              </mc:Choice>
              <mc:Fallback>
                <p:oleObj name="Equation" r:id="rId17" imgW="1002865" imgH="279279" progId="Equation.DSMT4">
                  <p:embed/>
                  <p:pic>
                    <p:nvPicPr>
                      <p:cNvPr id="0" name="对象 7"/>
                      <p:cNvPicPr>
                        <a:picLocks noChangeAspect="1" noChangeArrowheads="1"/>
                      </p:cNvPicPr>
                      <p:nvPr/>
                    </p:nvPicPr>
                    <p:blipFill>
                      <a:blip r:embed="rId18">
                        <a:lum bright="-100000" contrast="-100000"/>
                        <a:extLst>
                          <a:ext uri="{28A0092B-C50C-407E-A947-70E740481C1C}">
                            <a14:useLocalDpi xmlns:a14="http://schemas.microsoft.com/office/drawing/2010/main" val="0"/>
                          </a:ext>
                        </a:extLst>
                      </a:blip>
                      <a:srcRect/>
                      <a:stretch>
                        <a:fillRect/>
                      </a:stretch>
                    </p:blipFill>
                    <p:spPr bwMode="auto">
                      <a:xfrm>
                        <a:off x="3276600" y="4868863"/>
                        <a:ext cx="2447925" cy="67786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 name="对象 9"/>
          <p:cNvGraphicFramePr>
            <a:graphicFrameLocks noChangeAspect="1"/>
          </p:cNvGraphicFramePr>
          <p:nvPr/>
        </p:nvGraphicFramePr>
        <p:xfrm>
          <a:off x="3276600" y="5589588"/>
          <a:ext cx="2438400" cy="620712"/>
        </p:xfrm>
        <a:graphic>
          <a:graphicData uri="http://schemas.openxmlformats.org/presentationml/2006/ole">
            <mc:AlternateContent xmlns:mc="http://schemas.openxmlformats.org/markup-compatibility/2006">
              <mc:Choice xmlns:v="urn:schemas-microsoft-com:vml" Requires="v">
                <p:oleObj spid="_x0000_s71712" name="Equation" r:id="rId19" imgW="1091726" imgH="279279" progId="Equation.DSMT4">
                  <p:embed/>
                </p:oleObj>
              </mc:Choice>
              <mc:Fallback>
                <p:oleObj name="Equation" r:id="rId19" imgW="1091726" imgH="279279" progId="Equation.DSMT4">
                  <p:embed/>
                  <p:pic>
                    <p:nvPicPr>
                      <p:cNvPr id="0" name="对象 9"/>
                      <p:cNvPicPr>
                        <a:picLocks noChangeAspect="1" noChangeArrowheads="1"/>
                      </p:cNvPicPr>
                      <p:nvPr/>
                    </p:nvPicPr>
                    <p:blipFill>
                      <a:blip r:embed="rId20">
                        <a:lum bright="-100000" contrast="-100000"/>
                        <a:extLst>
                          <a:ext uri="{28A0092B-C50C-407E-A947-70E740481C1C}">
                            <a14:useLocalDpi xmlns:a14="http://schemas.microsoft.com/office/drawing/2010/main" val="0"/>
                          </a:ext>
                        </a:extLst>
                      </a:blip>
                      <a:srcRect/>
                      <a:stretch>
                        <a:fillRect/>
                      </a:stretch>
                    </p:blipFill>
                    <p:spPr bwMode="auto">
                      <a:xfrm>
                        <a:off x="3276600" y="5589588"/>
                        <a:ext cx="2438400" cy="62071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 name="对象 10"/>
          <p:cNvGraphicFramePr>
            <a:graphicFrameLocks noChangeAspect="1"/>
          </p:cNvGraphicFramePr>
          <p:nvPr/>
        </p:nvGraphicFramePr>
        <p:xfrm>
          <a:off x="6194425" y="4859338"/>
          <a:ext cx="2386013" cy="657225"/>
        </p:xfrm>
        <a:graphic>
          <a:graphicData uri="http://schemas.openxmlformats.org/presentationml/2006/ole">
            <mc:AlternateContent xmlns:mc="http://schemas.openxmlformats.org/markup-compatibility/2006">
              <mc:Choice xmlns:v="urn:schemas-microsoft-com:vml" Requires="v">
                <p:oleObj spid="_x0000_s71713" name="Equation" r:id="rId21" imgW="1016000" imgH="279400" progId="Equation.DSMT4">
                  <p:embed/>
                </p:oleObj>
              </mc:Choice>
              <mc:Fallback>
                <p:oleObj name="Equation" r:id="rId21" imgW="1016000" imgH="279400" progId="Equation.DSMT4">
                  <p:embed/>
                  <p:pic>
                    <p:nvPicPr>
                      <p:cNvPr id="0" name="对象 10"/>
                      <p:cNvPicPr>
                        <a:picLocks noChangeAspect="1" noChangeArrowheads="1"/>
                      </p:cNvPicPr>
                      <p:nvPr/>
                    </p:nvPicPr>
                    <p:blipFill>
                      <a:blip r:embed="rId22">
                        <a:lum bright="-100000" contrast="-100000"/>
                        <a:extLst>
                          <a:ext uri="{28A0092B-C50C-407E-A947-70E740481C1C}">
                            <a14:useLocalDpi xmlns:a14="http://schemas.microsoft.com/office/drawing/2010/main" val="0"/>
                          </a:ext>
                        </a:extLst>
                      </a:blip>
                      <a:srcRect/>
                      <a:stretch>
                        <a:fillRect/>
                      </a:stretch>
                    </p:blipFill>
                    <p:spPr bwMode="auto">
                      <a:xfrm>
                        <a:off x="6194425" y="4859338"/>
                        <a:ext cx="2386013" cy="6572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 name="对象 11"/>
          <p:cNvGraphicFramePr>
            <a:graphicFrameLocks noChangeAspect="1"/>
          </p:cNvGraphicFramePr>
          <p:nvPr/>
        </p:nvGraphicFramePr>
        <p:xfrm>
          <a:off x="6170613" y="5594350"/>
          <a:ext cx="2673350" cy="642938"/>
        </p:xfrm>
        <a:graphic>
          <a:graphicData uri="http://schemas.openxmlformats.org/presentationml/2006/ole">
            <mc:AlternateContent xmlns:mc="http://schemas.openxmlformats.org/markup-compatibility/2006">
              <mc:Choice xmlns:v="urn:schemas-microsoft-com:vml" Requires="v">
                <p:oleObj spid="_x0000_s71714" name="Equation" r:id="rId23" imgW="952087" imgH="279279" progId="Equation.DSMT4">
                  <p:embed/>
                </p:oleObj>
              </mc:Choice>
              <mc:Fallback>
                <p:oleObj name="Equation" r:id="rId23" imgW="952087" imgH="279279" progId="Equation.DSMT4">
                  <p:embed/>
                  <p:pic>
                    <p:nvPicPr>
                      <p:cNvPr id="0" name="对象 11"/>
                      <p:cNvPicPr>
                        <a:picLocks noChangeAspect="1" noChangeArrowheads="1"/>
                      </p:cNvPicPr>
                      <p:nvPr/>
                    </p:nvPicPr>
                    <p:blipFill>
                      <a:blip r:embed="rId24">
                        <a:lum bright="-100000" contrast="-100000"/>
                        <a:extLst>
                          <a:ext uri="{28A0092B-C50C-407E-A947-70E740481C1C}">
                            <a14:useLocalDpi xmlns:a14="http://schemas.microsoft.com/office/drawing/2010/main" val="0"/>
                          </a:ext>
                        </a:extLst>
                      </a:blip>
                      <a:srcRect/>
                      <a:stretch>
                        <a:fillRect/>
                      </a:stretch>
                    </p:blipFill>
                    <p:spPr bwMode="auto">
                      <a:xfrm>
                        <a:off x="6170613" y="5594350"/>
                        <a:ext cx="2673350" cy="64293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3" name="矩形 12"/>
          <p:cNvSpPr>
            <a:spLocks noChangeArrowheads="1"/>
          </p:cNvSpPr>
          <p:nvPr/>
        </p:nvSpPr>
        <p:spPr bwMode="auto">
          <a:xfrm>
            <a:off x="3519488" y="4365625"/>
            <a:ext cx="29686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GB" sz="2400" b="1">
                <a:solidFill>
                  <a:schemeClr val="bg1"/>
                </a:solidFill>
                <a:latin typeface="Times New Roman" panose="02020603050405020304" pitchFamily="18" charset="0"/>
                <a:ea typeface="楷体_GB2312" pitchFamily="49" charset="-122"/>
              </a:rPr>
              <a:t>电磁场的边值关系</a:t>
            </a:r>
            <a:r>
              <a:rPr kumimoji="1" lang="zh-CN" altLang="en-US" sz="2400" b="1">
                <a:solidFill>
                  <a:schemeClr val="bg1"/>
                </a:solidFill>
                <a:latin typeface="Times New Roman" panose="02020603050405020304" pitchFamily="18" charset="0"/>
                <a:ea typeface="楷体_GB2312" pitchFamily="49" charset="-122"/>
              </a:rPr>
              <a:t>：</a:t>
            </a:r>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759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759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759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7599"/>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nodeType="clickEffect">
                                  <p:stCondLst>
                                    <p:cond delay="0"/>
                                  </p:stCondLst>
                                  <p:childTnLst>
                                    <p:set>
                                      <p:cBhvr>
                                        <p:cTn id="28" dur="1" fill="hold">
                                          <p:stCondLst>
                                            <p:cond delay="0"/>
                                          </p:stCondLst>
                                        </p:cTn>
                                        <p:tgtEl>
                                          <p:spTgt spid="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4" grpId="0"/>
      <p:bldP spid="13"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Text Box 2"/>
          <p:cNvSpPr txBox="1">
            <a:spLocks noChangeArrowheads="1"/>
          </p:cNvSpPr>
          <p:nvPr/>
        </p:nvSpPr>
        <p:spPr bwMode="auto">
          <a:xfrm>
            <a:off x="190500" y="188913"/>
            <a:ext cx="6253163"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800" b="1">
                <a:solidFill>
                  <a:srgbClr val="FFFF00"/>
                </a:solidFill>
                <a:latin typeface="Times New Roman" panose="02020603050405020304" pitchFamily="18" charset="0"/>
              </a:rPr>
              <a:t>四</a:t>
            </a:r>
            <a:r>
              <a:rPr kumimoji="1" lang="en-US" altLang="zh-CN" sz="2800" b="1">
                <a:solidFill>
                  <a:srgbClr val="FFFF00"/>
                </a:solidFill>
                <a:latin typeface="Times New Roman" panose="02020603050405020304" pitchFamily="18" charset="0"/>
              </a:rPr>
              <a:t>. </a:t>
            </a:r>
            <a:r>
              <a:rPr kumimoji="1" lang="zh-CN" altLang="en-US" sz="2800" b="1">
                <a:solidFill>
                  <a:srgbClr val="FFFF00"/>
                </a:solidFill>
                <a:latin typeface="Times New Roman" panose="02020603050405020304" pitchFamily="18" charset="0"/>
              </a:rPr>
              <a:t>电磁波</a:t>
            </a:r>
          </a:p>
        </p:txBody>
      </p:sp>
      <p:pic>
        <p:nvPicPr>
          <p:cNvPr id="7270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2250" y="836613"/>
            <a:ext cx="8697913" cy="55451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ransition spd="slow">
    <p:wipe dir="d"/>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TextBox 1"/>
          <p:cNvSpPr txBox="1">
            <a:spLocks noChangeArrowheads="1"/>
          </p:cNvSpPr>
          <p:nvPr/>
        </p:nvSpPr>
        <p:spPr bwMode="auto">
          <a:xfrm>
            <a:off x="323850" y="260350"/>
            <a:ext cx="83518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楷体_GB2312" pitchFamily="49" charset="-122"/>
                <a:ea typeface="楷体_GB2312" pitchFamily="49" charset="-122"/>
              </a:rPr>
              <a:t>从麦克斯韦方程微分形式出发推导无源线性波动方程：</a:t>
            </a:r>
          </a:p>
        </p:txBody>
      </p:sp>
      <p:graphicFrame>
        <p:nvGraphicFramePr>
          <p:cNvPr id="67587" name="对象 1"/>
          <p:cNvGraphicFramePr>
            <a:graphicFrameLocks noChangeAspect="1"/>
          </p:cNvGraphicFramePr>
          <p:nvPr/>
        </p:nvGraphicFramePr>
        <p:xfrm>
          <a:off x="4613275" y="2997200"/>
          <a:ext cx="3949700" cy="765175"/>
        </p:xfrm>
        <a:graphic>
          <a:graphicData uri="http://schemas.openxmlformats.org/presentationml/2006/ole">
            <mc:AlternateContent xmlns:mc="http://schemas.openxmlformats.org/markup-compatibility/2006">
              <mc:Choice xmlns:v="urn:schemas-microsoft-com:vml" Requires="v">
                <p:oleObj spid="_x0000_s73756" name="Equation" r:id="rId3" imgW="2159000" imgH="419100" progId="Equation.DSMT4">
                  <p:embed/>
                </p:oleObj>
              </mc:Choice>
              <mc:Fallback>
                <p:oleObj name="Equation" r:id="rId3" imgW="2159000" imgH="419100" progId="Equation.DSMT4">
                  <p:embed/>
                  <p:pic>
                    <p:nvPicPr>
                      <p:cNvPr id="0" name="对象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13275" y="2997200"/>
                        <a:ext cx="3949700"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3732" name="对象 1"/>
          <p:cNvGraphicFramePr>
            <a:graphicFrameLocks noChangeAspect="1"/>
          </p:cNvGraphicFramePr>
          <p:nvPr/>
        </p:nvGraphicFramePr>
        <p:xfrm>
          <a:off x="2514600" y="1484313"/>
          <a:ext cx="1509713" cy="2227262"/>
        </p:xfrm>
        <a:graphic>
          <a:graphicData uri="http://schemas.openxmlformats.org/presentationml/2006/ole">
            <mc:AlternateContent xmlns:mc="http://schemas.openxmlformats.org/markup-compatibility/2006">
              <mc:Choice xmlns:v="urn:schemas-microsoft-com:vml" Requires="v">
                <p:oleObj spid="_x0000_s73757" name="Equation" r:id="rId5" imgW="825500" imgH="1219200" progId="Equation.DSMT4">
                  <p:embed/>
                </p:oleObj>
              </mc:Choice>
              <mc:Fallback>
                <p:oleObj name="Equation" r:id="rId5" imgW="825500" imgH="1219200" progId="Equation.DSMT4">
                  <p:embed/>
                  <p:pic>
                    <p:nvPicPr>
                      <p:cNvPr id="0" name="对象 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14600" y="1484313"/>
                        <a:ext cx="1509713" cy="2227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3733" name="TextBox 2"/>
          <p:cNvSpPr txBox="1">
            <a:spLocks noChangeArrowheads="1"/>
          </p:cNvSpPr>
          <p:nvPr/>
        </p:nvSpPr>
        <p:spPr bwMode="auto">
          <a:xfrm>
            <a:off x="468313" y="981075"/>
            <a:ext cx="56038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000" b="1">
                <a:solidFill>
                  <a:schemeClr val="bg1"/>
                </a:solidFill>
                <a:latin typeface="楷体_GB2312" pitchFamily="49" charset="-122"/>
                <a:ea typeface="楷体_GB2312" pitchFamily="49" charset="-122"/>
              </a:rPr>
              <a:t>自由空间中，不存在自由电荷和传导电流分布时</a:t>
            </a:r>
          </a:p>
        </p:txBody>
      </p:sp>
      <p:graphicFrame>
        <p:nvGraphicFramePr>
          <p:cNvPr id="73734" name="对象 3"/>
          <p:cNvGraphicFramePr>
            <a:graphicFrameLocks noChangeAspect="1"/>
          </p:cNvGraphicFramePr>
          <p:nvPr/>
        </p:nvGraphicFramePr>
        <p:xfrm>
          <a:off x="6084888" y="981075"/>
          <a:ext cx="1312862" cy="400050"/>
        </p:xfrm>
        <a:graphic>
          <a:graphicData uri="http://schemas.openxmlformats.org/presentationml/2006/ole">
            <mc:AlternateContent xmlns:mc="http://schemas.openxmlformats.org/markup-compatibility/2006">
              <mc:Choice xmlns:v="urn:schemas-microsoft-com:vml" Requires="v">
                <p:oleObj spid="_x0000_s73758" name="Equation" r:id="rId7" imgW="749300" imgH="228600" progId="Equation.DSMT4">
                  <p:embed/>
                </p:oleObj>
              </mc:Choice>
              <mc:Fallback>
                <p:oleObj name="Equation" r:id="rId7" imgW="749300" imgH="228600" progId="Equation.DSMT4">
                  <p:embed/>
                  <p:pic>
                    <p:nvPicPr>
                      <p:cNvPr id="0" name="对象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84888" y="981075"/>
                        <a:ext cx="131286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3735" name="TextBox 4"/>
          <p:cNvSpPr txBox="1">
            <a:spLocks noChangeArrowheads="1"/>
          </p:cNvSpPr>
          <p:nvPr/>
        </p:nvSpPr>
        <p:spPr bwMode="auto">
          <a:xfrm>
            <a:off x="452438" y="2311400"/>
            <a:ext cx="199231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000" b="1">
                <a:solidFill>
                  <a:schemeClr val="bg1"/>
                </a:solidFill>
                <a:latin typeface="楷体_GB2312" pitchFamily="49" charset="-122"/>
                <a:ea typeface="楷体_GB2312" pitchFamily="49" charset="-122"/>
              </a:rPr>
              <a:t>电磁场方程变为</a:t>
            </a:r>
          </a:p>
        </p:txBody>
      </p:sp>
      <p:sp>
        <p:nvSpPr>
          <p:cNvPr id="67592" name="TextBox 7"/>
          <p:cNvSpPr txBox="1">
            <a:spLocks noChangeArrowheads="1"/>
          </p:cNvSpPr>
          <p:nvPr/>
        </p:nvSpPr>
        <p:spPr bwMode="auto">
          <a:xfrm>
            <a:off x="4643438" y="1500188"/>
            <a:ext cx="19907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000" b="1">
                <a:solidFill>
                  <a:schemeClr val="bg1"/>
                </a:solidFill>
                <a:latin typeface="楷体_GB2312" pitchFamily="49" charset="-122"/>
                <a:ea typeface="楷体_GB2312" pitchFamily="49" charset="-122"/>
              </a:rPr>
              <a:t>各向同性介质中</a:t>
            </a:r>
          </a:p>
        </p:txBody>
      </p:sp>
      <p:graphicFrame>
        <p:nvGraphicFramePr>
          <p:cNvPr id="67593" name="对象 5"/>
          <p:cNvGraphicFramePr>
            <a:graphicFrameLocks noChangeAspect="1"/>
          </p:cNvGraphicFramePr>
          <p:nvPr/>
        </p:nvGraphicFramePr>
        <p:xfrm>
          <a:off x="5219700" y="1944688"/>
          <a:ext cx="1897063" cy="366712"/>
        </p:xfrm>
        <a:graphic>
          <a:graphicData uri="http://schemas.openxmlformats.org/presentationml/2006/ole">
            <mc:AlternateContent xmlns:mc="http://schemas.openxmlformats.org/markup-compatibility/2006">
              <mc:Choice xmlns:v="urn:schemas-microsoft-com:vml" Requires="v">
                <p:oleObj spid="_x0000_s73759" name="Equation" r:id="rId9" imgW="1054100" imgH="203200" progId="Equation.DSMT4">
                  <p:embed/>
                </p:oleObj>
              </mc:Choice>
              <mc:Fallback>
                <p:oleObj name="Equation" r:id="rId9" imgW="1054100" imgH="203200" progId="Equation.DSMT4">
                  <p:embed/>
                  <p:pic>
                    <p:nvPicPr>
                      <p:cNvPr id="0" name="对象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219700" y="1944688"/>
                        <a:ext cx="1897063"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0" name="TextBox 7"/>
          <p:cNvSpPr txBox="1">
            <a:spLocks noChangeArrowheads="1"/>
          </p:cNvSpPr>
          <p:nvPr/>
        </p:nvSpPr>
        <p:spPr bwMode="auto">
          <a:xfrm>
            <a:off x="4211638" y="2403475"/>
            <a:ext cx="446405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000" b="1">
                <a:solidFill>
                  <a:schemeClr val="bg1"/>
                </a:solidFill>
                <a:latin typeface="楷体_GB2312" pitchFamily="49" charset="-122"/>
                <a:ea typeface="楷体_GB2312" pitchFamily="49" charset="-122"/>
              </a:rPr>
              <a:t>方程组第一项取旋度，并代入第二项，消去磁场</a:t>
            </a:r>
          </a:p>
        </p:txBody>
      </p:sp>
      <p:sp>
        <p:nvSpPr>
          <p:cNvPr id="11" name="TextBox 7"/>
          <p:cNvSpPr txBox="1">
            <a:spLocks noChangeArrowheads="1"/>
          </p:cNvSpPr>
          <p:nvPr/>
        </p:nvSpPr>
        <p:spPr bwMode="auto">
          <a:xfrm>
            <a:off x="539750" y="3789363"/>
            <a:ext cx="44640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000" b="1">
                <a:solidFill>
                  <a:schemeClr val="bg1"/>
                </a:solidFill>
                <a:latin typeface="楷体_GB2312" pitchFamily="49" charset="-122"/>
                <a:ea typeface="楷体_GB2312" pitchFamily="49" charset="-122"/>
              </a:rPr>
              <a:t>由矢量恒等式与第三项得</a:t>
            </a:r>
          </a:p>
        </p:txBody>
      </p:sp>
      <p:graphicFrame>
        <p:nvGraphicFramePr>
          <p:cNvPr id="2" name="对象 1"/>
          <p:cNvGraphicFramePr>
            <a:graphicFrameLocks noChangeAspect="1"/>
          </p:cNvGraphicFramePr>
          <p:nvPr/>
        </p:nvGraphicFramePr>
        <p:xfrm>
          <a:off x="3779838" y="3789363"/>
          <a:ext cx="4159250" cy="415925"/>
        </p:xfrm>
        <a:graphic>
          <a:graphicData uri="http://schemas.openxmlformats.org/presentationml/2006/ole">
            <mc:AlternateContent xmlns:mc="http://schemas.openxmlformats.org/markup-compatibility/2006">
              <mc:Choice xmlns:v="urn:schemas-microsoft-com:vml" Requires="v">
                <p:oleObj spid="_x0000_s73760" name="Equation" r:id="rId11" imgW="2273300" imgH="228600" progId="Equation.DSMT4">
                  <p:embed/>
                </p:oleObj>
              </mc:Choice>
              <mc:Fallback>
                <p:oleObj name="Equation" r:id="rId11" imgW="2273300" imgH="228600" progId="Equation.DSMT4">
                  <p:embed/>
                  <p:pic>
                    <p:nvPicPr>
                      <p:cNvPr id="0" name="对象 1"/>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779838" y="3789363"/>
                        <a:ext cx="4159250"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 name="TextBox 2"/>
          <p:cNvSpPr txBox="1">
            <a:spLocks noChangeArrowheads="1"/>
          </p:cNvSpPr>
          <p:nvPr/>
        </p:nvSpPr>
        <p:spPr bwMode="auto">
          <a:xfrm>
            <a:off x="606425" y="4292600"/>
            <a:ext cx="121761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000" b="1">
                <a:solidFill>
                  <a:schemeClr val="bg1"/>
                </a:solidFill>
                <a:latin typeface="楷体_GB2312" pitchFamily="49" charset="-122"/>
                <a:ea typeface="楷体_GB2312" pitchFamily="49" charset="-122"/>
              </a:rPr>
              <a:t>代入上式</a:t>
            </a:r>
          </a:p>
        </p:txBody>
      </p:sp>
      <p:graphicFrame>
        <p:nvGraphicFramePr>
          <p:cNvPr id="4" name="对象 3"/>
          <p:cNvGraphicFramePr>
            <a:graphicFrameLocks noChangeAspect="1"/>
          </p:cNvGraphicFramePr>
          <p:nvPr/>
        </p:nvGraphicFramePr>
        <p:xfrm>
          <a:off x="2235200" y="4111625"/>
          <a:ext cx="2070100" cy="763588"/>
        </p:xfrm>
        <a:graphic>
          <a:graphicData uri="http://schemas.openxmlformats.org/presentationml/2006/ole">
            <mc:AlternateContent xmlns:mc="http://schemas.openxmlformats.org/markup-compatibility/2006">
              <mc:Choice xmlns:v="urn:schemas-microsoft-com:vml" Requires="v">
                <p:oleObj spid="_x0000_s73761" name="Equation" r:id="rId13" imgW="1130300" imgH="419100" progId="Equation.DSMT4">
                  <p:embed/>
                </p:oleObj>
              </mc:Choice>
              <mc:Fallback>
                <p:oleObj name="Equation" r:id="rId13" imgW="1130300" imgH="419100" progId="Equation.DSMT4">
                  <p:embed/>
                  <p:pic>
                    <p:nvPicPr>
                      <p:cNvPr id="0" name="对象 3"/>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235200" y="4111625"/>
                        <a:ext cx="2070100" cy="763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 name="TextBox 4"/>
          <p:cNvSpPr txBox="1">
            <a:spLocks noChangeArrowheads="1"/>
          </p:cNvSpPr>
          <p:nvPr/>
        </p:nvSpPr>
        <p:spPr bwMode="auto">
          <a:xfrm>
            <a:off x="684213" y="4864100"/>
            <a:ext cx="48291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000" b="1">
                <a:solidFill>
                  <a:schemeClr val="bg1"/>
                </a:solidFill>
                <a:latin typeface="楷体_GB2312" pitchFamily="49" charset="-122"/>
                <a:ea typeface="楷体_GB2312" pitchFamily="49" charset="-122"/>
              </a:rPr>
              <a:t>同理，第二项取旋度消去电场，可以得到</a:t>
            </a:r>
          </a:p>
        </p:txBody>
      </p:sp>
      <p:graphicFrame>
        <p:nvGraphicFramePr>
          <p:cNvPr id="6" name="对象 5"/>
          <p:cNvGraphicFramePr>
            <a:graphicFrameLocks noChangeAspect="1"/>
          </p:cNvGraphicFramePr>
          <p:nvPr/>
        </p:nvGraphicFramePr>
        <p:xfrm>
          <a:off x="5667375" y="4681538"/>
          <a:ext cx="2185988" cy="763587"/>
        </p:xfrm>
        <a:graphic>
          <a:graphicData uri="http://schemas.openxmlformats.org/presentationml/2006/ole">
            <mc:AlternateContent xmlns:mc="http://schemas.openxmlformats.org/markup-compatibility/2006">
              <mc:Choice xmlns:v="urn:schemas-microsoft-com:vml" Requires="v">
                <p:oleObj spid="_x0000_s73762" name="Equation" r:id="rId15" imgW="1193800" imgH="419100" progId="Equation.DSMT4">
                  <p:embed/>
                </p:oleObj>
              </mc:Choice>
              <mc:Fallback>
                <p:oleObj name="Equation" r:id="rId15" imgW="1193800" imgH="419100" progId="Equation.DSMT4">
                  <p:embed/>
                  <p:pic>
                    <p:nvPicPr>
                      <p:cNvPr id="0" name="对象 5"/>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667375" y="4681538"/>
                        <a:ext cx="2185988" cy="763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 name="TextBox 6"/>
          <p:cNvSpPr txBox="1">
            <a:spLocks noChangeArrowheads="1"/>
          </p:cNvSpPr>
          <p:nvPr/>
        </p:nvSpPr>
        <p:spPr bwMode="auto">
          <a:xfrm>
            <a:off x="606425" y="5553075"/>
            <a:ext cx="611981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000" b="1">
                <a:solidFill>
                  <a:schemeClr val="bg1"/>
                </a:solidFill>
                <a:latin typeface="楷体_GB2312" pitchFamily="49" charset="-122"/>
                <a:ea typeface="楷体_GB2312" pitchFamily="49" charset="-122"/>
              </a:rPr>
              <a:t>因此电场和磁场都满足标准的波动方程的形式，其中</a:t>
            </a:r>
          </a:p>
        </p:txBody>
      </p:sp>
      <p:graphicFrame>
        <p:nvGraphicFramePr>
          <p:cNvPr id="8" name="对象 7"/>
          <p:cNvGraphicFramePr>
            <a:graphicFrameLocks noChangeAspect="1"/>
          </p:cNvGraphicFramePr>
          <p:nvPr/>
        </p:nvGraphicFramePr>
        <p:xfrm>
          <a:off x="6726238" y="5448300"/>
          <a:ext cx="941387" cy="717550"/>
        </p:xfrm>
        <a:graphic>
          <a:graphicData uri="http://schemas.openxmlformats.org/presentationml/2006/ole">
            <mc:AlternateContent xmlns:mc="http://schemas.openxmlformats.org/markup-compatibility/2006">
              <mc:Choice xmlns:v="urn:schemas-microsoft-com:vml" Requires="v">
                <p:oleObj spid="_x0000_s73763" name="Equation" r:id="rId17" imgW="583947" imgH="444307" progId="Equation.DSMT4">
                  <p:embed/>
                </p:oleObj>
              </mc:Choice>
              <mc:Fallback>
                <p:oleObj name="Equation" r:id="rId17" imgW="583947" imgH="444307" progId="Equation.DSMT4">
                  <p:embed/>
                  <p:pic>
                    <p:nvPicPr>
                      <p:cNvPr id="0" name="对象 7"/>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6726238" y="5448300"/>
                        <a:ext cx="941387" cy="71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 name="TextBox 8"/>
          <p:cNvSpPr txBox="1">
            <a:spLocks noChangeArrowheads="1"/>
          </p:cNvSpPr>
          <p:nvPr/>
        </p:nvSpPr>
        <p:spPr bwMode="auto">
          <a:xfrm>
            <a:off x="7716838" y="5553075"/>
            <a:ext cx="9588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000" b="1">
                <a:solidFill>
                  <a:schemeClr val="bg1"/>
                </a:solidFill>
                <a:latin typeface="楷体_GB2312" pitchFamily="49" charset="-122"/>
                <a:ea typeface="楷体_GB2312" pitchFamily="49" charset="-122"/>
              </a:rPr>
              <a:t>是波速</a:t>
            </a:r>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759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7593"/>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6758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592" grpId="0"/>
      <p:bldP spid="10" grpId="0"/>
      <p:bldP spid="11" grpId="0"/>
      <p:bldP spid="3" grpId="0"/>
      <p:bldP spid="5" grpId="0"/>
      <p:bldP spid="7" grpId="0"/>
      <p:bldP spid="9"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TextBox 1"/>
          <p:cNvSpPr txBox="1">
            <a:spLocks noChangeArrowheads="1"/>
          </p:cNvSpPr>
          <p:nvPr/>
        </p:nvSpPr>
        <p:spPr bwMode="auto">
          <a:xfrm>
            <a:off x="468313" y="360363"/>
            <a:ext cx="9588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000" b="1">
                <a:solidFill>
                  <a:schemeClr val="bg1"/>
                </a:solidFill>
                <a:latin typeface="楷体_GB2312" pitchFamily="49" charset="-122"/>
                <a:ea typeface="楷体_GB2312" pitchFamily="49" charset="-122"/>
              </a:rPr>
              <a:t>真空中</a:t>
            </a:r>
          </a:p>
        </p:txBody>
      </p:sp>
      <p:graphicFrame>
        <p:nvGraphicFramePr>
          <p:cNvPr id="74755" name="对象 2"/>
          <p:cNvGraphicFramePr>
            <a:graphicFrameLocks noChangeAspect="1"/>
          </p:cNvGraphicFramePr>
          <p:nvPr/>
        </p:nvGraphicFramePr>
        <p:xfrm>
          <a:off x="1314450" y="250825"/>
          <a:ext cx="2516188" cy="738188"/>
        </p:xfrm>
        <a:graphic>
          <a:graphicData uri="http://schemas.openxmlformats.org/presentationml/2006/ole">
            <mc:AlternateContent xmlns:mc="http://schemas.openxmlformats.org/markup-compatibility/2006">
              <mc:Choice xmlns:v="urn:schemas-microsoft-com:vml" Requires="v">
                <p:oleObj spid="_x0000_s74765" name="Equation" r:id="rId3" imgW="1562100" imgH="457200" progId="Equation.DSMT4">
                  <p:embed/>
                </p:oleObj>
              </mc:Choice>
              <mc:Fallback>
                <p:oleObj name="Equation" r:id="rId3" imgW="1562100" imgH="457200" progId="Equation.DSMT4">
                  <p:embed/>
                  <p:pic>
                    <p:nvPicPr>
                      <p:cNvPr id="0" name="对象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14450" y="250825"/>
                        <a:ext cx="2516188"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4756" name="TextBox 3"/>
          <p:cNvSpPr txBox="1">
            <a:spLocks noChangeArrowheads="1"/>
          </p:cNvSpPr>
          <p:nvPr/>
        </p:nvSpPr>
        <p:spPr bwMode="auto">
          <a:xfrm>
            <a:off x="757238" y="1916113"/>
            <a:ext cx="31527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000" b="1" i="1">
                <a:solidFill>
                  <a:schemeClr val="bg1"/>
                </a:solidFill>
                <a:latin typeface="楷体_GB2312" pitchFamily="49" charset="-122"/>
                <a:ea typeface="楷体_GB2312" pitchFamily="49" charset="-122"/>
              </a:rPr>
              <a:t>c</a:t>
            </a:r>
            <a:r>
              <a:rPr kumimoji="1" lang="zh-CN" altLang="en-US" sz="2000" b="1">
                <a:solidFill>
                  <a:schemeClr val="bg1"/>
                </a:solidFill>
                <a:latin typeface="楷体_GB2312" pitchFamily="49" charset="-122"/>
                <a:ea typeface="楷体_GB2312" pitchFamily="49" charset="-122"/>
              </a:rPr>
              <a:t>就是真空中的电磁波波速</a:t>
            </a:r>
          </a:p>
        </p:txBody>
      </p:sp>
      <p:sp>
        <p:nvSpPr>
          <p:cNvPr id="74757" name="TextBox 4"/>
          <p:cNvSpPr txBox="1">
            <a:spLocks noChangeArrowheads="1"/>
          </p:cNvSpPr>
          <p:nvPr/>
        </p:nvSpPr>
        <p:spPr bwMode="auto">
          <a:xfrm>
            <a:off x="3910013" y="360363"/>
            <a:ext cx="35401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000" b="1">
                <a:solidFill>
                  <a:schemeClr val="bg1"/>
                </a:solidFill>
                <a:latin typeface="楷体_GB2312" pitchFamily="49" charset="-122"/>
                <a:ea typeface="楷体_GB2312" pitchFamily="49" charset="-122"/>
              </a:rPr>
              <a:t>真空中的电磁波波动方程写为</a:t>
            </a:r>
          </a:p>
        </p:txBody>
      </p:sp>
      <p:graphicFrame>
        <p:nvGraphicFramePr>
          <p:cNvPr id="74758" name="对象 5"/>
          <p:cNvGraphicFramePr>
            <a:graphicFrameLocks noChangeAspect="1"/>
          </p:cNvGraphicFramePr>
          <p:nvPr/>
        </p:nvGraphicFramePr>
        <p:xfrm>
          <a:off x="4572000" y="981075"/>
          <a:ext cx="2024063" cy="763588"/>
        </p:xfrm>
        <a:graphic>
          <a:graphicData uri="http://schemas.openxmlformats.org/presentationml/2006/ole">
            <mc:AlternateContent xmlns:mc="http://schemas.openxmlformats.org/markup-compatibility/2006">
              <mc:Choice xmlns:v="urn:schemas-microsoft-com:vml" Requires="v">
                <p:oleObj spid="_x0000_s74766" name="Equation" r:id="rId5" imgW="1104900" imgH="419100" progId="Equation.DSMT4">
                  <p:embed/>
                </p:oleObj>
              </mc:Choice>
              <mc:Fallback>
                <p:oleObj name="Equation" r:id="rId5" imgW="1104900" imgH="419100" progId="Equation.DSMT4">
                  <p:embed/>
                  <p:pic>
                    <p:nvPicPr>
                      <p:cNvPr id="0" name="对象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72000" y="981075"/>
                        <a:ext cx="2024063" cy="763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4759" name="对象 6"/>
          <p:cNvGraphicFramePr>
            <a:graphicFrameLocks noChangeAspect="1"/>
          </p:cNvGraphicFramePr>
          <p:nvPr/>
        </p:nvGraphicFramePr>
        <p:xfrm>
          <a:off x="1763713" y="981075"/>
          <a:ext cx="2046287" cy="763588"/>
        </p:xfrm>
        <a:graphic>
          <a:graphicData uri="http://schemas.openxmlformats.org/presentationml/2006/ole">
            <mc:AlternateContent xmlns:mc="http://schemas.openxmlformats.org/markup-compatibility/2006">
              <mc:Choice xmlns:v="urn:schemas-microsoft-com:vml" Requires="v">
                <p:oleObj spid="_x0000_s74767" name="Equation" r:id="rId7" imgW="1117600" imgH="419100" progId="Equation.DSMT4">
                  <p:embed/>
                </p:oleObj>
              </mc:Choice>
              <mc:Fallback>
                <p:oleObj name="Equation" r:id="rId7" imgW="1117600" imgH="419100" progId="Equation.DSMT4">
                  <p:embed/>
                  <p:pic>
                    <p:nvPicPr>
                      <p:cNvPr id="0" name="对象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763713" y="981075"/>
                        <a:ext cx="2046287" cy="763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74760" name="Picture 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951288" y="1916113"/>
            <a:ext cx="308292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687" name="Picture 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50825" y="2636838"/>
            <a:ext cx="8666163" cy="3529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7168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矩形 1"/>
          <p:cNvSpPr>
            <a:spLocks noChangeArrowheads="1"/>
          </p:cNvSpPr>
          <p:nvPr/>
        </p:nvSpPr>
        <p:spPr bwMode="auto">
          <a:xfrm>
            <a:off x="0" y="0"/>
            <a:ext cx="7235825"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defRPr/>
            </a:pPr>
            <a:r>
              <a:rPr lang="zh-CN" altLang="zh-CN" sz="2400" b="1">
                <a:solidFill>
                  <a:srgbClr val="FFC000"/>
                </a:solidFill>
                <a:latin typeface="Arial" charset="0"/>
              </a:rPr>
              <a:t>书中例题</a:t>
            </a:r>
            <a:r>
              <a:rPr lang="en-US" altLang="zh-CN" sz="2400" b="1">
                <a:solidFill>
                  <a:srgbClr val="FFC000"/>
                </a:solidFill>
                <a:latin typeface="Arial" charset="0"/>
              </a:rPr>
              <a:t> 10.2(p.443)</a:t>
            </a:r>
          </a:p>
          <a:p>
            <a:pPr eaLnBrk="1" hangingPunct="1">
              <a:defRPr/>
            </a:pPr>
            <a:r>
              <a:rPr lang="zh-CN" altLang="zh-CN" sz="2400" b="1">
                <a:solidFill>
                  <a:schemeClr val="bg1"/>
                </a:solidFill>
                <a:latin typeface="+mn-lt"/>
              </a:rPr>
              <a:t>一半径</a:t>
            </a:r>
            <a:r>
              <a:rPr lang="en-US" altLang="zh-CN" sz="2400" b="1" i="1">
                <a:solidFill>
                  <a:schemeClr val="bg1"/>
                </a:solidFill>
                <a:latin typeface="+mn-lt"/>
              </a:rPr>
              <a:t>r</a:t>
            </a:r>
            <a:r>
              <a:rPr lang="en-US" altLang="zh-CN" sz="2400" b="1">
                <a:solidFill>
                  <a:schemeClr val="bg1"/>
                </a:solidFill>
                <a:latin typeface="+mn-lt"/>
              </a:rPr>
              <a:t>=0.20m</a:t>
            </a:r>
            <a:r>
              <a:rPr lang="zh-CN" altLang="zh-CN" sz="2400" b="1">
                <a:solidFill>
                  <a:schemeClr val="bg1"/>
                </a:solidFill>
                <a:latin typeface="+mn-lt"/>
              </a:rPr>
              <a:t>的半园导线和直导线组成一回路，磁场垂直纸面向外，磁感应强度大小</a:t>
            </a:r>
            <a:r>
              <a:rPr lang="en-US" altLang="zh-CN" sz="2400" b="1" i="1">
                <a:solidFill>
                  <a:schemeClr val="bg1"/>
                </a:solidFill>
                <a:latin typeface="+mn-lt"/>
              </a:rPr>
              <a:t>B</a:t>
            </a:r>
            <a:r>
              <a:rPr lang="en-US" altLang="zh-CN" sz="2400" b="1">
                <a:solidFill>
                  <a:schemeClr val="bg1"/>
                </a:solidFill>
                <a:latin typeface="+mn-lt"/>
              </a:rPr>
              <a:t>=4</a:t>
            </a:r>
            <a:r>
              <a:rPr lang="en-US" altLang="zh-CN" sz="2400" b="1" i="1">
                <a:solidFill>
                  <a:schemeClr val="bg1"/>
                </a:solidFill>
                <a:latin typeface="+mn-lt"/>
              </a:rPr>
              <a:t>t</a:t>
            </a:r>
            <a:r>
              <a:rPr lang="en-US" altLang="zh-CN" sz="2400" b="1" baseline="30000">
                <a:solidFill>
                  <a:schemeClr val="bg1"/>
                </a:solidFill>
                <a:latin typeface="+mn-lt"/>
              </a:rPr>
              <a:t>2</a:t>
            </a:r>
            <a:r>
              <a:rPr lang="en-US" altLang="zh-CN" sz="2400" b="1">
                <a:solidFill>
                  <a:schemeClr val="bg1"/>
                </a:solidFill>
                <a:latin typeface="+mn-lt"/>
              </a:rPr>
              <a:t>+2</a:t>
            </a:r>
            <a:r>
              <a:rPr lang="en-US" altLang="zh-CN" sz="2400" b="1" i="1">
                <a:solidFill>
                  <a:schemeClr val="bg1"/>
                </a:solidFill>
                <a:latin typeface="+mn-lt"/>
              </a:rPr>
              <a:t>t</a:t>
            </a:r>
            <a:r>
              <a:rPr lang="en-US" altLang="zh-CN" sz="2400" b="1">
                <a:solidFill>
                  <a:schemeClr val="bg1"/>
                </a:solidFill>
                <a:latin typeface="+mn-lt"/>
              </a:rPr>
              <a:t>+3</a:t>
            </a:r>
            <a:r>
              <a:rPr lang="zh-CN" altLang="zh-CN" sz="2400" b="1">
                <a:solidFill>
                  <a:schemeClr val="bg1"/>
                </a:solidFill>
                <a:latin typeface="+mn-lt"/>
              </a:rPr>
              <a:t>，回路电阻</a:t>
            </a:r>
            <a:r>
              <a:rPr lang="en-US" altLang="zh-CN" sz="2400" b="1" i="1">
                <a:solidFill>
                  <a:schemeClr val="bg1"/>
                </a:solidFill>
                <a:latin typeface="+mn-lt"/>
              </a:rPr>
              <a:t>R</a:t>
            </a:r>
            <a:r>
              <a:rPr lang="en-US" altLang="zh-CN" sz="2400" b="1">
                <a:solidFill>
                  <a:schemeClr val="bg1"/>
                </a:solidFill>
                <a:latin typeface="+mn-lt"/>
              </a:rPr>
              <a:t>=2</a:t>
            </a:r>
            <a:r>
              <a:rPr lang="zh-CN" altLang="zh-CN" sz="2400" b="1">
                <a:solidFill>
                  <a:schemeClr val="bg1"/>
                </a:solidFill>
                <a:latin typeface="+mn-lt"/>
              </a:rPr>
              <a:t>欧姆，其中接一电动势</a:t>
            </a:r>
            <a:r>
              <a:rPr lang="en-US" altLang="zh-CN" sz="2400" b="1" i="1">
                <a:solidFill>
                  <a:schemeClr val="bg1"/>
                </a:solidFill>
                <a:latin typeface="+mn-lt"/>
              </a:rPr>
              <a:t>ε</a:t>
            </a:r>
            <a:r>
              <a:rPr lang="en-US" altLang="zh-CN" sz="2400" b="1">
                <a:solidFill>
                  <a:schemeClr val="bg1"/>
                </a:solidFill>
                <a:latin typeface="+mn-lt"/>
              </a:rPr>
              <a:t>=2.0V</a:t>
            </a:r>
            <a:r>
              <a:rPr lang="zh-CN" altLang="zh-CN" sz="2400" b="1">
                <a:solidFill>
                  <a:schemeClr val="bg1"/>
                </a:solidFill>
                <a:latin typeface="+mn-lt"/>
              </a:rPr>
              <a:t>的理想电源</a:t>
            </a:r>
            <a:r>
              <a:rPr lang="en-US" altLang="zh-CN" sz="2400" b="1">
                <a:solidFill>
                  <a:schemeClr val="bg1"/>
                </a:solidFill>
                <a:latin typeface="+mn-lt"/>
              </a:rPr>
              <a:t>.</a:t>
            </a:r>
          </a:p>
          <a:p>
            <a:pPr eaLnBrk="1" hangingPunct="1">
              <a:defRPr/>
            </a:pPr>
            <a:r>
              <a:rPr lang="zh-CN" altLang="zh-CN" sz="2400" b="1">
                <a:solidFill>
                  <a:schemeClr val="bg1"/>
                </a:solidFill>
                <a:latin typeface="+mn-lt"/>
              </a:rPr>
              <a:t>求：</a:t>
            </a:r>
            <a:r>
              <a:rPr lang="en-US" altLang="zh-CN" sz="2400" b="1" i="1">
                <a:solidFill>
                  <a:schemeClr val="bg1"/>
                </a:solidFill>
                <a:latin typeface="+mn-lt"/>
              </a:rPr>
              <a:t>t</a:t>
            </a:r>
            <a:r>
              <a:rPr lang="en-US" altLang="zh-CN" sz="2400" b="1">
                <a:solidFill>
                  <a:schemeClr val="bg1"/>
                </a:solidFill>
                <a:latin typeface="+mn-lt"/>
              </a:rPr>
              <a:t>=10s</a:t>
            </a:r>
            <a:r>
              <a:rPr lang="zh-CN" altLang="en-US" sz="2400" b="1">
                <a:solidFill>
                  <a:schemeClr val="bg1"/>
                </a:solidFill>
                <a:latin typeface="+mn-lt"/>
              </a:rPr>
              <a:t>时回路中的感应电动势的大小和方向及回路中的电流。</a:t>
            </a:r>
            <a:endParaRPr lang="zh-CN" altLang="en-US" sz="2400" b="1">
              <a:solidFill>
                <a:schemeClr val="bg1"/>
              </a:solidFill>
              <a:latin typeface="Arial" charset="0"/>
            </a:endParaRPr>
          </a:p>
        </p:txBody>
      </p:sp>
      <p:sp>
        <p:nvSpPr>
          <p:cNvPr id="8198" name="矩形 2"/>
          <p:cNvSpPr>
            <a:spLocks noChangeArrowheads="1"/>
          </p:cNvSpPr>
          <p:nvPr/>
        </p:nvSpPr>
        <p:spPr bwMode="auto">
          <a:xfrm>
            <a:off x="498475" y="4518025"/>
            <a:ext cx="6697663"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400" b="1">
                <a:solidFill>
                  <a:schemeClr val="bg1"/>
                </a:solidFill>
              </a:rPr>
              <a:t>根据愣次定律，感应电动势的方向为顺时针方向。</a:t>
            </a:r>
          </a:p>
          <a:p>
            <a:pPr eaLnBrk="1" hangingPunct="1"/>
            <a:r>
              <a:rPr lang="zh-CN" altLang="zh-CN" sz="2400" b="1">
                <a:solidFill>
                  <a:schemeClr val="bg1"/>
                </a:solidFill>
              </a:rPr>
              <a:t>回路中的电流为：</a:t>
            </a:r>
            <a:endParaRPr lang="zh-CN" altLang="en-US" sz="2400" b="1">
              <a:solidFill>
                <a:schemeClr val="bg1"/>
              </a:solidFill>
            </a:endParaRPr>
          </a:p>
        </p:txBody>
      </p:sp>
      <p:sp>
        <p:nvSpPr>
          <p:cNvPr id="10244" name="Rectangle 3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8200" name="对象 4"/>
          <p:cNvGraphicFramePr>
            <a:graphicFrameLocks noChangeAspect="1"/>
          </p:cNvGraphicFramePr>
          <p:nvPr/>
        </p:nvGraphicFramePr>
        <p:xfrm>
          <a:off x="2519363" y="5454650"/>
          <a:ext cx="4105275" cy="823913"/>
        </p:xfrm>
        <a:graphic>
          <a:graphicData uri="http://schemas.openxmlformats.org/presentationml/2006/ole">
            <mc:AlternateContent xmlns:mc="http://schemas.openxmlformats.org/markup-compatibility/2006">
              <mc:Choice xmlns:v="urn:schemas-microsoft-com:vml" Requires="v">
                <p:oleObj spid="_x0000_s10273" name="Equation" r:id="rId3" imgW="2146300" imgH="431800" progId="Equation.DSMT4">
                  <p:embed/>
                </p:oleObj>
              </mc:Choice>
              <mc:Fallback>
                <p:oleObj name="Equation" r:id="rId3" imgW="2146300" imgH="431800" progId="Equation.DSMT4">
                  <p:embed/>
                  <p:pic>
                    <p:nvPicPr>
                      <p:cNvPr id="0" name="对象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19363" y="5454650"/>
                        <a:ext cx="4105275" cy="823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10246" name="Group 9"/>
          <p:cNvGrpSpPr>
            <a:grpSpLocks/>
          </p:cNvGrpSpPr>
          <p:nvPr/>
        </p:nvGrpSpPr>
        <p:grpSpPr bwMode="auto">
          <a:xfrm>
            <a:off x="7461250" y="254000"/>
            <a:ext cx="1504950" cy="2170113"/>
            <a:chOff x="5493" y="3633"/>
            <a:chExt cx="2370" cy="3418"/>
          </a:xfrm>
        </p:grpSpPr>
        <p:sp>
          <p:nvSpPr>
            <p:cNvPr id="10257" name="Text Box 21"/>
            <p:cNvSpPr txBox="1">
              <a:spLocks noChangeArrowheads="1"/>
            </p:cNvSpPr>
            <p:nvPr/>
          </p:nvSpPr>
          <p:spPr bwMode="auto">
            <a:xfrm>
              <a:off x="5516" y="3633"/>
              <a:ext cx="2325" cy="1875"/>
            </a:xfrm>
            <a:prstGeom prst="rect">
              <a:avLst/>
            </a:prstGeom>
            <a:solidFill>
              <a:srgbClr val="00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400">
                  <a:cs typeface="Times New Roman" panose="02020603050405020304" pitchFamily="18" charset="0"/>
                </a:rPr>
                <a:t> </a:t>
              </a:r>
              <a:r>
                <a:rPr lang="zh-CN" altLang="zh-CN" sz="2400">
                  <a:cs typeface="Times New Roman" panose="02020603050405020304" pitchFamily="18" charset="0"/>
                </a:rPr>
                <a:t>·</a:t>
              </a:r>
              <a:r>
                <a:rPr lang="zh-CN" altLang="zh-CN" sz="2400">
                  <a:latin typeface="宋体" panose="02010600030101010101" pitchFamily="2" charset="-122"/>
                  <a:cs typeface="Times New Roman" panose="02020603050405020304" pitchFamily="18" charset="0"/>
                </a:rPr>
                <a:t> </a:t>
              </a:r>
              <a:r>
                <a:rPr lang="zh-CN" altLang="zh-CN" sz="2400">
                  <a:cs typeface="Times New Roman" panose="02020603050405020304" pitchFamily="18" charset="0"/>
                </a:rPr>
                <a:t>·</a:t>
              </a:r>
              <a:r>
                <a:rPr lang="zh-CN" altLang="zh-CN" sz="2400">
                  <a:latin typeface="宋体" panose="02010600030101010101" pitchFamily="2" charset="-122"/>
                  <a:cs typeface="Times New Roman" panose="02020603050405020304" pitchFamily="18" charset="0"/>
                </a:rPr>
                <a:t> </a:t>
              </a:r>
              <a:r>
                <a:rPr lang="zh-CN" altLang="zh-CN" sz="2400">
                  <a:cs typeface="Times New Roman" panose="02020603050405020304" pitchFamily="18" charset="0"/>
                </a:rPr>
                <a:t>·</a:t>
              </a:r>
              <a:r>
                <a:rPr lang="zh-CN" altLang="zh-CN" sz="2400">
                  <a:latin typeface="宋体" panose="02010600030101010101" pitchFamily="2" charset="-122"/>
                  <a:cs typeface="Times New Roman" panose="02020603050405020304" pitchFamily="18" charset="0"/>
                </a:rPr>
                <a:t> </a:t>
              </a:r>
              <a:r>
                <a:rPr lang="zh-CN" altLang="zh-CN" sz="2400">
                  <a:cs typeface="Times New Roman" panose="02020603050405020304" pitchFamily="18" charset="0"/>
                </a:rPr>
                <a:t>·</a:t>
              </a:r>
              <a:r>
                <a:rPr lang="zh-CN" altLang="zh-CN" sz="2400">
                  <a:latin typeface="宋体" panose="02010600030101010101" pitchFamily="2" charset="-122"/>
                  <a:cs typeface="Times New Roman" panose="02020603050405020304" pitchFamily="18" charset="0"/>
                </a:rPr>
                <a:t> </a:t>
              </a:r>
              <a:r>
                <a:rPr lang="zh-CN" altLang="zh-CN" sz="2400">
                  <a:cs typeface="Times New Roman" panose="02020603050405020304" pitchFamily="18" charset="0"/>
                </a:rPr>
                <a:t>·</a:t>
              </a:r>
              <a:endParaRPr lang="zh-CN" altLang="zh-CN" sz="1000"/>
            </a:p>
            <a:p>
              <a:r>
                <a:rPr lang="en-US" altLang="zh-CN" sz="2400">
                  <a:cs typeface="Times New Roman" panose="02020603050405020304" pitchFamily="18" charset="0"/>
                </a:rPr>
                <a:t> </a:t>
              </a:r>
              <a:r>
                <a:rPr lang="zh-CN" altLang="zh-CN" sz="2400">
                  <a:cs typeface="Times New Roman" panose="02020603050405020304" pitchFamily="18" charset="0"/>
                </a:rPr>
                <a:t>·</a:t>
              </a:r>
              <a:r>
                <a:rPr lang="zh-CN" altLang="zh-CN" sz="2400">
                  <a:latin typeface="宋体" panose="02010600030101010101" pitchFamily="2" charset="-122"/>
                  <a:cs typeface="Times New Roman" panose="02020603050405020304" pitchFamily="18" charset="0"/>
                </a:rPr>
                <a:t> </a:t>
              </a:r>
              <a:r>
                <a:rPr lang="zh-CN" altLang="zh-CN" sz="2400">
                  <a:cs typeface="Times New Roman" panose="02020603050405020304" pitchFamily="18" charset="0"/>
                </a:rPr>
                <a:t>·</a:t>
              </a:r>
              <a:r>
                <a:rPr lang="zh-CN" altLang="zh-CN" sz="2400">
                  <a:latin typeface="宋体" panose="02010600030101010101" pitchFamily="2" charset="-122"/>
                  <a:cs typeface="Times New Roman" panose="02020603050405020304" pitchFamily="18" charset="0"/>
                </a:rPr>
                <a:t> </a:t>
              </a:r>
              <a:r>
                <a:rPr lang="zh-CN" altLang="zh-CN" sz="2400">
                  <a:cs typeface="Times New Roman" panose="02020603050405020304" pitchFamily="18" charset="0"/>
                </a:rPr>
                <a:t>·</a:t>
              </a:r>
              <a:r>
                <a:rPr lang="zh-CN" altLang="zh-CN" sz="2400">
                  <a:latin typeface="宋体" panose="02010600030101010101" pitchFamily="2" charset="-122"/>
                  <a:cs typeface="Times New Roman" panose="02020603050405020304" pitchFamily="18" charset="0"/>
                </a:rPr>
                <a:t> </a:t>
              </a:r>
              <a:r>
                <a:rPr lang="zh-CN" altLang="zh-CN" sz="2400">
                  <a:cs typeface="Times New Roman" panose="02020603050405020304" pitchFamily="18" charset="0"/>
                </a:rPr>
                <a:t>·</a:t>
              </a:r>
              <a:r>
                <a:rPr lang="zh-CN" altLang="zh-CN" sz="2400">
                  <a:latin typeface="宋体" panose="02010600030101010101" pitchFamily="2" charset="-122"/>
                  <a:cs typeface="Times New Roman" panose="02020603050405020304" pitchFamily="18" charset="0"/>
                </a:rPr>
                <a:t> </a:t>
              </a:r>
              <a:r>
                <a:rPr lang="zh-CN" altLang="zh-CN" sz="2400">
                  <a:cs typeface="Times New Roman" panose="02020603050405020304" pitchFamily="18" charset="0"/>
                </a:rPr>
                <a:t>·</a:t>
              </a:r>
              <a:endParaRPr lang="zh-CN" altLang="zh-CN" sz="1000"/>
            </a:p>
            <a:p>
              <a:r>
                <a:rPr lang="en-US" altLang="zh-CN" sz="2400">
                  <a:cs typeface="Times New Roman" panose="02020603050405020304" pitchFamily="18" charset="0"/>
                </a:rPr>
                <a:t> </a:t>
              </a:r>
              <a:r>
                <a:rPr lang="zh-CN" altLang="zh-CN" sz="2400">
                  <a:cs typeface="Times New Roman" panose="02020603050405020304" pitchFamily="18" charset="0"/>
                </a:rPr>
                <a:t>·</a:t>
              </a:r>
              <a:r>
                <a:rPr lang="zh-CN" altLang="zh-CN" sz="2400">
                  <a:latin typeface="宋体" panose="02010600030101010101" pitchFamily="2" charset="-122"/>
                  <a:cs typeface="Times New Roman" panose="02020603050405020304" pitchFamily="18" charset="0"/>
                </a:rPr>
                <a:t> </a:t>
              </a:r>
              <a:r>
                <a:rPr lang="zh-CN" altLang="zh-CN" sz="2400">
                  <a:cs typeface="Times New Roman" panose="02020603050405020304" pitchFamily="18" charset="0"/>
                </a:rPr>
                <a:t>·</a:t>
              </a:r>
              <a:r>
                <a:rPr lang="zh-CN" altLang="zh-CN" sz="2400">
                  <a:latin typeface="宋体" panose="02010600030101010101" pitchFamily="2" charset="-122"/>
                  <a:cs typeface="Times New Roman" panose="02020603050405020304" pitchFamily="18" charset="0"/>
                </a:rPr>
                <a:t> </a:t>
              </a:r>
              <a:r>
                <a:rPr lang="zh-CN" altLang="zh-CN" sz="2400">
                  <a:cs typeface="Times New Roman" panose="02020603050405020304" pitchFamily="18" charset="0"/>
                </a:rPr>
                <a:t>·</a:t>
              </a:r>
              <a:r>
                <a:rPr lang="zh-CN" altLang="zh-CN" sz="2400">
                  <a:latin typeface="宋体" panose="02010600030101010101" pitchFamily="2" charset="-122"/>
                  <a:cs typeface="Times New Roman" panose="02020603050405020304" pitchFamily="18" charset="0"/>
                </a:rPr>
                <a:t> </a:t>
              </a:r>
              <a:r>
                <a:rPr lang="zh-CN" altLang="zh-CN" sz="2400">
                  <a:cs typeface="Times New Roman" panose="02020603050405020304" pitchFamily="18" charset="0"/>
                </a:rPr>
                <a:t>·</a:t>
              </a:r>
              <a:r>
                <a:rPr lang="zh-CN" altLang="zh-CN" sz="2400">
                  <a:latin typeface="宋体" panose="02010600030101010101" pitchFamily="2" charset="-122"/>
                  <a:cs typeface="Times New Roman" panose="02020603050405020304" pitchFamily="18" charset="0"/>
                </a:rPr>
                <a:t> </a:t>
              </a:r>
              <a:r>
                <a:rPr lang="zh-CN" altLang="zh-CN" sz="2400">
                  <a:cs typeface="Times New Roman" panose="02020603050405020304" pitchFamily="18" charset="0"/>
                </a:rPr>
                <a:t>·</a:t>
              </a:r>
              <a:endParaRPr lang="zh-CN" altLang="zh-CN" sz="1000"/>
            </a:p>
            <a:p>
              <a:endParaRPr lang="zh-CN" altLang="zh-CN"/>
            </a:p>
          </p:txBody>
        </p:sp>
        <p:sp>
          <p:nvSpPr>
            <p:cNvPr id="10258" name="Oval 20"/>
            <p:cNvSpPr>
              <a:spLocks noChangeArrowheads="1"/>
            </p:cNvSpPr>
            <p:nvPr/>
          </p:nvSpPr>
          <p:spPr bwMode="auto">
            <a:xfrm>
              <a:off x="5711" y="4446"/>
              <a:ext cx="1995" cy="2025"/>
            </a:xfrm>
            <a:prstGeom prst="ellipse">
              <a:avLst/>
            </a:pr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259" name="Rectangle 19"/>
            <p:cNvSpPr>
              <a:spLocks noChangeArrowheads="1"/>
            </p:cNvSpPr>
            <p:nvPr/>
          </p:nvSpPr>
          <p:spPr bwMode="auto">
            <a:xfrm>
              <a:off x="5493" y="5522"/>
              <a:ext cx="2370" cy="152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260" name="Line 18"/>
            <p:cNvSpPr>
              <a:spLocks noChangeShapeType="1"/>
            </p:cNvSpPr>
            <p:nvPr/>
          </p:nvSpPr>
          <p:spPr bwMode="auto">
            <a:xfrm flipH="1">
              <a:off x="6581" y="6408"/>
              <a:ext cx="0" cy="315"/>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261" name="Line 17"/>
            <p:cNvSpPr>
              <a:spLocks noChangeShapeType="1"/>
            </p:cNvSpPr>
            <p:nvPr/>
          </p:nvSpPr>
          <p:spPr bwMode="auto">
            <a:xfrm>
              <a:off x="6716" y="6183"/>
              <a:ext cx="0" cy="75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262" name="Line 16"/>
            <p:cNvSpPr>
              <a:spLocks noChangeShapeType="1"/>
            </p:cNvSpPr>
            <p:nvPr/>
          </p:nvSpPr>
          <p:spPr bwMode="auto">
            <a:xfrm>
              <a:off x="5726" y="5418"/>
              <a:ext cx="0" cy="115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263" name="Line 15"/>
            <p:cNvSpPr>
              <a:spLocks noChangeShapeType="1"/>
            </p:cNvSpPr>
            <p:nvPr/>
          </p:nvSpPr>
          <p:spPr bwMode="auto">
            <a:xfrm flipH="1">
              <a:off x="5726" y="6558"/>
              <a:ext cx="855"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264" name="Line 14"/>
            <p:cNvSpPr>
              <a:spLocks noChangeShapeType="1"/>
            </p:cNvSpPr>
            <p:nvPr/>
          </p:nvSpPr>
          <p:spPr bwMode="auto">
            <a:xfrm>
              <a:off x="7706" y="5433"/>
              <a:ext cx="0" cy="115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265" name="Line 13"/>
            <p:cNvSpPr>
              <a:spLocks noChangeShapeType="1"/>
            </p:cNvSpPr>
            <p:nvPr/>
          </p:nvSpPr>
          <p:spPr bwMode="auto">
            <a:xfrm>
              <a:off x="6716" y="6558"/>
              <a:ext cx="99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266" name="Line 12"/>
            <p:cNvSpPr>
              <a:spLocks noChangeShapeType="1"/>
            </p:cNvSpPr>
            <p:nvPr/>
          </p:nvSpPr>
          <p:spPr bwMode="auto">
            <a:xfrm>
              <a:off x="6641" y="4368"/>
              <a:ext cx="195" cy="7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267" name="Line 11"/>
            <p:cNvSpPr>
              <a:spLocks noChangeShapeType="1"/>
            </p:cNvSpPr>
            <p:nvPr/>
          </p:nvSpPr>
          <p:spPr bwMode="auto">
            <a:xfrm flipV="1">
              <a:off x="6641" y="4473"/>
              <a:ext cx="210" cy="6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268" name="Text Box 10"/>
            <p:cNvSpPr txBox="1">
              <a:spLocks noChangeArrowheads="1"/>
            </p:cNvSpPr>
            <p:nvPr/>
          </p:nvSpPr>
          <p:spPr bwMode="auto">
            <a:xfrm>
              <a:off x="6413" y="5598"/>
              <a:ext cx="690" cy="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600">
                  <a:latin typeface="Times New Roman" panose="02020603050405020304" pitchFamily="18" charset="0"/>
                  <a:cs typeface="Times New Roman" panose="02020603050405020304" pitchFamily="18" charset="0"/>
                </a:rPr>
                <a:t>ε</a:t>
              </a:r>
              <a:endParaRPr lang="en-US" altLang="zh-CN"/>
            </a:p>
          </p:txBody>
        </p:sp>
      </p:grpSp>
      <p:sp>
        <p:nvSpPr>
          <p:cNvPr id="17" name="矩形 16"/>
          <p:cNvSpPr>
            <a:spLocks noChangeArrowheads="1"/>
          </p:cNvSpPr>
          <p:nvPr/>
        </p:nvSpPr>
        <p:spPr bwMode="auto">
          <a:xfrm>
            <a:off x="360363" y="2465388"/>
            <a:ext cx="357028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400" b="1">
                <a:solidFill>
                  <a:schemeClr val="bg1"/>
                </a:solidFill>
              </a:rPr>
              <a:t>解：半圆中的磁通量为：</a:t>
            </a:r>
          </a:p>
        </p:txBody>
      </p:sp>
      <p:sp>
        <p:nvSpPr>
          <p:cNvPr id="10248" name="Rectangle 2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19" name="对象 18"/>
          <p:cNvGraphicFramePr>
            <a:graphicFrameLocks noChangeAspect="1"/>
          </p:cNvGraphicFramePr>
          <p:nvPr/>
        </p:nvGraphicFramePr>
        <p:xfrm>
          <a:off x="3941763" y="2286000"/>
          <a:ext cx="3482975" cy="798513"/>
        </p:xfrm>
        <a:graphic>
          <a:graphicData uri="http://schemas.openxmlformats.org/presentationml/2006/ole">
            <mc:AlternateContent xmlns:mc="http://schemas.openxmlformats.org/markup-compatibility/2006">
              <mc:Choice xmlns:v="urn:schemas-microsoft-com:vml" Requires="v">
                <p:oleObj spid="_x0000_s10274" name="Equation" r:id="rId5" imgW="1816100" imgH="419100" progId="Equation.DSMT4">
                  <p:embed/>
                </p:oleObj>
              </mc:Choice>
              <mc:Fallback>
                <p:oleObj name="Equation" r:id="rId5" imgW="1816100" imgH="419100" progId="Equation.DSMT4">
                  <p:embed/>
                  <p:pic>
                    <p:nvPicPr>
                      <p:cNvPr id="0" name="对象 1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41763" y="2286000"/>
                        <a:ext cx="3482975" cy="798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0" name="矩形 19"/>
          <p:cNvSpPr>
            <a:spLocks noChangeArrowheads="1"/>
          </p:cNvSpPr>
          <p:nvPr/>
        </p:nvSpPr>
        <p:spPr bwMode="auto">
          <a:xfrm>
            <a:off x="371475" y="3100388"/>
            <a:ext cx="357028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400" b="1">
                <a:solidFill>
                  <a:schemeClr val="bg1"/>
                </a:solidFill>
              </a:rPr>
              <a:t>由法拉第电磁感应定律：</a:t>
            </a:r>
          </a:p>
        </p:txBody>
      </p:sp>
      <p:sp>
        <p:nvSpPr>
          <p:cNvPr id="10251" name="Rectangle 2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22" name="对象 21"/>
          <p:cNvGraphicFramePr>
            <a:graphicFrameLocks noChangeAspect="1"/>
          </p:cNvGraphicFramePr>
          <p:nvPr/>
        </p:nvGraphicFramePr>
        <p:xfrm>
          <a:off x="3929063" y="3006725"/>
          <a:ext cx="3046412" cy="792163"/>
        </p:xfrm>
        <a:graphic>
          <a:graphicData uri="http://schemas.openxmlformats.org/presentationml/2006/ole">
            <mc:AlternateContent xmlns:mc="http://schemas.openxmlformats.org/markup-compatibility/2006">
              <mc:Choice xmlns:v="urn:schemas-microsoft-com:vml" Requires="v">
                <p:oleObj spid="_x0000_s10275" name="Equation" r:id="rId7" imgW="1600200" imgH="419100" progId="Equation.DSMT4">
                  <p:embed/>
                </p:oleObj>
              </mc:Choice>
              <mc:Fallback>
                <p:oleObj name="Equation" r:id="rId7" imgW="1600200" imgH="419100" progId="Equation.DSMT4">
                  <p:embed/>
                  <p:pic>
                    <p:nvPicPr>
                      <p:cNvPr id="0" name="对象 2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929063" y="3006725"/>
                        <a:ext cx="3046412" cy="79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3" name="矩形 22"/>
          <p:cNvSpPr/>
          <p:nvPr/>
        </p:nvSpPr>
        <p:spPr>
          <a:xfrm>
            <a:off x="503238" y="3870325"/>
            <a:ext cx="1492250" cy="461963"/>
          </a:xfrm>
          <a:prstGeom prst="rect">
            <a:avLst/>
          </a:prstGeom>
        </p:spPr>
        <p:txBody>
          <a:bodyPr wrap="none">
            <a:spAutoFit/>
          </a:bodyPr>
          <a:lstStyle/>
          <a:p>
            <a:pPr eaLnBrk="1" hangingPunct="1">
              <a:defRPr/>
            </a:pPr>
            <a:r>
              <a:rPr lang="zh-CN" altLang="zh-CN" sz="2400" b="1">
                <a:solidFill>
                  <a:schemeClr val="bg1"/>
                </a:solidFill>
                <a:latin typeface="+mn-lt"/>
              </a:rPr>
              <a:t>当</a:t>
            </a:r>
            <a:r>
              <a:rPr lang="en-US" altLang="zh-CN" sz="2400" b="1" i="1">
                <a:solidFill>
                  <a:schemeClr val="bg1"/>
                </a:solidFill>
                <a:latin typeface="+mn-lt"/>
              </a:rPr>
              <a:t>t</a:t>
            </a:r>
            <a:r>
              <a:rPr lang="en-US" altLang="zh-CN" sz="2400" b="1">
                <a:solidFill>
                  <a:schemeClr val="bg1"/>
                </a:solidFill>
                <a:latin typeface="+mn-lt"/>
              </a:rPr>
              <a:t>=10s</a:t>
            </a:r>
            <a:r>
              <a:rPr lang="zh-CN" altLang="zh-CN" sz="2400" b="1">
                <a:solidFill>
                  <a:schemeClr val="bg1"/>
                </a:solidFill>
                <a:latin typeface="+mn-lt"/>
              </a:rPr>
              <a:t>时</a:t>
            </a:r>
          </a:p>
        </p:txBody>
      </p:sp>
      <p:sp>
        <p:nvSpPr>
          <p:cNvPr id="10254" name="Rectangle 3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400">
                <a:latin typeface="Times New Roman" panose="02020603050405020304" pitchFamily="18" charset="0"/>
                <a:cs typeface="Times New Roman" panose="02020603050405020304" pitchFamily="18" charset="0"/>
              </a:rPr>
              <a:t>	</a:t>
            </a:r>
            <a:endParaRPr lang="en-US" altLang="zh-CN"/>
          </a:p>
        </p:txBody>
      </p:sp>
      <p:graphicFrame>
        <p:nvGraphicFramePr>
          <p:cNvPr id="26" name="对象 25"/>
          <p:cNvGraphicFramePr>
            <a:graphicFrameLocks noChangeAspect="1"/>
          </p:cNvGraphicFramePr>
          <p:nvPr/>
        </p:nvGraphicFramePr>
        <p:xfrm>
          <a:off x="2157413" y="3898900"/>
          <a:ext cx="1370012" cy="452438"/>
        </p:xfrm>
        <a:graphic>
          <a:graphicData uri="http://schemas.openxmlformats.org/presentationml/2006/ole">
            <mc:AlternateContent xmlns:mc="http://schemas.openxmlformats.org/markup-compatibility/2006">
              <mc:Choice xmlns:v="urn:schemas-microsoft-com:vml" Requires="v">
                <p:oleObj spid="_x0000_s10276" name="Equation" r:id="rId9" imgW="698500" imgH="228600" progId="Equation.DSMT4">
                  <p:embed/>
                </p:oleObj>
              </mc:Choice>
              <mc:Fallback>
                <p:oleObj name="Equation" r:id="rId9" imgW="698500" imgH="228600" progId="Equation.DSMT4">
                  <p:embed/>
                  <p:pic>
                    <p:nvPicPr>
                      <p:cNvPr id="0" name="对象 2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157413" y="3898900"/>
                        <a:ext cx="1370012" cy="45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0256" name="Rectangle 32"/>
          <p:cNvSpPr>
            <a:spLocks noChangeArrowheads="1"/>
          </p:cNvSpPr>
          <p:nvPr/>
        </p:nvSpPr>
        <p:spPr bwMode="auto">
          <a:xfrm>
            <a:off x="0" y="3048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zh-CN" sz="600"/>
              <a:t> </a:t>
            </a:r>
            <a:endParaRPr lang="zh-CN" altLang="zh-CN"/>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19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2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8" grpId="0"/>
      <p:bldP spid="17" grpId="0"/>
      <p:bldP spid="20" grpId="0"/>
      <p:bldP spid="23"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77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713" y="4976813"/>
            <a:ext cx="8893175" cy="1150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5779"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713" y="404813"/>
            <a:ext cx="8893175"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wipe dir="d"/>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TextBox 1"/>
          <p:cNvSpPr txBox="1">
            <a:spLocks noChangeArrowheads="1"/>
          </p:cNvSpPr>
          <p:nvPr/>
        </p:nvSpPr>
        <p:spPr bwMode="auto">
          <a:xfrm>
            <a:off x="323850" y="188913"/>
            <a:ext cx="265906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b="1">
                <a:solidFill>
                  <a:srgbClr val="FFC000"/>
                </a:solidFill>
              </a:rPr>
              <a:t>平面电磁波的性质</a:t>
            </a:r>
          </a:p>
        </p:txBody>
      </p:sp>
      <p:grpSp>
        <p:nvGrpSpPr>
          <p:cNvPr id="6" name="Group 4"/>
          <p:cNvGrpSpPr>
            <a:grpSpLocks/>
          </p:cNvGrpSpPr>
          <p:nvPr/>
        </p:nvGrpSpPr>
        <p:grpSpPr bwMode="auto">
          <a:xfrm>
            <a:off x="4284663" y="2408238"/>
            <a:ext cx="4078287" cy="446087"/>
            <a:chOff x="356" y="579"/>
            <a:chExt cx="2569" cy="281"/>
          </a:xfrm>
        </p:grpSpPr>
        <p:sp>
          <p:nvSpPr>
            <p:cNvPr id="76819" name="Text Box 5"/>
            <p:cNvSpPr txBox="1">
              <a:spLocks noChangeArrowheads="1"/>
            </p:cNvSpPr>
            <p:nvPr/>
          </p:nvSpPr>
          <p:spPr bwMode="auto">
            <a:xfrm>
              <a:off x="356" y="579"/>
              <a:ext cx="2569" cy="2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300" b="1">
                  <a:solidFill>
                    <a:schemeClr val="bg1"/>
                  </a:solidFill>
                  <a:latin typeface="华文中宋" panose="02010600040101010101" pitchFamily="2" charset="-122"/>
                </a:rPr>
                <a:t>1</a:t>
              </a:r>
              <a:r>
                <a:rPr lang="en-US" altLang="zh-CN" sz="2300" b="1">
                  <a:solidFill>
                    <a:schemeClr val="bg1"/>
                  </a:solidFill>
                </a:rPr>
                <a:t>.      </a:t>
              </a:r>
              <a:r>
                <a:rPr lang="zh-CN" altLang="en-US" sz="2300" b="1">
                  <a:solidFill>
                    <a:schemeClr val="bg1"/>
                  </a:solidFill>
                </a:rPr>
                <a:t>和      </a:t>
              </a:r>
              <a:r>
                <a:rPr lang="zh-CN" altLang="en-US" sz="2300" b="1">
                  <a:solidFill>
                    <a:srgbClr val="FFC000"/>
                  </a:solidFill>
                </a:rPr>
                <a:t>同相</a:t>
              </a:r>
              <a:r>
                <a:rPr lang="zh-CN" altLang="en-US" sz="2300" b="1">
                  <a:solidFill>
                    <a:schemeClr val="bg1"/>
                  </a:solidFill>
                </a:rPr>
                <a:t>且</a:t>
              </a:r>
              <a:r>
                <a:rPr lang="zh-CN" altLang="en-US" sz="2300" b="1">
                  <a:solidFill>
                    <a:srgbClr val="FFC000"/>
                  </a:solidFill>
                </a:rPr>
                <a:t>同速</a:t>
              </a:r>
              <a:r>
                <a:rPr lang="zh-CN" altLang="en-US" sz="2300" b="1">
                  <a:solidFill>
                    <a:schemeClr val="bg1"/>
                  </a:solidFill>
                </a:rPr>
                <a:t>。       </a:t>
              </a:r>
            </a:p>
          </p:txBody>
        </p:sp>
        <p:graphicFrame>
          <p:nvGraphicFramePr>
            <p:cNvPr id="76820" name="Object 6"/>
            <p:cNvGraphicFramePr>
              <a:graphicFrameLocks noChangeAspect="1"/>
            </p:cNvGraphicFramePr>
            <p:nvPr/>
          </p:nvGraphicFramePr>
          <p:xfrm>
            <a:off x="612" y="588"/>
            <a:ext cx="200" cy="232"/>
          </p:xfrm>
          <a:graphic>
            <a:graphicData uri="http://schemas.openxmlformats.org/presentationml/2006/ole">
              <mc:AlternateContent xmlns:mc="http://schemas.openxmlformats.org/markup-compatibility/2006">
                <mc:Choice xmlns:v="urn:schemas-microsoft-com:vml" Requires="v">
                  <p:oleObj spid="_x0000_s76832" name="公式" r:id="rId3" imgW="258991" imgH="320198" progId="Equation.3">
                    <p:embed/>
                  </p:oleObj>
                </mc:Choice>
                <mc:Fallback>
                  <p:oleObj name="公式" r:id="rId3" imgW="258991" imgH="320198" progId="Equation.3">
                    <p:embed/>
                    <p:pic>
                      <p:nvPicPr>
                        <p:cNvPr id="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2" y="588"/>
                          <a:ext cx="200" cy="2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6821" name="Object 7"/>
            <p:cNvGraphicFramePr>
              <a:graphicFrameLocks noChangeAspect="1"/>
            </p:cNvGraphicFramePr>
            <p:nvPr/>
          </p:nvGraphicFramePr>
          <p:xfrm>
            <a:off x="1066" y="588"/>
            <a:ext cx="232" cy="232"/>
          </p:xfrm>
          <a:graphic>
            <a:graphicData uri="http://schemas.openxmlformats.org/presentationml/2006/ole">
              <mc:AlternateContent xmlns:mc="http://schemas.openxmlformats.org/markup-compatibility/2006">
                <mc:Choice xmlns:v="urn:schemas-microsoft-com:vml" Requires="v">
                  <p:oleObj spid="_x0000_s76833" name="公式" r:id="rId5" imgW="320070" imgH="320198" progId="Equation.3">
                    <p:embed/>
                  </p:oleObj>
                </mc:Choice>
                <mc:Fallback>
                  <p:oleObj name="公式" r:id="rId5" imgW="320070" imgH="320198" progId="Equation.3">
                    <p:embed/>
                    <p:pic>
                      <p:nvPicPr>
                        <p:cNvPr id="0" name="Object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66" y="588"/>
                          <a:ext cx="232" cy="2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11" name="Group 9"/>
          <p:cNvGrpSpPr>
            <a:grpSpLocks/>
          </p:cNvGrpSpPr>
          <p:nvPr/>
        </p:nvGrpSpPr>
        <p:grpSpPr bwMode="auto">
          <a:xfrm>
            <a:off x="4248150" y="2917825"/>
            <a:ext cx="4519613" cy="1025525"/>
            <a:chOff x="311" y="844"/>
            <a:chExt cx="2847" cy="646"/>
          </a:xfrm>
        </p:grpSpPr>
        <p:sp>
          <p:nvSpPr>
            <p:cNvPr id="76815" name="Text Box 10"/>
            <p:cNvSpPr txBox="1">
              <a:spLocks noChangeArrowheads="1"/>
            </p:cNvSpPr>
            <p:nvPr/>
          </p:nvSpPr>
          <p:spPr bwMode="auto">
            <a:xfrm>
              <a:off x="311" y="844"/>
              <a:ext cx="2847" cy="6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30000"/>
                </a:lnSpc>
              </a:pPr>
              <a:r>
                <a:rPr lang="en-US" altLang="zh-CN" sz="2300" b="1">
                  <a:solidFill>
                    <a:schemeClr val="bg1"/>
                  </a:solidFill>
                  <a:latin typeface="华文中宋" panose="02010600040101010101" pitchFamily="2" charset="-122"/>
                </a:rPr>
                <a:t>2</a:t>
              </a:r>
              <a:r>
                <a:rPr lang="en-US" altLang="zh-CN" sz="2300" b="1">
                  <a:solidFill>
                    <a:schemeClr val="bg1"/>
                  </a:solidFill>
                </a:rPr>
                <a:t>. </a:t>
              </a:r>
              <a:r>
                <a:rPr lang="zh-CN" altLang="en-US" sz="2300" b="1">
                  <a:solidFill>
                    <a:schemeClr val="bg1"/>
                  </a:solidFill>
                </a:rPr>
                <a:t>电磁波是横波，</a:t>
              </a:r>
            </a:p>
            <a:p>
              <a:pPr eaLnBrk="1" hangingPunct="1">
                <a:lnSpc>
                  <a:spcPct val="130000"/>
                </a:lnSpc>
              </a:pPr>
              <a:r>
                <a:rPr lang="zh-CN" altLang="en-US" sz="2300" b="1">
                  <a:solidFill>
                    <a:schemeClr val="bg1"/>
                  </a:solidFill>
                </a:rPr>
                <a:t>         、   、    成右手关系。        </a:t>
              </a:r>
            </a:p>
          </p:txBody>
        </p:sp>
        <p:graphicFrame>
          <p:nvGraphicFramePr>
            <p:cNvPr id="76816" name="Object 11"/>
            <p:cNvGraphicFramePr>
              <a:graphicFrameLocks noChangeAspect="1"/>
            </p:cNvGraphicFramePr>
            <p:nvPr/>
          </p:nvGraphicFramePr>
          <p:xfrm>
            <a:off x="567" y="1210"/>
            <a:ext cx="200" cy="232"/>
          </p:xfrm>
          <a:graphic>
            <a:graphicData uri="http://schemas.openxmlformats.org/presentationml/2006/ole">
              <mc:AlternateContent xmlns:mc="http://schemas.openxmlformats.org/markup-compatibility/2006">
                <mc:Choice xmlns:v="urn:schemas-microsoft-com:vml" Requires="v">
                  <p:oleObj spid="_x0000_s76834" name="公式" r:id="rId7" imgW="258991" imgH="320198" progId="Equation.3">
                    <p:embed/>
                  </p:oleObj>
                </mc:Choice>
                <mc:Fallback>
                  <p:oleObj name="公式" r:id="rId7" imgW="258991" imgH="320198" progId="Equation.3">
                    <p:embed/>
                    <p:pic>
                      <p:nvPicPr>
                        <p:cNvPr id="0" name="Object 1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7" y="1210"/>
                          <a:ext cx="200" cy="2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6817" name="Object 12"/>
            <p:cNvGraphicFramePr>
              <a:graphicFrameLocks noChangeAspect="1"/>
            </p:cNvGraphicFramePr>
            <p:nvPr/>
          </p:nvGraphicFramePr>
          <p:xfrm>
            <a:off x="930" y="1213"/>
            <a:ext cx="232" cy="232"/>
          </p:xfrm>
          <a:graphic>
            <a:graphicData uri="http://schemas.openxmlformats.org/presentationml/2006/ole">
              <mc:AlternateContent xmlns:mc="http://schemas.openxmlformats.org/markup-compatibility/2006">
                <mc:Choice xmlns:v="urn:schemas-microsoft-com:vml" Requires="v">
                  <p:oleObj spid="_x0000_s76835" name="公式" r:id="rId9" imgW="320070" imgH="320198" progId="Equation.3">
                    <p:embed/>
                  </p:oleObj>
                </mc:Choice>
                <mc:Fallback>
                  <p:oleObj name="公式" r:id="rId9" imgW="320070" imgH="320198" progId="Equation.3">
                    <p:embed/>
                    <p:pic>
                      <p:nvPicPr>
                        <p:cNvPr id="0" name="Object 1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30" y="1213"/>
                          <a:ext cx="232" cy="2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6818" name="Object 13"/>
            <p:cNvGraphicFramePr>
              <a:graphicFrameLocks noChangeAspect="1"/>
            </p:cNvGraphicFramePr>
            <p:nvPr/>
          </p:nvGraphicFramePr>
          <p:xfrm>
            <a:off x="1323" y="1178"/>
            <a:ext cx="235" cy="312"/>
          </p:xfrm>
          <a:graphic>
            <a:graphicData uri="http://schemas.openxmlformats.org/presentationml/2006/ole">
              <mc:AlternateContent xmlns:mc="http://schemas.openxmlformats.org/markup-compatibility/2006">
                <mc:Choice xmlns:v="urn:schemas-microsoft-com:vml" Requires="v">
                  <p:oleObj spid="_x0000_s76836" name="Equation" r:id="rId11" imgW="106532" imgH="152295" progId="Equation.DSMT4">
                    <p:embed/>
                  </p:oleObj>
                </mc:Choice>
                <mc:Fallback>
                  <p:oleObj name="Equation" r:id="rId11" imgW="106532" imgH="152295" progId="Equation.DSMT4">
                    <p:embed/>
                    <p:pic>
                      <p:nvPicPr>
                        <p:cNvPr id="0" name="Object 1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323" y="1178"/>
                          <a:ext cx="235"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16" name="Text Box 14"/>
          <p:cNvSpPr txBox="1">
            <a:spLocks noChangeArrowheads="1"/>
          </p:cNvSpPr>
          <p:nvPr/>
        </p:nvSpPr>
        <p:spPr bwMode="auto">
          <a:xfrm>
            <a:off x="636588" y="4221163"/>
            <a:ext cx="321627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300" b="1">
                <a:solidFill>
                  <a:schemeClr val="bg1"/>
                </a:solidFill>
                <a:latin typeface="华文中宋" panose="02010600040101010101" pitchFamily="2" charset="-122"/>
              </a:rPr>
              <a:t>3</a:t>
            </a:r>
            <a:r>
              <a:rPr lang="en-US" altLang="zh-CN" sz="2300" b="1">
                <a:solidFill>
                  <a:schemeClr val="bg1"/>
                </a:solidFill>
              </a:rPr>
              <a:t>.</a:t>
            </a:r>
            <a:r>
              <a:rPr lang="en-US" altLang="zh-CN" sz="2400" b="1">
                <a:solidFill>
                  <a:schemeClr val="bg1"/>
                </a:solidFill>
              </a:rPr>
              <a:t> </a:t>
            </a:r>
            <a:r>
              <a:rPr lang="en-US" altLang="zh-CN" sz="2400" b="1" i="1">
                <a:solidFill>
                  <a:schemeClr val="bg1"/>
                </a:solidFill>
              </a:rPr>
              <a:t>E</a:t>
            </a:r>
            <a:r>
              <a:rPr lang="en-US" altLang="zh-CN" sz="2800" b="1" i="1">
                <a:solidFill>
                  <a:schemeClr val="bg1"/>
                </a:solidFill>
              </a:rPr>
              <a:t> </a:t>
            </a:r>
            <a:r>
              <a:rPr lang="zh-CN" altLang="en-US" sz="2300" b="1">
                <a:solidFill>
                  <a:schemeClr val="bg1"/>
                </a:solidFill>
              </a:rPr>
              <a:t>和</a:t>
            </a:r>
            <a:r>
              <a:rPr lang="zh-CN" altLang="en-US" sz="2400" b="1">
                <a:solidFill>
                  <a:schemeClr val="bg1"/>
                </a:solidFill>
              </a:rPr>
              <a:t> </a:t>
            </a:r>
            <a:r>
              <a:rPr lang="en-US" altLang="zh-CN" sz="2400" b="1" i="1">
                <a:solidFill>
                  <a:schemeClr val="bg1"/>
                </a:solidFill>
              </a:rPr>
              <a:t>H</a:t>
            </a:r>
            <a:r>
              <a:rPr lang="en-US" altLang="zh-CN" sz="2800" b="1" i="1">
                <a:solidFill>
                  <a:schemeClr val="bg1"/>
                </a:solidFill>
              </a:rPr>
              <a:t> </a:t>
            </a:r>
            <a:r>
              <a:rPr lang="zh-CN" altLang="en-US" sz="2300" b="1">
                <a:solidFill>
                  <a:schemeClr val="bg1"/>
                </a:solidFill>
              </a:rPr>
              <a:t>的关系：</a:t>
            </a:r>
            <a:r>
              <a:rPr lang="zh-CN" altLang="en-US" sz="2400" b="1">
                <a:solidFill>
                  <a:schemeClr val="bg1"/>
                </a:solidFill>
              </a:rPr>
              <a:t>     </a:t>
            </a:r>
          </a:p>
        </p:txBody>
      </p:sp>
      <p:graphicFrame>
        <p:nvGraphicFramePr>
          <p:cNvPr id="17" name="Object 15"/>
          <p:cNvGraphicFramePr>
            <a:graphicFrameLocks noChangeAspect="1"/>
          </p:cNvGraphicFramePr>
          <p:nvPr/>
        </p:nvGraphicFramePr>
        <p:xfrm>
          <a:off x="3492500" y="4235450"/>
          <a:ext cx="1927225" cy="509588"/>
        </p:xfrm>
        <a:graphic>
          <a:graphicData uri="http://schemas.openxmlformats.org/presentationml/2006/ole">
            <mc:AlternateContent xmlns:mc="http://schemas.openxmlformats.org/markup-compatibility/2006">
              <mc:Choice xmlns:v="urn:schemas-microsoft-com:vml" Requires="v">
                <p:oleObj spid="_x0000_s76837" name="Equation" r:id="rId13" imgW="914282" imgH="213307" progId="Equation.DSMT4">
                  <p:embed/>
                </p:oleObj>
              </mc:Choice>
              <mc:Fallback>
                <p:oleObj name="Equation" r:id="rId13" imgW="914282" imgH="213307" progId="Equation.DSMT4">
                  <p:embed/>
                  <p:pic>
                    <p:nvPicPr>
                      <p:cNvPr id="0" name="Object 15"/>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492500" y="4235450"/>
                        <a:ext cx="1927225" cy="50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8" name="Rectangle 16"/>
          <p:cNvSpPr>
            <a:spLocks noChangeArrowheads="1"/>
          </p:cNvSpPr>
          <p:nvPr/>
        </p:nvSpPr>
        <p:spPr bwMode="auto">
          <a:xfrm>
            <a:off x="625475" y="4899025"/>
            <a:ext cx="3921125" cy="446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300" b="1">
                <a:solidFill>
                  <a:schemeClr val="bg1"/>
                </a:solidFill>
                <a:latin typeface="华文中宋" panose="02010600040101010101" pitchFamily="2" charset="-122"/>
              </a:rPr>
              <a:t>4</a:t>
            </a:r>
            <a:r>
              <a:rPr lang="en-US" altLang="zh-CN" sz="2300" b="1">
                <a:solidFill>
                  <a:schemeClr val="bg1"/>
                </a:solidFill>
              </a:rPr>
              <a:t>. </a:t>
            </a:r>
            <a:r>
              <a:rPr lang="zh-CN" altLang="en-US" sz="2300" b="1">
                <a:solidFill>
                  <a:schemeClr val="bg1"/>
                </a:solidFill>
              </a:rPr>
              <a:t>电磁波的传播速度：         </a:t>
            </a:r>
          </a:p>
        </p:txBody>
      </p:sp>
      <p:graphicFrame>
        <p:nvGraphicFramePr>
          <p:cNvPr id="19" name="Object 17"/>
          <p:cNvGraphicFramePr>
            <a:graphicFrameLocks noChangeAspect="1"/>
          </p:cNvGraphicFramePr>
          <p:nvPr/>
        </p:nvGraphicFramePr>
        <p:xfrm>
          <a:off x="3563938" y="5284788"/>
          <a:ext cx="1489075" cy="681037"/>
        </p:xfrm>
        <a:graphic>
          <a:graphicData uri="http://schemas.openxmlformats.org/presentationml/2006/ole">
            <mc:AlternateContent xmlns:mc="http://schemas.openxmlformats.org/markup-compatibility/2006">
              <mc:Choice xmlns:v="urn:schemas-microsoft-com:vml" Requires="v">
                <p:oleObj spid="_x0000_s76838" name="Equation" r:id="rId15" imgW="883979" imgH="403913" progId="Equation.DSMT4">
                  <p:embed/>
                </p:oleObj>
              </mc:Choice>
              <mc:Fallback>
                <p:oleObj name="Equation" r:id="rId15" imgW="883979" imgH="403913" progId="Equation.DSMT4">
                  <p:embed/>
                  <p:pic>
                    <p:nvPicPr>
                      <p:cNvPr id="0" name="Object 17"/>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563938" y="5284788"/>
                        <a:ext cx="1489075" cy="681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0" name="Text Box 18"/>
          <p:cNvSpPr txBox="1">
            <a:spLocks noChangeArrowheads="1"/>
          </p:cNvSpPr>
          <p:nvPr/>
        </p:nvSpPr>
        <p:spPr bwMode="auto">
          <a:xfrm>
            <a:off x="625475" y="5986463"/>
            <a:ext cx="5165725" cy="446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300" b="1">
                <a:solidFill>
                  <a:schemeClr val="bg1"/>
                </a:solidFill>
                <a:latin typeface="华文中宋" panose="02010600040101010101" pitchFamily="2" charset="-122"/>
              </a:rPr>
              <a:t>5</a:t>
            </a:r>
            <a:r>
              <a:rPr lang="en-US" altLang="zh-CN" sz="2300" b="1">
                <a:solidFill>
                  <a:schemeClr val="bg1"/>
                </a:solidFill>
              </a:rPr>
              <a:t>. </a:t>
            </a:r>
            <a:r>
              <a:rPr lang="zh-CN" altLang="en-US" sz="2300" b="1">
                <a:solidFill>
                  <a:schemeClr val="bg1"/>
                </a:solidFill>
              </a:rPr>
              <a:t>介质对电磁波的折射率：                 </a:t>
            </a:r>
          </a:p>
        </p:txBody>
      </p:sp>
      <p:graphicFrame>
        <p:nvGraphicFramePr>
          <p:cNvPr id="21" name="Object 19"/>
          <p:cNvGraphicFramePr>
            <a:graphicFrameLocks noChangeAspect="1"/>
          </p:cNvGraphicFramePr>
          <p:nvPr/>
        </p:nvGraphicFramePr>
        <p:xfrm>
          <a:off x="4676775" y="5827713"/>
          <a:ext cx="2227263" cy="763587"/>
        </p:xfrm>
        <a:graphic>
          <a:graphicData uri="http://schemas.openxmlformats.org/presentationml/2006/ole">
            <mc:AlternateContent xmlns:mc="http://schemas.openxmlformats.org/markup-compatibility/2006">
              <mc:Choice xmlns:v="urn:schemas-microsoft-com:vml" Requires="v">
                <p:oleObj spid="_x0000_s76839" name="Equation" r:id="rId17" imgW="1051590" imgH="350467" progId="Equation.DSMT4">
                  <p:embed/>
                </p:oleObj>
              </mc:Choice>
              <mc:Fallback>
                <p:oleObj name="Equation" r:id="rId17" imgW="1051590" imgH="350467" progId="Equation.DSMT4">
                  <p:embed/>
                  <p:pic>
                    <p:nvPicPr>
                      <p:cNvPr id="0" name="Object 19"/>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676775" y="5827713"/>
                        <a:ext cx="2227263" cy="763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3" name="Text Box 21"/>
          <p:cNvSpPr txBox="1">
            <a:spLocks noChangeArrowheads="1"/>
          </p:cNvSpPr>
          <p:nvPr/>
        </p:nvSpPr>
        <p:spPr bwMode="auto">
          <a:xfrm>
            <a:off x="1438275" y="5372100"/>
            <a:ext cx="2520950" cy="442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100" b="1">
                <a:solidFill>
                  <a:schemeClr val="bg1"/>
                </a:solidFill>
              </a:rPr>
              <a:t>★</a:t>
            </a:r>
            <a:r>
              <a:rPr lang="en-US" altLang="zh-CN" sz="2300" b="1">
                <a:solidFill>
                  <a:schemeClr val="bg1"/>
                </a:solidFill>
              </a:rPr>
              <a:t> </a:t>
            </a:r>
            <a:r>
              <a:rPr lang="zh-CN" altLang="en-US" sz="2300" b="1">
                <a:solidFill>
                  <a:schemeClr val="bg1"/>
                </a:solidFill>
              </a:rPr>
              <a:t>介质中：        </a:t>
            </a:r>
          </a:p>
        </p:txBody>
      </p:sp>
      <p:pic>
        <p:nvPicPr>
          <p:cNvPr id="76812" name="Picture 3"/>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711575" y="0"/>
            <a:ext cx="5400675" cy="1962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3" name="对象 2"/>
          <p:cNvGraphicFramePr>
            <a:graphicFrameLocks noChangeAspect="1"/>
          </p:cNvGraphicFramePr>
          <p:nvPr/>
        </p:nvGraphicFramePr>
        <p:xfrm>
          <a:off x="231775" y="973138"/>
          <a:ext cx="3449638" cy="855662"/>
        </p:xfrm>
        <a:graphic>
          <a:graphicData uri="http://schemas.openxmlformats.org/presentationml/2006/ole">
            <mc:AlternateContent xmlns:mc="http://schemas.openxmlformats.org/markup-compatibility/2006">
              <mc:Choice xmlns:v="urn:schemas-microsoft-com:vml" Requires="v">
                <p:oleObj spid="_x0000_s76840" name="Equation" r:id="rId20" imgW="1554421" imgH="350467" progId="Equation.DSMT4">
                  <p:embed/>
                </p:oleObj>
              </mc:Choice>
              <mc:Fallback>
                <p:oleObj name="Equation" r:id="rId20" imgW="1554421" imgH="350467" progId="Equation.DSMT4">
                  <p:embed/>
                  <p:pic>
                    <p:nvPicPr>
                      <p:cNvPr id="0" name="对象 2"/>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231775" y="973138"/>
                        <a:ext cx="3449638" cy="855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3728" name="对象 73727"/>
          <p:cNvGraphicFramePr>
            <a:graphicFrameLocks noChangeAspect="1"/>
          </p:cNvGraphicFramePr>
          <p:nvPr/>
        </p:nvGraphicFramePr>
        <p:xfrm>
          <a:off x="323850" y="1962150"/>
          <a:ext cx="3370263" cy="803275"/>
        </p:xfrm>
        <a:graphic>
          <a:graphicData uri="http://schemas.openxmlformats.org/presentationml/2006/ole">
            <mc:AlternateContent xmlns:mc="http://schemas.openxmlformats.org/markup-compatibility/2006">
              <mc:Choice xmlns:v="urn:schemas-microsoft-com:vml" Requires="v">
                <p:oleObj spid="_x0000_s76841" name="Equation" r:id="rId22" imgW="1623075" imgH="350467" progId="Equation.DSMT4">
                  <p:embed/>
                </p:oleObj>
              </mc:Choice>
              <mc:Fallback>
                <p:oleObj name="Equation" r:id="rId22" imgW="1623075" imgH="350467" progId="Equation.DSMT4">
                  <p:embed/>
                  <p:pic>
                    <p:nvPicPr>
                      <p:cNvPr id="0" name="对象 73727"/>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323850" y="1962150"/>
                        <a:ext cx="3370263" cy="803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up)">
                                      <p:cBhvr>
                                        <p:cTn id="12" dur="500"/>
                                        <p:tgtEl>
                                          <p:spTgt spid="1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wipe(left)">
                                      <p:cBhvr>
                                        <p:cTn id="17" dur="500"/>
                                        <p:tgtEl>
                                          <p:spTgt spid="16"/>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wipe(left)">
                                      <p:cBhvr>
                                        <p:cTn id="22" dur="500"/>
                                        <p:tgtEl>
                                          <p:spTgt spid="17"/>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wipe(left)">
                                      <p:cBhvr>
                                        <p:cTn id="27" dur="500"/>
                                        <p:tgtEl>
                                          <p:spTgt spid="18"/>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23"/>
                                        </p:tgtEl>
                                        <p:attrNameLst>
                                          <p:attrName>style.visibility</p:attrName>
                                        </p:attrNameLst>
                                      </p:cBhvr>
                                      <p:to>
                                        <p:strVal val="visible"/>
                                      </p:to>
                                    </p:set>
                                    <p:animEffect transition="in" filter="wipe(left)">
                                      <p:cBhvr>
                                        <p:cTn id="32" dur="500"/>
                                        <p:tgtEl>
                                          <p:spTgt spid="23"/>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nodeType="click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wipe(left)">
                                      <p:cBhvr>
                                        <p:cTn id="37" dur="500"/>
                                        <p:tgtEl>
                                          <p:spTgt spid="19"/>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wipe(left)">
                                      <p:cBhvr>
                                        <p:cTn id="42" dur="500"/>
                                        <p:tgtEl>
                                          <p:spTgt spid="20"/>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8" fill="hold" nodeType="click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wipe(left)">
                                      <p:cBhvr>
                                        <p:cTn id="47" dur="500"/>
                                        <p:tgtEl>
                                          <p:spTgt spid="21"/>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8" fill="hold" nodeType="clickEffect">
                                  <p:stCondLst>
                                    <p:cond delay="0"/>
                                  </p:stCondLst>
                                  <p:childTnLst>
                                    <p:set>
                                      <p:cBhvr>
                                        <p:cTn id="51" dur="1" fill="hold">
                                          <p:stCondLst>
                                            <p:cond delay="0"/>
                                          </p:stCondLst>
                                        </p:cTn>
                                        <p:tgtEl>
                                          <p:spTgt spid="3"/>
                                        </p:tgtEl>
                                        <p:attrNameLst>
                                          <p:attrName>style.visibility</p:attrName>
                                        </p:attrNameLst>
                                      </p:cBhvr>
                                      <p:to>
                                        <p:strVal val="visible"/>
                                      </p:to>
                                    </p:set>
                                    <p:animEffect transition="in" filter="wipe(left)">
                                      <p:cBhvr>
                                        <p:cTn id="52" dur="500"/>
                                        <p:tgtEl>
                                          <p:spTgt spid="3"/>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22" presetClass="entr" presetSubtype="8" fill="hold" nodeType="clickEffect">
                                  <p:stCondLst>
                                    <p:cond delay="0"/>
                                  </p:stCondLst>
                                  <p:childTnLst>
                                    <p:set>
                                      <p:cBhvr>
                                        <p:cTn id="56" dur="1" fill="hold">
                                          <p:stCondLst>
                                            <p:cond delay="0"/>
                                          </p:stCondLst>
                                        </p:cTn>
                                        <p:tgtEl>
                                          <p:spTgt spid="73728"/>
                                        </p:tgtEl>
                                        <p:attrNameLst>
                                          <p:attrName>style.visibility</p:attrName>
                                        </p:attrNameLst>
                                      </p:cBhvr>
                                      <p:to>
                                        <p:strVal val="visible"/>
                                      </p:to>
                                    </p:set>
                                    <p:animEffect transition="in" filter="wipe(left)">
                                      <p:cBhvr>
                                        <p:cTn id="57" dur="500"/>
                                        <p:tgtEl>
                                          <p:spTgt spid="737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utoUpdateAnimBg="0"/>
      <p:bldP spid="18" grpId="0" autoUpdateAnimBg="0"/>
      <p:bldP spid="20" grpId="0" autoUpdateAnimBg="0"/>
      <p:bldP spid="23" grpId="0" autoUpdateAnimBg="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8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24451"/>
            <a:ext cx="8100779" cy="59726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49"/>
          <p:cNvSpPr>
            <a:spLocks noChangeArrowheads="1"/>
          </p:cNvSpPr>
          <p:nvPr/>
        </p:nvSpPr>
        <p:spPr bwMode="auto">
          <a:xfrm>
            <a:off x="77788" y="6138218"/>
            <a:ext cx="472918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zh-CN" sz="2400" b="1">
                <a:solidFill>
                  <a:srgbClr val="FFC000"/>
                </a:solidFill>
                <a:latin typeface="Times New Roman" panose="02020603050405020304" pitchFamily="18" charset="0"/>
                <a:cs typeface="Times New Roman" panose="02020603050405020304" pitchFamily="18" charset="0"/>
              </a:rPr>
              <a:t>作业：</a:t>
            </a:r>
            <a:r>
              <a:rPr lang="en-US" altLang="zh-CN" sz="2400" b="1" smtClean="0">
                <a:solidFill>
                  <a:srgbClr val="FFC000"/>
                </a:solidFill>
                <a:latin typeface="Times New Roman" panose="02020603050405020304" pitchFamily="18" charset="0"/>
                <a:cs typeface="Times New Roman" panose="02020603050405020304" pitchFamily="18" charset="0"/>
              </a:rPr>
              <a:t>10.21 </a:t>
            </a:r>
            <a:r>
              <a:rPr lang="en-US" altLang="zh-CN" sz="2400" b="1">
                <a:solidFill>
                  <a:srgbClr val="FFC000"/>
                </a:solidFill>
                <a:latin typeface="Times New Roman" panose="02020603050405020304" pitchFamily="18" charset="0"/>
                <a:cs typeface="Times New Roman" panose="02020603050405020304" pitchFamily="18" charset="0"/>
              </a:rPr>
              <a:t>,  </a:t>
            </a:r>
            <a:r>
              <a:rPr lang="en-US" altLang="zh-CN" sz="2400" b="1" smtClean="0">
                <a:solidFill>
                  <a:srgbClr val="FFC000"/>
                </a:solidFill>
                <a:latin typeface="Times New Roman" panose="02020603050405020304" pitchFamily="18" charset="0"/>
                <a:cs typeface="Times New Roman" panose="02020603050405020304" pitchFamily="18" charset="0"/>
              </a:rPr>
              <a:t>10.22</a:t>
            </a:r>
            <a:r>
              <a:rPr lang="en-US" altLang="zh-CN" sz="2400" b="1">
                <a:solidFill>
                  <a:srgbClr val="FFC000"/>
                </a:solidFill>
                <a:latin typeface="Times New Roman" panose="02020603050405020304" pitchFamily="18" charset="0"/>
                <a:cs typeface="Times New Roman" panose="02020603050405020304" pitchFamily="18" charset="0"/>
              </a:rPr>
              <a:t>,   </a:t>
            </a:r>
            <a:r>
              <a:rPr lang="en-US" altLang="zh-CN" sz="2400" b="1" smtClean="0">
                <a:solidFill>
                  <a:srgbClr val="FFC000"/>
                </a:solidFill>
                <a:latin typeface="Times New Roman" panose="02020603050405020304" pitchFamily="18" charset="0"/>
                <a:cs typeface="Times New Roman" panose="02020603050405020304" pitchFamily="18" charset="0"/>
              </a:rPr>
              <a:t>10.24</a:t>
            </a:r>
            <a:r>
              <a:rPr lang="en-US" altLang="zh-CN" sz="2400" b="1">
                <a:solidFill>
                  <a:srgbClr val="FFC000"/>
                </a:solidFill>
                <a:latin typeface="Times New Roman" panose="02020603050405020304" pitchFamily="18" charset="0"/>
                <a:cs typeface="Times New Roman" panose="02020603050405020304" pitchFamily="18" charset="0"/>
              </a:rPr>
              <a:t>.  </a:t>
            </a:r>
            <a:r>
              <a:rPr lang="en-US" altLang="zh-CN" sz="2400" b="1" smtClean="0">
                <a:solidFill>
                  <a:srgbClr val="FFC000"/>
                </a:solidFill>
                <a:latin typeface="Times New Roman" panose="02020603050405020304" pitchFamily="18" charset="0"/>
                <a:cs typeface="Times New Roman" panose="02020603050405020304" pitchFamily="18" charset="0"/>
              </a:rPr>
              <a:t>10.27</a:t>
            </a:r>
            <a:endParaRPr lang="en-US" altLang="zh-CN" sz="3200">
              <a:solidFill>
                <a:srgbClr val="FFC000"/>
              </a:solidFill>
            </a:endParaRPr>
          </a:p>
        </p:txBody>
      </p:sp>
    </p:spTree>
  </p:cSld>
  <p:clrMapOvr>
    <a:masterClrMapping/>
  </p:clrMapOvr>
  <p:transition spd="slow">
    <p:wipe dir="d"/>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Text Box 2"/>
          <p:cNvSpPr txBox="1">
            <a:spLocks noChangeArrowheads="1"/>
          </p:cNvSpPr>
          <p:nvPr/>
        </p:nvSpPr>
        <p:spPr bwMode="auto">
          <a:xfrm>
            <a:off x="742950" y="419100"/>
            <a:ext cx="7994650"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5000"/>
              </a:lnSpc>
            </a:pPr>
            <a:r>
              <a:rPr kumimoji="1" lang="zh-CN" altLang="en-US" sz="2400" b="1">
                <a:solidFill>
                  <a:schemeClr val="bg1"/>
                </a:solidFill>
                <a:latin typeface="Times New Roman" panose="02020603050405020304" pitchFamily="18" charset="0"/>
              </a:rPr>
              <a:t>在无限长直载流导线的磁场中，有一运动的导体线框，导体线框与载流导线共面，</a:t>
            </a:r>
          </a:p>
        </p:txBody>
      </p:sp>
      <p:sp>
        <p:nvSpPr>
          <p:cNvPr id="110595" name="Line 3"/>
          <p:cNvSpPr>
            <a:spLocks noChangeShapeType="1"/>
          </p:cNvSpPr>
          <p:nvPr/>
        </p:nvSpPr>
        <p:spPr bwMode="auto">
          <a:xfrm flipV="1">
            <a:off x="6324600" y="1733550"/>
            <a:ext cx="0" cy="2971800"/>
          </a:xfrm>
          <a:prstGeom prst="line">
            <a:avLst/>
          </a:prstGeom>
          <a:noFill/>
          <a:ln w="444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0596" name="Rectangle 4"/>
          <p:cNvSpPr>
            <a:spLocks noChangeArrowheads="1"/>
          </p:cNvSpPr>
          <p:nvPr/>
        </p:nvSpPr>
        <p:spPr bwMode="auto">
          <a:xfrm>
            <a:off x="7010400" y="2495550"/>
            <a:ext cx="1219200" cy="1752600"/>
          </a:xfrm>
          <a:prstGeom prst="rect">
            <a:avLst/>
          </a:prstGeom>
          <a:noFill/>
          <a:ln w="25400">
            <a:solidFill>
              <a:schemeClr val="bg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10597" name="Line 5"/>
          <p:cNvSpPr>
            <a:spLocks noChangeShapeType="1"/>
          </p:cNvSpPr>
          <p:nvPr/>
        </p:nvSpPr>
        <p:spPr bwMode="auto">
          <a:xfrm flipV="1">
            <a:off x="6096000" y="2114550"/>
            <a:ext cx="0" cy="838200"/>
          </a:xfrm>
          <a:prstGeom prst="line">
            <a:avLst/>
          </a:prstGeom>
          <a:noFill/>
          <a:ln w="222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0598" name="Line 6"/>
          <p:cNvSpPr>
            <a:spLocks noChangeShapeType="1"/>
          </p:cNvSpPr>
          <p:nvPr/>
        </p:nvSpPr>
        <p:spPr bwMode="auto">
          <a:xfrm>
            <a:off x="7924800" y="2266950"/>
            <a:ext cx="685800" cy="0"/>
          </a:xfrm>
          <a:prstGeom prst="line">
            <a:avLst/>
          </a:prstGeom>
          <a:noFill/>
          <a:ln w="222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10599" name="Object 7"/>
          <p:cNvGraphicFramePr>
            <a:graphicFrameLocks/>
          </p:cNvGraphicFramePr>
          <p:nvPr/>
        </p:nvGraphicFramePr>
        <p:xfrm>
          <a:off x="6024563" y="1800225"/>
          <a:ext cx="201612" cy="292100"/>
        </p:xfrm>
        <a:graphic>
          <a:graphicData uri="http://schemas.openxmlformats.org/presentationml/2006/ole">
            <mc:AlternateContent xmlns:mc="http://schemas.openxmlformats.org/markup-compatibility/2006">
              <mc:Choice xmlns:v="urn:schemas-microsoft-com:vml" Requires="v">
                <p:oleObj spid="_x0000_s11306" name="公式" r:id="rId3" imgW="95357" imgH="200070" progId="Equation.3">
                  <p:embed/>
                </p:oleObj>
              </mc:Choice>
              <mc:Fallback>
                <p:oleObj name="公式" r:id="rId3" imgW="95357" imgH="200070" progId="Equation.3">
                  <p:embed/>
                  <p:pic>
                    <p:nvPicPr>
                      <p:cNvPr id="0" name="Object 7"/>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24563" y="1800225"/>
                        <a:ext cx="201612" cy="292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0600" name="Object 8"/>
          <p:cNvGraphicFramePr>
            <a:graphicFrameLocks/>
          </p:cNvGraphicFramePr>
          <p:nvPr/>
        </p:nvGraphicFramePr>
        <p:xfrm>
          <a:off x="8118475" y="1849438"/>
          <a:ext cx="230188" cy="306387"/>
        </p:xfrm>
        <a:graphic>
          <a:graphicData uri="http://schemas.openxmlformats.org/presentationml/2006/ole">
            <mc:AlternateContent xmlns:mc="http://schemas.openxmlformats.org/markup-compatibility/2006">
              <mc:Choice xmlns:v="urn:schemas-microsoft-com:vml" Requires="v">
                <p:oleObj spid="_x0000_s11307" name="公式" r:id="rId5" imgW="123721" imgH="200070" progId="Equation.3">
                  <p:embed/>
                </p:oleObj>
              </mc:Choice>
              <mc:Fallback>
                <p:oleObj name="公式" r:id="rId5" imgW="123721" imgH="200070" progId="Equation.3">
                  <p:embed/>
                  <p:pic>
                    <p:nvPicPr>
                      <p:cNvPr id="0" name="Object 8"/>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18475" y="1849438"/>
                        <a:ext cx="230188" cy="3063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0601" name="Object 9"/>
          <p:cNvGraphicFramePr>
            <a:graphicFrameLocks/>
          </p:cNvGraphicFramePr>
          <p:nvPr/>
        </p:nvGraphicFramePr>
        <p:xfrm>
          <a:off x="7585075" y="2184400"/>
          <a:ext cx="230188" cy="230188"/>
        </p:xfrm>
        <a:graphic>
          <a:graphicData uri="http://schemas.openxmlformats.org/presentationml/2006/ole">
            <mc:AlternateContent xmlns:mc="http://schemas.openxmlformats.org/markup-compatibility/2006">
              <mc:Choice xmlns:v="urn:schemas-microsoft-com:vml" Requires="v">
                <p:oleObj spid="_x0000_s11308" name="公式" r:id="rId7" imgW="123721" imgH="123930" progId="Equation.3">
                  <p:embed/>
                </p:oleObj>
              </mc:Choice>
              <mc:Fallback>
                <p:oleObj name="公式" r:id="rId7" imgW="123721" imgH="123930" progId="Equation.3">
                  <p:embed/>
                  <p:pic>
                    <p:nvPicPr>
                      <p:cNvPr id="0" name="Object 9"/>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585075" y="2184400"/>
                        <a:ext cx="230188" cy="2301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0602" name="Object 10"/>
          <p:cNvGraphicFramePr>
            <a:graphicFrameLocks/>
          </p:cNvGraphicFramePr>
          <p:nvPr/>
        </p:nvGraphicFramePr>
        <p:xfrm>
          <a:off x="8350250" y="3135313"/>
          <a:ext cx="201613" cy="315912"/>
        </p:xfrm>
        <a:graphic>
          <a:graphicData uri="http://schemas.openxmlformats.org/presentationml/2006/ole">
            <mc:AlternateContent xmlns:mc="http://schemas.openxmlformats.org/markup-compatibility/2006">
              <mc:Choice xmlns:v="urn:schemas-microsoft-com:vml" Requires="v">
                <p:oleObj spid="_x0000_s11309" name="公式" r:id="rId9" imgW="95357" imgH="209520" progId="Equation.3">
                  <p:embed/>
                </p:oleObj>
              </mc:Choice>
              <mc:Fallback>
                <p:oleObj name="公式" r:id="rId9" imgW="95357" imgH="209520" progId="Equation.3">
                  <p:embed/>
                  <p:pic>
                    <p:nvPicPr>
                      <p:cNvPr id="0" name="Object 10"/>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350250" y="3135313"/>
                        <a:ext cx="201613" cy="3159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0603" name="Rectangle 11" descr="宽上对角线"/>
          <p:cNvSpPr>
            <a:spLocks noChangeArrowheads="1"/>
          </p:cNvSpPr>
          <p:nvPr/>
        </p:nvSpPr>
        <p:spPr bwMode="auto">
          <a:xfrm>
            <a:off x="7391400" y="2495550"/>
            <a:ext cx="228600" cy="1752600"/>
          </a:xfrm>
          <a:prstGeom prst="rect">
            <a:avLst/>
          </a:prstGeom>
          <a:blipFill dpi="0" rotWithShape="0">
            <a:blip r:embed="rId11"/>
            <a:srcRect/>
            <a:tile tx="0" ty="0" sx="100000" sy="100000" flip="none" algn="tl"/>
          </a:bli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110604" name="Object 12"/>
          <p:cNvGraphicFramePr>
            <a:graphicFrameLocks/>
          </p:cNvGraphicFramePr>
          <p:nvPr/>
        </p:nvGraphicFramePr>
        <p:xfrm>
          <a:off x="7381875" y="4335463"/>
          <a:ext cx="366713" cy="315912"/>
        </p:xfrm>
        <a:graphic>
          <a:graphicData uri="http://schemas.openxmlformats.org/presentationml/2006/ole">
            <mc:AlternateContent xmlns:mc="http://schemas.openxmlformats.org/markup-compatibility/2006">
              <mc:Choice xmlns:v="urn:schemas-microsoft-com:vml" Requires="v">
                <p:oleObj spid="_x0000_s11310" name="公式" r:id="rId12" imgW="276346" imgH="209520" progId="Equation.3">
                  <p:embed/>
                </p:oleObj>
              </mc:Choice>
              <mc:Fallback>
                <p:oleObj name="公式" r:id="rId12" imgW="276346" imgH="209520" progId="Equation.3">
                  <p:embed/>
                  <p:pic>
                    <p:nvPicPr>
                      <p:cNvPr id="0" name="Object 12"/>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381875" y="4335463"/>
                        <a:ext cx="366713" cy="3159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0605" name="Line 13"/>
          <p:cNvSpPr>
            <a:spLocks noChangeShapeType="1"/>
          </p:cNvSpPr>
          <p:nvPr/>
        </p:nvSpPr>
        <p:spPr bwMode="auto">
          <a:xfrm>
            <a:off x="6324600" y="4019550"/>
            <a:ext cx="1066800" cy="0"/>
          </a:xfrm>
          <a:prstGeom prst="line">
            <a:avLst/>
          </a:prstGeom>
          <a:noFill/>
          <a:ln w="9525">
            <a:solidFill>
              <a:schemeClr val="bg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10606" name="Object 14"/>
          <p:cNvGraphicFramePr>
            <a:graphicFrameLocks/>
          </p:cNvGraphicFramePr>
          <p:nvPr/>
        </p:nvGraphicFramePr>
        <p:xfrm>
          <a:off x="6481763" y="3613150"/>
          <a:ext cx="215900" cy="230188"/>
        </p:xfrm>
        <a:graphic>
          <a:graphicData uri="http://schemas.openxmlformats.org/presentationml/2006/ole">
            <mc:AlternateContent xmlns:mc="http://schemas.openxmlformats.org/markup-compatibility/2006">
              <mc:Choice xmlns:v="urn:schemas-microsoft-com:vml" Requires="v">
                <p:oleObj spid="_x0000_s11311" name="公式" r:id="rId14" imgW="123721" imgH="123930" progId="Equation.3">
                  <p:embed/>
                </p:oleObj>
              </mc:Choice>
              <mc:Fallback>
                <p:oleObj name="公式" r:id="rId14" imgW="123721" imgH="123930" progId="Equation.3">
                  <p:embed/>
                  <p:pic>
                    <p:nvPicPr>
                      <p:cNvPr id="0" name="Object 14"/>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481763" y="3613150"/>
                        <a:ext cx="215900" cy="2301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0607" name="Text Box 15"/>
          <p:cNvSpPr txBox="1">
            <a:spLocks noChangeArrowheads="1"/>
          </p:cNvSpPr>
          <p:nvPr/>
        </p:nvSpPr>
        <p:spPr bwMode="auto">
          <a:xfrm>
            <a:off x="285750" y="1905000"/>
            <a:ext cx="609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rgbClr val="FFFF00"/>
                </a:solidFill>
                <a:latin typeface="Times New Roman" panose="02020603050405020304" pitchFamily="18" charset="0"/>
              </a:rPr>
              <a:t>解</a:t>
            </a:r>
          </a:p>
        </p:txBody>
      </p:sp>
      <p:graphicFrame>
        <p:nvGraphicFramePr>
          <p:cNvPr id="110608" name="Object 16"/>
          <p:cNvGraphicFramePr>
            <a:graphicFrameLocks/>
          </p:cNvGraphicFramePr>
          <p:nvPr/>
        </p:nvGraphicFramePr>
        <p:xfrm>
          <a:off x="1322388" y="2328863"/>
          <a:ext cx="2955925" cy="823912"/>
        </p:xfrm>
        <a:graphic>
          <a:graphicData uri="http://schemas.openxmlformats.org/presentationml/2006/ole">
            <mc:AlternateContent xmlns:mc="http://schemas.openxmlformats.org/markup-compatibility/2006">
              <mc:Choice xmlns:v="urn:schemas-microsoft-com:vml" Requires="v">
                <p:oleObj spid="_x0000_s11312" name="公式" r:id="rId16" imgW="2866921" imgH="733320" progId="Equation.3">
                  <p:embed/>
                </p:oleObj>
              </mc:Choice>
              <mc:Fallback>
                <p:oleObj name="公式" r:id="rId16" imgW="2866921" imgH="733320" progId="Equation.3">
                  <p:embed/>
                  <p:pic>
                    <p:nvPicPr>
                      <p:cNvPr id="0" name="Object 16"/>
                      <p:cNvPicPr>
                        <a:picLocks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322388" y="2328863"/>
                        <a:ext cx="2955925" cy="8239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0609" name="Rectangle 17"/>
          <p:cNvSpPr>
            <a:spLocks noChangeArrowheads="1"/>
          </p:cNvSpPr>
          <p:nvPr/>
        </p:nvSpPr>
        <p:spPr bwMode="auto">
          <a:xfrm>
            <a:off x="723900" y="1924050"/>
            <a:ext cx="30194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Times New Roman" panose="02020603050405020304" pitchFamily="18" charset="0"/>
              </a:rPr>
              <a:t>通过面积元的磁通量 </a:t>
            </a:r>
          </a:p>
        </p:txBody>
      </p:sp>
      <p:graphicFrame>
        <p:nvGraphicFramePr>
          <p:cNvPr id="110610" name="Object 18"/>
          <p:cNvGraphicFramePr>
            <a:graphicFrameLocks/>
          </p:cNvGraphicFramePr>
          <p:nvPr/>
        </p:nvGraphicFramePr>
        <p:xfrm>
          <a:off x="1563688" y="3359150"/>
          <a:ext cx="3198812" cy="823913"/>
        </p:xfrm>
        <a:graphic>
          <a:graphicData uri="http://schemas.openxmlformats.org/presentationml/2006/ole">
            <mc:AlternateContent xmlns:mc="http://schemas.openxmlformats.org/markup-compatibility/2006">
              <mc:Choice xmlns:v="urn:schemas-microsoft-com:vml" Requires="v">
                <p:oleObj spid="_x0000_s11313" name="公式" r:id="rId18" imgW="3095723" imgH="733320" progId="Equation.3">
                  <p:embed/>
                </p:oleObj>
              </mc:Choice>
              <mc:Fallback>
                <p:oleObj name="公式" r:id="rId18" imgW="3095723" imgH="733320" progId="Equation.3">
                  <p:embed/>
                  <p:pic>
                    <p:nvPicPr>
                      <p:cNvPr id="0" name="Object 18"/>
                      <p:cNvPicPr>
                        <a:picLocks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563688" y="3359150"/>
                        <a:ext cx="3198812" cy="823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0611" name="Object 19"/>
          <p:cNvGraphicFramePr>
            <a:graphicFrameLocks/>
          </p:cNvGraphicFramePr>
          <p:nvPr/>
        </p:nvGraphicFramePr>
        <p:xfrm>
          <a:off x="1835150" y="4395788"/>
          <a:ext cx="2308225" cy="889000"/>
        </p:xfrm>
        <a:graphic>
          <a:graphicData uri="http://schemas.openxmlformats.org/presentationml/2006/ole">
            <mc:AlternateContent xmlns:mc="http://schemas.openxmlformats.org/markup-compatibility/2006">
              <mc:Choice xmlns:v="urn:schemas-microsoft-com:vml" Requires="v">
                <p:oleObj spid="_x0000_s11314" name="公式" r:id="rId20" imgW="2219412" imgH="781110" progId="Equation.3">
                  <p:embed/>
                </p:oleObj>
              </mc:Choice>
              <mc:Fallback>
                <p:oleObj name="公式" r:id="rId20" imgW="2219412" imgH="781110" progId="Equation.3">
                  <p:embed/>
                  <p:pic>
                    <p:nvPicPr>
                      <p:cNvPr id="0" name="Object 19"/>
                      <p:cNvPicPr>
                        <a:picLocks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835150" y="4395788"/>
                        <a:ext cx="2308225" cy="889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0612" name="Object 20"/>
          <p:cNvGraphicFramePr>
            <a:graphicFrameLocks/>
          </p:cNvGraphicFramePr>
          <p:nvPr/>
        </p:nvGraphicFramePr>
        <p:xfrm>
          <a:off x="1139825" y="5467350"/>
          <a:ext cx="1254125" cy="827088"/>
        </p:xfrm>
        <a:graphic>
          <a:graphicData uri="http://schemas.openxmlformats.org/presentationml/2006/ole">
            <mc:AlternateContent xmlns:mc="http://schemas.openxmlformats.org/markup-compatibility/2006">
              <mc:Choice xmlns:v="urn:schemas-microsoft-com:vml" Requires="v">
                <p:oleObj spid="_x0000_s11315" name="公式" r:id="rId22" imgW="1152657" imgH="733320" progId="Equation.3">
                  <p:embed/>
                </p:oleObj>
              </mc:Choice>
              <mc:Fallback>
                <p:oleObj name="公式" r:id="rId22" imgW="1152657" imgH="733320" progId="Equation.3">
                  <p:embed/>
                  <p:pic>
                    <p:nvPicPr>
                      <p:cNvPr id="0" name="Object 20"/>
                      <p:cNvPicPr>
                        <a:picLocks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1139825" y="5467350"/>
                        <a:ext cx="1254125" cy="8270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0613" name="Line 21"/>
          <p:cNvSpPr>
            <a:spLocks noChangeShapeType="1"/>
          </p:cNvSpPr>
          <p:nvPr/>
        </p:nvSpPr>
        <p:spPr bwMode="auto">
          <a:xfrm>
            <a:off x="6324600" y="3028950"/>
            <a:ext cx="685800" cy="0"/>
          </a:xfrm>
          <a:prstGeom prst="line">
            <a:avLst/>
          </a:prstGeom>
          <a:noFill/>
          <a:ln w="9525">
            <a:solidFill>
              <a:srgbClr val="00FFFF"/>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10614" name="Object 22"/>
          <p:cNvGraphicFramePr>
            <a:graphicFrameLocks/>
          </p:cNvGraphicFramePr>
          <p:nvPr/>
        </p:nvGraphicFramePr>
        <p:xfrm>
          <a:off x="6564313" y="2630488"/>
          <a:ext cx="139700" cy="315912"/>
        </p:xfrm>
        <a:graphic>
          <a:graphicData uri="http://schemas.openxmlformats.org/presentationml/2006/ole">
            <mc:AlternateContent xmlns:mc="http://schemas.openxmlformats.org/markup-compatibility/2006">
              <mc:Choice xmlns:v="urn:schemas-microsoft-com:vml" Requires="v">
                <p:oleObj spid="_x0000_s11316" name="公式" r:id="rId24" imgW="47543" imgH="209520" progId="Equation.3">
                  <p:embed/>
                </p:oleObj>
              </mc:Choice>
              <mc:Fallback>
                <p:oleObj name="公式" r:id="rId24" imgW="47543" imgH="209520" progId="Equation.3">
                  <p:embed/>
                  <p:pic>
                    <p:nvPicPr>
                      <p:cNvPr id="0" name="Object 22"/>
                      <p:cNvPicPr>
                        <a:picLocks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6564313" y="2630488"/>
                        <a:ext cx="139700" cy="3159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0615" name="Object 23"/>
          <p:cNvGraphicFramePr>
            <a:graphicFrameLocks/>
          </p:cNvGraphicFramePr>
          <p:nvPr/>
        </p:nvGraphicFramePr>
        <p:xfrm>
          <a:off x="2446338" y="5470525"/>
          <a:ext cx="3605212" cy="889000"/>
        </p:xfrm>
        <a:graphic>
          <a:graphicData uri="http://schemas.openxmlformats.org/presentationml/2006/ole">
            <mc:AlternateContent xmlns:mc="http://schemas.openxmlformats.org/markup-compatibility/2006">
              <mc:Choice xmlns:v="urn:schemas-microsoft-com:vml" Requires="v">
                <p:oleObj spid="_x0000_s11317" name="公式" r:id="rId26" imgW="3514700" imgH="781110" progId="Equation.3">
                  <p:embed/>
                </p:oleObj>
              </mc:Choice>
              <mc:Fallback>
                <p:oleObj name="公式" r:id="rId26" imgW="3514700" imgH="781110" progId="Equation.3">
                  <p:embed/>
                  <p:pic>
                    <p:nvPicPr>
                      <p:cNvPr id="0" name="Object 23"/>
                      <p:cNvPicPr>
                        <a:picLocks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2446338" y="5470525"/>
                        <a:ext cx="3605212" cy="889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0616" name="Object 24"/>
          <p:cNvGraphicFramePr>
            <a:graphicFrameLocks/>
          </p:cNvGraphicFramePr>
          <p:nvPr/>
        </p:nvGraphicFramePr>
        <p:xfrm>
          <a:off x="6156325" y="5492750"/>
          <a:ext cx="1765300" cy="900113"/>
        </p:xfrm>
        <a:graphic>
          <a:graphicData uri="http://schemas.openxmlformats.org/presentationml/2006/ole">
            <mc:AlternateContent xmlns:mc="http://schemas.openxmlformats.org/markup-compatibility/2006">
              <mc:Choice xmlns:v="urn:schemas-microsoft-com:vml" Requires="v">
                <p:oleObj spid="_x0000_s11318" name="公式" r:id="rId28" imgW="1657266" imgH="809730" progId="Equation.3">
                  <p:embed/>
                </p:oleObj>
              </mc:Choice>
              <mc:Fallback>
                <p:oleObj name="公式" r:id="rId28" imgW="1657266" imgH="809730" progId="Equation.3">
                  <p:embed/>
                  <p:pic>
                    <p:nvPicPr>
                      <p:cNvPr id="0" name="Object 24"/>
                      <p:cNvPicPr>
                        <a:picLocks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6156325" y="5492750"/>
                        <a:ext cx="1765300" cy="900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0617" name="Rectangle 25"/>
          <p:cNvSpPr>
            <a:spLocks noChangeArrowheads="1"/>
          </p:cNvSpPr>
          <p:nvPr/>
        </p:nvSpPr>
        <p:spPr bwMode="auto">
          <a:xfrm>
            <a:off x="5867400" y="4800600"/>
            <a:ext cx="30321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rgbClr val="66FFFF"/>
                </a:solidFill>
                <a:latin typeface="Times New Roman" panose="02020603050405020304" pitchFamily="18" charset="0"/>
              </a:rPr>
              <a:t>（方向顺时针方向） </a:t>
            </a:r>
          </a:p>
        </p:txBody>
      </p:sp>
      <p:sp>
        <p:nvSpPr>
          <p:cNvPr id="110618" name="Text Box 26"/>
          <p:cNvSpPr txBox="1">
            <a:spLocks noChangeArrowheads="1"/>
          </p:cNvSpPr>
          <p:nvPr/>
        </p:nvSpPr>
        <p:spPr bwMode="auto">
          <a:xfrm>
            <a:off x="285750" y="474663"/>
            <a:ext cx="568325" cy="53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tIns="82800" bIns="8280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spcBef>
                <a:spcPct val="50000"/>
              </a:spcBef>
            </a:pPr>
            <a:r>
              <a:rPr kumimoji="1" lang="zh-CN" altLang="en-US" sz="2400" b="1">
                <a:solidFill>
                  <a:srgbClr val="FFFF00"/>
                </a:solidFill>
                <a:latin typeface="Times New Roman" panose="02020603050405020304" pitchFamily="18" charset="0"/>
              </a:rPr>
              <a:t>例</a:t>
            </a:r>
          </a:p>
        </p:txBody>
      </p:sp>
      <p:sp>
        <p:nvSpPr>
          <p:cNvPr id="110619" name="Text Box 27"/>
          <p:cNvSpPr txBox="1">
            <a:spLocks noChangeArrowheads="1"/>
          </p:cNvSpPr>
          <p:nvPr/>
        </p:nvSpPr>
        <p:spPr bwMode="auto">
          <a:xfrm>
            <a:off x="280988" y="1384300"/>
            <a:ext cx="76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rgbClr val="FFFF00"/>
                </a:solidFill>
                <a:latin typeface="Times New Roman" panose="02020603050405020304" pitchFamily="18" charset="0"/>
              </a:rPr>
              <a:t>求</a:t>
            </a:r>
          </a:p>
        </p:txBody>
      </p:sp>
      <p:sp>
        <p:nvSpPr>
          <p:cNvPr id="110620" name="Text Box 28"/>
          <p:cNvSpPr txBox="1">
            <a:spLocks noChangeArrowheads="1"/>
          </p:cNvSpPr>
          <p:nvPr/>
        </p:nvSpPr>
        <p:spPr bwMode="auto">
          <a:xfrm>
            <a:off x="730250" y="1412875"/>
            <a:ext cx="47069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Times New Roman" panose="02020603050405020304" pitchFamily="18" charset="0"/>
              </a:rPr>
              <a:t>线框中的感应电动势。</a:t>
            </a:r>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10618"/>
                                        </p:tgtEl>
                                        <p:attrNameLst>
                                          <p:attrName>style.visibility</p:attrName>
                                        </p:attrNameLst>
                                      </p:cBhvr>
                                      <p:to>
                                        <p:strVal val="visible"/>
                                      </p:to>
                                    </p:set>
                                    <p:animEffect transition="in" filter="wipe(left)">
                                      <p:cBhvr>
                                        <p:cTn id="7" dur="500"/>
                                        <p:tgtEl>
                                          <p:spTgt spid="11061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10594"/>
                                        </p:tgtEl>
                                        <p:attrNameLst>
                                          <p:attrName>style.visibility</p:attrName>
                                        </p:attrNameLst>
                                      </p:cBhvr>
                                      <p:to>
                                        <p:strVal val="visible"/>
                                      </p:to>
                                    </p:set>
                                    <p:animEffect transition="in" filter="wipe(left)">
                                      <p:cBhvr>
                                        <p:cTn id="12" dur="500"/>
                                        <p:tgtEl>
                                          <p:spTgt spid="11059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2" presetClass="entr" presetSubtype="4" fill="hold" nodeType="clickEffect">
                                  <p:stCondLst>
                                    <p:cond delay="0"/>
                                  </p:stCondLst>
                                  <p:childTnLst>
                                    <p:set>
                                      <p:cBhvr>
                                        <p:cTn id="16" dur="1" fill="hold">
                                          <p:stCondLst>
                                            <p:cond delay="0"/>
                                          </p:stCondLst>
                                        </p:cTn>
                                        <p:tgtEl>
                                          <p:spTgt spid="110595"/>
                                        </p:tgtEl>
                                        <p:attrNameLst>
                                          <p:attrName>style.visibility</p:attrName>
                                        </p:attrNameLst>
                                      </p:cBhvr>
                                      <p:to>
                                        <p:strVal val="visible"/>
                                      </p:to>
                                    </p:set>
                                    <p:animEffect transition="in" filter="slide(fromBottom)">
                                      <p:cBhvr>
                                        <p:cTn id="17" dur="500"/>
                                        <p:tgtEl>
                                          <p:spTgt spid="110595"/>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2" presetClass="entr" presetSubtype="4" fill="hold" nodeType="clickEffect">
                                  <p:stCondLst>
                                    <p:cond delay="0"/>
                                  </p:stCondLst>
                                  <p:childTnLst>
                                    <p:set>
                                      <p:cBhvr>
                                        <p:cTn id="21" dur="1" fill="hold">
                                          <p:stCondLst>
                                            <p:cond delay="0"/>
                                          </p:stCondLst>
                                        </p:cTn>
                                        <p:tgtEl>
                                          <p:spTgt spid="110597"/>
                                        </p:tgtEl>
                                        <p:attrNameLst>
                                          <p:attrName>style.visibility</p:attrName>
                                        </p:attrNameLst>
                                      </p:cBhvr>
                                      <p:to>
                                        <p:strVal val="visible"/>
                                      </p:to>
                                    </p:set>
                                    <p:animEffect transition="in" filter="slide(fromBottom)">
                                      <p:cBhvr>
                                        <p:cTn id="22" dur="500"/>
                                        <p:tgtEl>
                                          <p:spTgt spid="110597"/>
                                        </p:tgtEl>
                                      </p:cBhvr>
                                    </p:animEffect>
                                  </p:childTnLst>
                                </p:cTn>
                              </p:par>
                            </p:childTnLst>
                          </p:cTn>
                        </p:par>
                        <p:par>
                          <p:cTn id="23" fill="hold" nodeType="afterGroup">
                            <p:stCondLst>
                              <p:cond delay="500"/>
                            </p:stCondLst>
                            <p:childTnLst>
                              <p:par>
                                <p:cTn id="24" presetID="1" presetClass="entr" presetSubtype="0" fill="hold" nodeType="afterEffect">
                                  <p:stCondLst>
                                    <p:cond delay="0"/>
                                  </p:stCondLst>
                                  <p:childTnLst>
                                    <p:set>
                                      <p:cBhvr>
                                        <p:cTn id="25" dur="1" fill="hold">
                                          <p:stCondLst>
                                            <p:cond delay="499"/>
                                          </p:stCondLst>
                                        </p:cTn>
                                        <p:tgtEl>
                                          <p:spTgt spid="110599"/>
                                        </p:tgtEl>
                                        <p:attrNameLst>
                                          <p:attrName>style.visibility</p:attrName>
                                        </p:attrNameLst>
                                      </p:cBhvr>
                                      <p:to>
                                        <p:strVal val="visible"/>
                                      </p:to>
                                    </p:set>
                                  </p:childTnLst>
                                </p:cTn>
                              </p:par>
                            </p:childTnLst>
                          </p:cTn>
                        </p:par>
                      </p:childTnLst>
                    </p:cTn>
                  </p:par>
                  <p:par>
                    <p:cTn id="26" fill="hold" nodeType="clickPar">
                      <p:stCondLst>
                        <p:cond delay="indefinite"/>
                      </p:stCondLst>
                      <p:childTnLst>
                        <p:par>
                          <p:cTn id="27" fill="hold" nodeType="withGroup">
                            <p:stCondLst>
                              <p:cond delay="0"/>
                            </p:stCondLst>
                            <p:childTnLst>
                              <p:par>
                                <p:cTn id="28" presetID="7" presetClass="entr" presetSubtype="2" fill="hold" grpId="0" nodeType="clickEffect">
                                  <p:stCondLst>
                                    <p:cond delay="0"/>
                                  </p:stCondLst>
                                  <p:childTnLst>
                                    <p:set>
                                      <p:cBhvr>
                                        <p:cTn id="29" dur="1" fill="hold">
                                          <p:stCondLst>
                                            <p:cond delay="0"/>
                                          </p:stCondLst>
                                        </p:cTn>
                                        <p:tgtEl>
                                          <p:spTgt spid="110596"/>
                                        </p:tgtEl>
                                        <p:attrNameLst>
                                          <p:attrName>style.visibility</p:attrName>
                                        </p:attrNameLst>
                                      </p:cBhvr>
                                      <p:to>
                                        <p:strVal val="visible"/>
                                      </p:to>
                                    </p:set>
                                    <p:anim calcmode="lin" valueType="num">
                                      <p:cBhvr additive="base">
                                        <p:cTn id="30" dur="5000" fill="hold"/>
                                        <p:tgtEl>
                                          <p:spTgt spid="110596"/>
                                        </p:tgtEl>
                                        <p:attrNameLst>
                                          <p:attrName>ppt_x</p:attrName>
                                        </p:attrNameLst>
                                      </p:cBhvr>
                                      <p:tavLst>
                                        <p:tav tm="0">
                                          <p:val>
                                            <p:strVal val="1+#ppt_w/2"/>
                                          </p:val>
                                        </p:tav>
                                        <p:tav tm="100000">
                                          <p:val>
                                            <p:strVal val="#ppt_x"/>
                                          </p:val>
                                        </p:tav>
                                      </p:tavLst>
                                    </p:anim>
                                    <p:anim calcmode="lin" valueType="num">
                                      <p:cBhvr additive="base">
                                        <p:cTn id="31" dur="5000" fill="hold"/>
                                        <p:tgtEl>
                                          <p:spTgt spid="110596"/>
                                        </p:tgtEl>
                                        <p:attrNameLst>
                                          <p:attrName>ppt_y</p:attrName>
                                        </p:attrNameLst>
                                      </p:cBhvr>
                                      <p:tavLst>
                                        <p:tav tm="0">
                                          <p:val>
                                            <p:strVal val="#ppt_y"/>
                                          </p:val>
                                        </p:tav>
                                        <p:tav tm="100000">
                                          <p:val>
                                            <p:strVal val="#ppt_y"/>
                                          </p:val>
                                        </p:tav>
                                      </p:tavLst>
                                    </p:anim>
                                  </p:childTnLst>
                                </p:cTn>
                              </p:par>
                            </p:childTnLst>
                          </p:cTn>
                        </p:par>
                        <p:par>
                          <p:cTn id="32" fill="hold" nodeType="afterGroup">
                            <p:stCondLst>
                              <p:cond delay="5000"/>
                            </p:stCondLst>
                            <p:childTnLst>
                              <p:par>
                                <p:cTn id="33" presetID="1" presetClass="entr" presetSubtype="0" fill="hold" nodeType="afterEffect">
                                  <p:stCondLst>
                                    <p:cond delay="0"/>
                                  </p:stCondLst>
                                  <p:childTnLst>
                                    <p:set>
                                      <p:cBhvr>
                                        <p:cTn id="34" dur="1" fill="hold">
                                          <p:stCondLst>
                                            <p:cond delay="499"/>
                                          </p:stCondLst>
                                        </p:cTn>
                                        <p:tgtEl>
                                          <p:spTgt spid="110601"/>
                                        </p:tgtEl>
                                        <p:attrNameLst>
                                          <p:attrName>style.visibility</p:attrName>
                                        </p:attrNameLst>
                                      </p:cBhvr>
                                      <p:to>
                                        <p:strVal val="visible"/>
                                      </p:to>
                                    </p:set>
                                  </p:childTnLst>
                                </p:cTn>
                              </p:par>
                            </p:childTnLst>
                          </p:cTn>
                        </p:par>
                        <p:par>
                          <p:cTn id="35" fill="hold" nodeType="afterGroup">
                            <p:stCondLst>
                              <p:cond delay="5500"/>
                            </p:stCondLst>
                            <p:childTnLst>
                              <p:par>
                                <p:cTn id="36" presetID="1" presetClass="entr" presetSubtype="0" fill="hold" nodeType="afterEffect">
                                  <p:stCondLst>
                                    <p:cond delay="0"/>
                                  </p:stCondLst>
                                  <p:childTnLst>
                                    <p:set>
                                      <p:cBhvr>
                                        <p:cTn id="37" dur="1" fill="hold">
                                          <p:stCondLst>
                                            <p:cond delay="499"/>
                                          </p:stCondLst>
                                        </p:cTn>
                                        <p:tgtEl>
                                          <p:spTgt spid="110602"/>
                                        </p:tgtEl>
                                        <p:attrNameLst>
                                          <p:attrName>style.visibility</p:attrName>
                                        </p:attrNameLst>
                                      </p:cBhvr>
                                      <p:to>
                                        <p:strVal val="visible"/>
                                      </p:to>
                                    </p:set>
                                  </p:childTnLst>
                                </p:cTn>
                              </p:par>
                            </p:childTnLst>
                          </p:cTn>
                        </p:par>
                      </p:childTnLst>
                    </p:cTn>
                  </p:par>
                  <p:par>
                    <p:cTn id="38" fill="hold" nodeType="clickPar">
                      <p:stCondLst>
                        <p:cond delay="indefinite"/>
                      </p:stCondLst>
                      <p:childTnLst>
                        <p:par>
                          <p:cTn id="39" fill="hold" nodeType="withGroup">
                            <p:stCondLst>
                              <p:cond delay="0"/>
                            </p:stCondLst>
                            <p:childTnLst>
                              <p:par>
                                <p:cTn id="40" presetID="12" presetClass="entr" presetSubtype="8" fill="hold" nodeType="clickEffect">
                                  <p:stCondLst>
                                    <p:cond delay="0"/>
                                  </p:stCondLst>
                                  <p:childTnLst>
                                    <p:set>
                                      <p:cBhvr>
                                        <p:cTn id="41" dur="1" fill="hold">
                                          <p:stCondLst>
                                            <p:cond delay="0"/>
                                          </p:stCondLst>
                                        </p:cTn>
                                        <p:tgtEl>
                                          <p:spTgt spid="110598"/>
                                        </p:tgtEl>
                                        <p:attrNameLst>
                                          <p:attrName>style.visibility</p:attrName>
                                        </p:attrNameLst>
                                      </p:cBhvr>
                                      <p:to>
                                        <p:strVal val="visible"/>
                                      </p:to>
                                    </p:set>
                                    <p:animEffect transition="in" filter="slide(fromLeft)">
                                      <p:cBhvr>
                                        <p:cTn id="42" dur="500"/>
                                        <p:tgtEl>
                                          <p:spTgt spid="110598"/>
                                        </p:tgtEl>
                                      </p:cBhvr>
                                    </p:animEffect>
                                  </p:childTnLst>
                                </p:cTn>
                              </p:par>
                            </p:childTnLst>
                          </p:cTn>
                        </p:par>
                        <p:par>
                          <p:cTn id="43" fill="hold" nodeType="afterGroup">
                            <p:stCondLst>
                              <p:cond delay="500"/>
                            </p:stCondLst>
                            <p:childTnLst>
                              <p:par>
                                <p:cTn id="44" presetID="1" presetClass="entr" presetSubtype="0" fill="hold" nodeType="afterEffect">
                                  <p:stCondLst>
                                    <p:cond delay="0"/>
                                  </p:stCondLst>
                                  <p:childTnLst>
                                    <p:set>
                                      <p:cBhvr>
                                        <p:cTn id="45" dur="1" fill="hold">
                                          <p:stCondLst>
                                            <p:cond delay="499"/>
                                          </p:stCondLst>
                                        </p:cTn>
                                        <p:tgtEl>
                                          <p:spTgt spid="110600"/>
                                        </p:tgtEl>
                                        <p:attrNameLst>
                                          <p:attrName>style.visibility</p:attrName>
                                        </p:attrNameLst>
                                      </p:cBhvr>
                                      <p:to>
                                        <p:strVal val="visible"/>
                                      </p:to>
                                    </p:set>
                                  </p:childTnLst>
                                </p:cTn>
                              </p:par>
                            </p:childTnLst>
                          </p:cTn>
                        </p:par>
                      </p:childTnLst>
                    </p:cTn>
                  </p:par>
                  <p:par>
                    <p:cTn id="46" fill="hold" nodeType="clickPar">
                      <p:stCondLst>
                        <p:cond delay="indefinite"/>
                      </p:stCondLst>
                      <p:childTnLst>
                        <p:par>
                          <p:cTn id="47" fill="hold" nodeType="withGroup">
                            <p:stCondLst>
                              <p:cond delay="0"/>
                            </p:stCondLst>
                            <p:childTnLst>
                              <p:par>
                                <p:cTn id="48" presetID="22" presetClass="entr" presetSubtype="8" fill="hold" grpId="0" nodeType="clickEffect">
                                  <p:stCondLst>
                                    <p:cond delay="0"/>
                                  </p:stCondLst>
                                  <p:childTnLst>
                                    <p:set>
                                      <p:cBhvr>
                                        <p:cTn id="49" dur="1" fill="hold">
                                          <p:stCondLst>
                                            <p:cond delay="0"/>
                                          </p:stCondLst>
                                        </p:cTn>
                                        <p:tgtEl>
                                          <p:spTgt spid="110619"/>
                                        </p:tgtEl>
                                        <p:attrNameLst>
                                          <p:attrName>style.visibility</p:attrName>
                                        </p:attrNameLst>
                                      </p:cBhvr>
                                      <p:to>
                                        <p:strVal val="visible"/>
                                      </p:to>
                                    </p:set>
                                    <p:animEffect transition="in" filter="wipe(left)">
                                      <p:cBhvr>
                                        <p:cTn id="50" dur="500"/>
                                        <p:tgtEl>
                                          <p:spTgt spid="110619"/>
                                        </p:tgtEl>
                                      </p:cBhvr>
                                    </p:animEffect>
                                  </p:childTnLst>
                                </p:cTn>
                              </p:par>
                            </p:childTnLst>
                          </p:cTn>
                        </p:par>
                      </p:childTnLst>
                    </p:cTn>
                  </p:par>
                  <p:par>
                    <p:cTn id="51" fill="hold" nodeType="clickPar">
                      <p:stCondLst>
                        <p:cond delay="indefinite"/>
                      </p:stCondLst>
                      <p:childTnLst>
                        <p:par>
                          <p:cTn id="52" fill="hold" nodeType="withGroup">
                            <p:stCondLst>
                              <p:cond delay="0"/>
                            </p:stCondLst>
                            <p:childTnLst>
                              <p:par>
                                <p:cTn id="53" presetID="22" presetClass="entr" presetSubtype="8" fill="hold" grpId="0" nodeType="clickEffect">
                                  <p:stCondLst>
                                    <p:cond delay="0"/>
                                  </p:stCondLst>
                                  <p:childTnLst>
                                    <p:set>
                                      <p:cBhvr>
                                        <p:cTn id="54" dur="1" fill="hold">
                                          <p:stCondLst>
                                            <p:cond delay="0"/>
                                          </p:stCondLst>
                                        </p:cTn>
                                        <p:tgtEl>
                                          <p:spTgt spid="110620"/>
                                        </p:tgtEl>
                                        <p:attrNameLst>
                                          <p:attrName>style.visibility</p:attrName>
                                        </p:attrNameLst>
                                      </p:cBhvr>
                                      <p:to>
                                        <p:strVal val="visible"/>
                                      </p:to>
                                    </p:set>
                                    <p:animEffect transition="in" filter="wipe(left)">
                                      <p:cBhvr>
                                        <p:cTn id="55" dur="500"/>
                                        <p:tgtEl>
                                          <p:spTgt spid="110620"/>
                                        </p:tgtEl>
                                      </p:cBhvr>
                                    </p:animEffect>
                                  </p:childTnLst>
                                </p:cTn>
                              </p:par>
                            </p:childTnLst>
                          </p:cTn>
                        </p:par>
                      </p:childTnLst>
                    </p:cTn>
                  </p:par>
                  <p:par>
                    <p:cTn id="56" fill="hold" nodeType="clickPar">
                      <p:stCondLst>
                        <p:cond delay="indefinite"/>
                      </p:stCondLst>
                      <p:childTnLst>
                        <p:par>
                          <p:cTn id="57" fill="hold" nodeType="withGroup">
                            <p:stCondLst>
                              <p:cond delay="0"/>
                            </p:stCondLst>
                            <p:childTnLst>
                              <p:par>
                                <p:cTn id="58" presetID="22" presetClass="entr" presetSubtype="8" fill="hold" grpId="0" nodeType="clickEffect">
                                  <p:stCondLst>
                                    <p:cond delay="0"/>
                                  </p:stCondLst>
                                  <p:childTnLst>
                                    <p:set>
                                      <p:cBhvr>
                                        <p:cTn id="59" dur="1" fill="hold">
                                          <p:stCondLst>
                                            <p:cond delay="0"/>
                                          </p:stCondLst>
                                        </p:cTn>
                                        <p:tgtEl>
                                          <p:spTgt spid="110607"/>
                                        </p:tgtEl>
                                        <p:attrNameLst>
                                          <p:attrName>style.visibility</p:attrName>
                                        </p:attrNameLst>
                                      </p:cBhvr>
                                      <p:to>
                                        <p:strVal val="visible"/>
                                      </p:to>
                                    </p:set>
                                    <p:animEffect transition="in" filter="wipe(left)">
                                      <p:cBhvr>
                                        <p:cTn id="60" dur="500"/>
                                        <p:tgtEl>
                                          <p:spTgt spid="110607"/>
                                        </p:tgtEl>
                                      </p:cBhvr>
                                    </p:animEffect>
                                  </p:childTnLst>
                                </p:cTn>
                              </p:par>
                            </p:childTnLst>
                          </p:cTn>
                        </p:par>
                      </p:childTnLst>
                    </p:cTn>
                  </p:par>
                  <p:par>
                    <p:cTn id="61" fill="hold" nodeType="clickPar">
                      <p:stCondLst>
                        <p:cond delay="indefinite"/>
                      </p:stCondLst>
                      <p:childTnLst>
                        <p:par>
                          <p:cTn id="62" fill="hold" nodeType="withGroup">
                            <p:stCondLst>
                              <p:cond delay="0"/>
                            </p:stCondLst>
                            <p:childTnLst>
                              <p:par>
                                <p:cTn id="63" presetID="12" presetClass="entr" presetSubtype="4" fill="hold" grpId="0" nodeType="clickEffect">
                                  <p:stCondLst>
                                    <p:cond delay="0"/>
                                  </p:stCondLst>
                                  <p:childTnLst>
                                    <p:set>
                                      <p:cBhvr>
                                        <p:cTn id="64" dur="1" fill="hold">
                                          <p:stCondLst>
                                            <p:cond delay="0"/>
                                          </p:stCondLst>
                                        </p:cTn>
                                        <p:tgtEl>
                                          <p:spTgt spid="110603"/>
                                        </p:tgtEl>
                                        <p:attrNameLst>
                                          <p:attrName>style.visibility</p:attrName>
                                        </p:attrNameLst>
                                      </p:cBhvr>
                                      <p:to>
                                        <p:strVal val="visible"/>
                                      </p:to>
                                    </p:set>
                                    <p:animEffect transition="in" filter="slide(fromBottom)">
                                      <p:cBhvr>
                                        <p:cTn id="65" dur="500"/>
                                        <p:tgtEl>
                                          <p:spTgt spid="110603"/>
                                        </p:tgtEl>
                                      </p:cBhvr>
                                    </p:animEffect>
                                  </p:childTnLst>
                                </p:cTn>
                              </p:par>
                            </p:childTnLst>
                          </p:cTn>
                        </p:par>
                      </p:childTnLst>
                    </p:cTn>
                  </p:par>
                  <p:par>
                    <p:cTn id="66" fill="hold" nodeType="clickPar">
                      <p:stCondLst>
                        <p:cond delay="indefinite"/>
                      </p:stCondLst>
                      <p:childTnLst>
                        <p:par>
                          <p:cTn id="67" fill="hold" nodeType="withGroup">
                            <p:stCondLst>
                              <p:cond delay="0"/>
                            </p:stCondLst>
                            <p:childTnLst>
                              <p:par>
                                <p:cTn id="68" presetID="1" presetClass="entr" presetSubtype="0" fill="hold" nodeType="clickEffect">
                                  <p:stCondLst>
                                    <p:cond delay="0"/>
                                  </p:stCondLst>
                                  <p:childTnLst>
                                    <p:set>
                                      <p:cBhvr>
                                        <p:cTn id="69" dur="1" fill="hold">
                                          <p:stCondLst>
                                            <p:cond delay="499"/>
                                          </p:stCondLst>
                                        </p:cTn>
                                        <p:tgtEl>
                                          <p:spTgt spid="110605"/>
                                        </p:tgtEl>
                                        <p:attrNameLst>
                                          <p:attrName>style.visibility</p:attrName>
                                        </p:attrNameLst>
                                      </p:cBhvr>
                                      <p:to>
                                        <p:strVal val="visible"/>
                                      </p:to>
                                    </p:set>
                                  </p:childTnLst>
                                </p:cTn>
                              </p:par>
                            </p:childTnLst>
                          </p:cTn>
                        </p:par>
                        <p:par>
                          <p:cTn id="70" fill="hold" nodeType="afterGroup">
                            <p:stCondLst>
                              <p:cond delay="500"/>
                            </p:stCondLst>
                            <p:childTnLst>
                              <p:par>
                                <p:cTn id="71" presetID="1" presetClass="entr" presetSubtype="0" fill="hold" nodeType="afterEffect">
                                  <p:stCondLst>
                                    <p:cond delay="0"/>
                                  </p:stCondLst>
                                  <p:childTnLst>
                                    <p:set>
                                      <p:cBhvr>
                                        <p:cTn id="72" dur="1" fill="hold">
                                          <p:stCondLst>
                                            <p:cond delay="499"/>
                                          </p:stCondLst>
                                        </p:cTn>
                                        <p:tgtEl>
                                          <p:spTgt spid="110606"/>
                                        </p:tgtEl>
                                        <p:attrNameLst>
                                          <p:attrName>style.visibility</p:attrName>
                                        </p:attrNameLst>
                                      </p:cBhvr>
                                      <p:to>
                                        <p:strVal val="visible"/>
                                      </p:to>
                                    </p:set>
                                  </p:childTnLst>
                                </p:cTn>
                              </p:par>
                            </p:childTnLst>
                          </p:cTn>
                        </p:par>
                        <p:par>
                          <p:cTn id="73" fill="hold" nodeType="afterGroup">
                            <p:stCondLst>
                              <p:cond delay="1000"/>
                            </p:stCondLst>
                            <p:childTnLst>
                              <p:par>
                                <p:cTn id="74" presetID="1" presetClass="entr" presetSubtype="0" fill="hold" nodeType="afterEffect">
                                  <p:stCondLst>
                                    <p:cond delay="0"/>
                                  </p:stCondLst>
                                  <p:childTnLst>
                                    <p:set>
                                      <p:cBhvr>
                                        <p:cTn id="75" dur="1" fill="hold">
                                          <p:stCondLst>
                                            <p:cond delay="499"/>
                                          </p:stCondLst>
                                        </p:cTn>
                                        <p:tgtEl>
                                          <p:spTgt spid="110604"/>
                                        </p:tgtEl>
                                        <p:attrNameLst>
                                          <p:attrName>style.visibility</p:attrName>
                                        </p:attrNameLst>
                                      </p:cBhvr>
                                      <p:to>
                                        <p:strVal val="visible"/>
                                      </p:to>
                                    </p:set>
                                  </p:childTnLst>
                                </p:cTn>
                              </p:par>
                            </p:childTnLst>
                          </p:cTn>
                        </p:par>
                      </p:childTnLst>
                    </p:cTn>
                  </p:par>
                  <p:par>
                    <p:cTn id="76" fill="hold" nodeType="clickPar">
                      <p:stCondLst>
                        <p:cond delay="indefinite"/>
                      </p:stCondLst>
                      <p:childTnLst>
                        <p:par>
                          <p:cTn id="77" fill="hold" nodeType="withGroup">
                            <p:stCondLst>
                              <p:cond delay="0"/>
                            </p:stCondLst>
                            <p:childTnLst>
                              <p:par>
                                <p:cTn id="78" presetID="22" presetClass="entr" presetSubtype="8" fill="hold" grpId="0" nodeType="clickEffect">
                                  <p:stCondLst>
                                    <p:cond delay="0"/>
                                  </p:stCondLst>
                                  <p:childTnLst>
                                    <p:set>
                                      <p:cBhvr>
                                        <p:cTn id="79" dur="1" fill="hold">
                                          <p:stCondLst>
                                            <p:cond delay="0"/>
                                          </p:stCondLst>
                                        </p:cTn>
                                        <p:tgtEl>
                                          <p:spTgt spid="110609"/>
                                        </p:tgtEl>
                                        <p:attrNameLst>
                                          <p:attrName>style.visibility</p:attrName>
                                        </p:attrNameLst>
                                      </p:cBhvr>
                                      <p:to>
                                        <p:strVal val="visible"/>
                                      </p:to>
                                    </p:set>
                                    <p:animEffect transition="in" filter="wipe(left)">
                                      <p:cBhvr>
                                        <p:cTn id="80" dur="500"/>
                                        <p:tgtEl>
                                          <p:spTgt spid="110609"/>
                                        </p:tgtEl>
                                      </p:cBhvr>
                                    </p:animEffect>
                                  </p:childTnLst>
                                </p:cTn>
                              </p:par>
                            </p:childTnLst>
                          </p:cTn>
                        </p:par>
                      </p:childTnLst>
                    </p:cTn>
                  </p:par>
                  <p:par>
                    <p:cTn id="81" fill="hold" nodeType="clickPar">
                      <p:stCondLst>
                        <p:cond delay="indefinite"/>
                      </p:stCondLst>
                      <p:childTnLst>
                        <p:par>
                          <p:cTn id="82" fill="hold" nodeType="withGroup">
                            <p:stCondLst>
                              <p:cond delay="0"/>
                            </p:stCondLst>
                            <p:childTnLst>
                              <p:par>
                                <p:cTn id="83" presetID="22" presetClass="entr" presetSubtype="8" fill="hold" nodeType="clickEffect">
                                  <p:stCondLst>
                                    <p:cond delay="0"/>
                                  </p:stCondLst>
                                  <p:childTnLst>
                                    <p:set>
                                      <p:cBhvr>
                                        <p:cTn id="84" dur="1" fill="hold">
                                          <p:stCondLst>
                                            <p:cond delay="0"/>
                                          </p:stCondLst>
                                        </p:cTn>
                                        <p:tgtEl>
                                          <p:spTgt spid="110608"/>
                                        </p:tgtEl>
                                        <p:attrNameLst>
                                          <p:attrName>style.visibility</p:attrName>
                                        </p:attrNameLst>
                                      </p:cBhvr>
                                      <p:to>
                                        <p:strVal val="visible"/>
                                      </p:to>
                                    </p:set>
                                    <p:animEffect transition="in" filter="wipe(left)">
                                      <p:cBhvr>
                                        <p:cTn id="85" dur="500"/>
                                        <p:tgtEl>
                                          <p:spTgt spid="110608"/>
                                        </p:tgtEl>
                                      </p:cBhvr>
                                    </p:animEffect>
                                  </p:childTnLst>
                                </p:cTn>
                              </p:par>
                            </p:childTnLst>
                          </p:cTn>
                        </p:par>
                      </p:childTnLst>
                    </p:cTn>
                  </p:par>
                  <p:par>
                    <p:cTn id="86" fill="hold" nodeType="clickPar">
                      <p:stCondLst>
                        <p:cond delay="indefinite"/>
                      </p:stCondLst>
                      <p:childTnLst>
                        <p:par>
                          <p:cTn id="87" fill="hold" nodeType="withGroup">
                            <p:stCondLst>
                              <p:cond delay="0"/>
                            </p:stCondLst>
                            <p:childTnLst>
                              <p:par>
                                <p:cTn id="88" presetID="1" presetClass="entr" presetSubtype="0" fill="hold" nodeType="clickEffect">
                                  <p:stCondLst>
                                    <p:cond delay="0"/>
                                  </p:stCondLst>
                                  <p:childTnLst>
                                    <p:set>
                                      <p:cBhvr>
                                        <p:cTn id="89" dur="1" fill="hold">
                                          <p:stCondLst>
                                            <p:cond delay="499"/>
                                          </p:stCondLst>
                                        </p:cTn>
                                        <p:tgtEl>
                                          <p:spTgt spid="110613"/>
                                        </p:tgtEl>
                                        <p:attrNameLst>
                                          <p:attrName>style.visibility</p:attrName>
                                        </p:attrNameLst>
                                      </p:cBhvr>
                                      <p:to>
                                        <p:strVal val="visible"/>
                                      </p:to>
                                    </p:set>
                                  </p:childTnLst>
                                </p:cTn>
                              </p:par>
                            </p:childTnLst>
                          </p:cTn>
                        </p:par>
                      </p:childTnLst>
                    </p:cTn>
                  </p:par>
                  <p:par>
                    <p:cTn id="90" fill="hold" nodeType="clickPar">
                      <p:stCondLst>
                        <p:cond delay="indefinite"/>
                      </p:stCondLst>
                      <p:childTnLst>
                        <p:par>
                          <p:cTn id="91" fill="hold" nodeType="withGroup">
                            <p:stCondLst>
                              <p:cond delay="0"/>
                            </p:stCondLst>
                            <p:childTnLst>
                              <p:par>
                                <p:cTn id="92" presetID="1" presetClass="entr" presetSubtype="0" fill="hold" nodeType="clickEffect">
                                  <p:stCondLst>
                                    <p:cond delay="0"/>
                                  </p:stCondLst>
                                  <p:childTnLst>
                                    <p:set>
                                      <p:cBhvr>
                                        <p:cTn id="93" dur="1" fill="hold">
                                          <p:stCondLst>
                                            <p:cond delay="499"/>
                                          </p:stCondLst>
                                        </p:cTn>
                                        <p:tgtEl>
                                          <p:spTgt spid="110614"/>
                                        </p:tgtEl>
                                        <p:attrNameLst>
                                          <p:attrName>style.visibility</p:attrName>
                                        </p:attrNameLst>
                                      </p:cBhvr>
                                      <p:to>
                                        <p:strVal val="visible"/>
                                      </p:to>
                                    </p:set>
                                  </p:childTnLst>
                                </p:cTn>
                              </p:par>
                            </p:childTnLst>
                          </p:cTn>
                        </p:par>
                      </p:childTnLst>
                    </p:cTn>
                  </p:par>
                  <p:par>
                    <p:cTn id="94" fill="hold" nodeType="clickPar">
                      <p:stCondLst>
                        <p:cond delay="indefinite"/>
                      </p:stCondLst>
                      <p:childTnLst>
                        <p:par>
                          <p:cTn id="95" fill="hold" nodeType="withGroup">
                            <p:stCondLst>
                              <p:cond delay="0"/>
                            </p:stCondLst>
                            <p:childTnLst>
                              <p:par>
                                <p:cTn id="96" presetID="22" presetClass="entr" presetSubtype="8" fill="hold" nodeType="clickEffect">
                                  <p:stCondLst>
                                    <p:cond delay="0"/>
                                  </p:stCondLst>
                                  <p:childTnLst>
                                    <p:set>
                                      <p:cBhvr>
                                        <p:cTn id="97" dur="1" fill="hold">
                                          <p:stCondLst>
                                            <p:cond delay="0"/>
                                          </p:stCondLst>
                                        </p:cTn>
                                        <p:tgtEl>
                                          <p:spTgt spid="110610"/>
                                        </p:tgtEl>
                                        <p:attrNameLst>
                                          <p:attrName>style.visibility</p:attrName>
                                        </p:attrNameLst>
                                      </p:cBhvr>
                                      <p:to>
                                        <p:strVal val="visible"/>
                                      </p:to>
                                    </p:set>
                                    <p:animEffect transition="in" filter="wipe(left)">
                                      <p:cBhvr>
                                        <p:cTn id="98" dur="500"/>
                                        <p:tgtEl>
                                          <p:spTgt spid="110610"/>
                                        </p:tgtEl>
                                      </p:cBhvr>
                                    </p:animEffect>
                                  </p:childTnLst>
                                </p:cTn>
                              </p:par>
                            </p:childTnLst>
                          </p:cTn>
                        </p:par>
                      </p:childTnLst>
                    </p:cTn>
                  </p:par>
                  <p:par>
                    <p:cTn id="99" fill="hold" nodeType="clickPar">
                      <p:stCondLst>
                        <p:cond delay="indefinite"/>
                      </p:stCondLst>
                      <p:childTnLst>
                        <p:par>
                          <p:cTn id="100" fill="hold" nodeType="withGroup">
                            <p:stCondLst>
                              <p:cond delay="0"/>
                            </p:stCondLst>
                            <p:childTnLst>
                              <p:par>
                                <p:cTn id="101" presetID="22" presetClass="entr" presetSubtype="8" fill="hold" nodeType="clickEffect">
                                  <p:stCondLst>
                                    <p:cond delay="0"/>
                                  </p:stCondLst>
                                  <p:childTnLst>
                                    <p:set>
                                      <p:cBhvr>
                                        <p:cTn id="102" dur="1" fill="hold">
                                          <p:stCondLst>
                                            <p:cond delay="0"/>
                                          </p:stCondLst>
                                        </p:cTn>
                                        <p:tgtEl>
                                          <p:spTgt spid="110611"/>
                                        </p:tgtEl>
                                        <p:attrNameLst>
                                          <p:attrName>style.visibility</p:attrName>
                                        </p:attrNameLst>
                                      </p:cBhvr>
                                      <p:to>
                                        <p:strVal val="visible"/>
                                      </p:to>
                                    </p:set>
                                    <p:animEffect transition="in" filter="wipe(left)">
                                      <p:cBhvr>
                                        <p:cTn id="103" dur="500"/>
                                        <p:tgtEl>
                                          <p:spTgt spid="110611"/>
                                        </p:tgtEl>
                                      </p:cBhvr>
                                    </p:animEffect>
                                  </p:childTnLst>
                                </p:cTn>
                              </p:par>
                            </p:childTnLst>
                          </p:cTn>
                        </p:par>
                      </p:childTnLst>
                    </p:cTn>
                  </p:par>
                  <p:par>
                    <p:cTn id="104" fill="hold" nodeType="clickPar">
                      <p:stCondLst>
                        <p:cond delay="indefinite"/>
                      </p:stCondLst>
                      <p:childTnLst>
                        <p:par>
                          <p:cTn id="105" fill="hold" nodeType="withGroup">
                            <p:stCondLst>
                              <p:cond delay="0"/>
                            </p:stCondLst>
                            <p:childTnLst>
                              <p:par>
                                <p:cTn id="106" presetID="22" presetClass="entr" presetSubtype="8" fill="hold" nodeType="clickEffect">
                                  <p:stCondLst>
                                    <p:cond delay="0"/>
                                  </p:stCondLst>
                                  <p:childTnLst>
                                    <p:set>
                                      <p:cBhvr>
                                        <p:cTn id="107" dur="1" fill="hold">
                                          <p:stCondLst>
                                            <p:cond delay="0"/>
                                          </p:stCondLst>
                                        </p:cTn>
                                        <p:tgtEl>
                                          <p:spTgt spid="110612"/>
                                        </p:tgtEl>
                                        <p:attrNameLst>
                                          <p:attrName>style.visibility</p:attrName>
                                        </p:attrNameLst>
                                      </p:cBhvr>
                                      <p:to>
                                        <p:strVal val="visible"/>
                                      </p:to>
                                    </p:set>
                                    <p:animEffect transition="in" filter="wipe(left)">
                                      <p:cBhvr>
                                        <p:cTn id="108" dur="500"/>
                                        <p:tgtEl>
                                          <p:spTgt spid="110612"/>
                                        </p:tgtEl>
                                      </p:cBhvr>
                                    </p:animEffect>
                                  </p:childTnLst>
                                </p:cTn>
                              </p:par>
                            </p:childTnLst>
                          </p:cTn>
                        </p:par>
                      </p:childTnLst>
                    </p:cTn>
                  </p:par>
                  <p:par>
                    <p:cTn id="109" fill="hold" nodeType="clickPar">
                      <p:stCondLst>
                        <p:cond delay="indefinite"/>
                      </p:stCondLst>
                      <p:childTnLst>
                        <p:par>
                          <p:cTn id="110" fill="hold" nodeType="withGroup">
                            <p:stCondLst>
                              <p:cond delay="0"/>
                            </p:stCondLst>
                            <p:childTnLst>
                              <p:par>
                                <p:cTn id="111" presetID="22" presetClass="entr" presetSubtype="8" fill="hold" nodeType="clickEffect">
                                  <p:stCondLst>
                                    <p:cond delay="0"/>
                                  </p:stCondLst>
                                  <p:childTnLst>
                                    <p:set>
                                      <p:cBhvr>
                                        <p:cTn id="112" dur="1" fill="hold">
                                          <p:stCondLst>
                                            <p:cond delay="0"/>
                                          </p:stCondLst>
                                        </p:cTn>
                                        <p:tgtEl>
                                          <p:spTgt spid="110615"/>
                                        </p:tgtEl>
                                        <p:attrNameLst>
                                          <p:attrName>style.visibility</p:attrName>
                                        </p:attrNameLst>
                                      </p:cBhvr>
                                      <p:to>
                                        <p:strVal val="visible"/>
                                      </p:to>
                                    </p:set>
                                    <p:animEffect transition="in" filter="wipe(left)">
                                      <p:cBhvr>
                                        <p:cTn id="113" dur="500"/>
                                        <p:tgtEl>
                                          <p:spTgt spid="110615"/>
                                        </p:tgtEl>
                                      </p:cBhvr>
                                    </p:animEffect>
                                  </p:childTnLst>
                                </p:cTn>
                              </p:par>
                            </p:childTnLst>
                          </p:cTn>
                        </p:par>
                      </p:childTnLst>
                    </p:cTn>
                  </p:par>
                  <p:par>
                    <p:cTn id="114" fill="hold" nodeType="clickPar">
                      <p:stCondLst>
                        <p:cond delay="indefinite"/>
                      </p:stCondLst>
                      <p:childTnLst>
                        <p:par>
                          <p:cTn id="115" fill="hold" nodeType="withGroup">
                            <p:stCondLst>
                              <p:cond delay="0"/>
                            </p:stCondLst>
                            <p:childTnLst>
                              <p:par>
                                <p:cTn id="116" presetID="22" presetClass="entr" presetSubtype="8" fill="hold" nodeType="clickEffect">
                                  <p:stCondLst>
                                    <p:cond delay="0"/>
                                  </p:stCondLst>
                                  <p:childTnLst>
                                    <p:set>
                                      <p:cBhvr>
                                        <p:cTn id="117" dur="1" fill="hold">
                                          <p:stCondLst>
                                            <p:cond delay="0"/>
                                          </p:stCondLst>
                                        </p:cTn>
                                        <p:tgtEl>
                                          <p:spTgt spid="110616"/>
                                        </p:tgtEl>
                                        <p:attrNameLst>
                                          <p:attrName>style.visibility</p:attrName>
                                        </p:attrNameLst>
                                      </p:cBhvr>
                                      <p:to>
                                        <p:strVal val="visible"/>
                                      </p:to>
                                    </p:set>
                                    <p:animEffect transition="in" filter="wipe(left)">
                                      <p:cBhvr>
                                        <p:cTn id="118" dur="500"/>
                                        <p:tgtEl>
                                          <p:spTgt spid="110616"/>
                                        </p:tgtEl>
                                      </p:cBhvr>
                                    </p:animEffect>
                                  </p:childTnLst>
                                </p:cTn>
                              </p:par>
                            </p:childTnLst>
                          </p:cTn>
                        </p:par>
                      </p:childTnLst>
                    </p:cTn>
                  </p:par>
                  <p:par>
                    <p:cTn id="119" fill="hold" nodeType="clickPar">
                      <p:stCondLst>
                        <p:cond delay="indefinite"/>
                      </p:stCondLst>
                      <p:childTnLst>
                        <p:par>
                          <p:cTn id="120" fill="hold" nodeType="withGroup">
                            <p:stCondLst>
                              <p:cond delay="0"/>
                            </p:stCondLst>
                            <p:childTnLst>
                              <p:par>
                                <p:cTn id="121" presetID="22" presetClass="entr" presetSubtype="8" fill="hold" grpId="0" nodeType="clickEffect">
                                  <p:stCondLst>
                                    <p:cond delay="0"/>
                                  </p:stCondLst>
                                  <p:childTnLst>
                                    <p:set>
                                      <p:cBhvr>
                                        <p:cTn id="122" dur="1" fill="hold">
                                          <p:stCondLst>
                                            <p:cond delay="0"/>
                                          </p:stCondLst>
                                        </p:cTn>
                                        <p:tgtEl>
                                          <p:spTgt spid="110617"/>
                                        </p:tgtEl>
                                        <p:attrNameLst>
                                          <p:attrName>style.visibility</p:attrName>
                                        </p:attrNameLst>
                                      </p:cBhvr>
                                      <p:to>
                                        <p:strVal val="visible"/>
                                      </p:to>
                                    </p:set>
                                    <p:animEffect transition="in" filter="wipe(left)">
                                      <p:cBhvr>
                                        <p:cTn id="123" dur="500"/>
                                        <p:tgtEl>
                                          <p:spTgt spid="1106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594" grpId="0" autoUpdateAnimBg="0"/>
      <p:bldP spid="110596" grpId="0" animBg="1"/>
      <p:bldP spid="110603" grpId="0" animBg="1"/>
      <p:bldP spid="110607" grpId="0" autoUpdateAnimBg="0"/>
      <p:bldP spid="110609" grpId="0" autoUpdateAnimBg="0"/>
      <p:bldP spid="110617" grpId="0" autoUpdateAnimBg="0"/>
      <p:bldP spid="110618" grpId="0"/>
      <p:bldP spid="110619" grpId="0" autoUpdateAnimBg="0"/>
      <p:bldP spid="110620" grpId="0" autoUpdateAnimBg="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矩形 1"/>
          <p:cNvSpPr>
            <a:spLocks noChangeArrowheads="1"/>
          </p:cNvSpPr>
          <p:nvPr/>
        </p:nvSpPr>
        <p:spPr bwMode="auto">
          <a:xfrm>
            <a:off x="0" y="0"/>
            <a:ext cx="29527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defRPr/>
            </a:pPr>
            <a:r>
              <a:rPr lang="zh-CN" altLang="zh-CN" sz="2400" b="1">
                <a:solidFill>
                  <a:srgbClr val="FFC000"/>
                </a:solidFill>
                <a:latin typeface="+mn-lt"/>
              </a:rPr>
              <a:t>书中例题</a:t>
            </a:r>
            <a:r>
              <a:rPr lang="en-US" altLang="zh-CN" sz="2400" b="1">
                <a:solidFill>
                  <a:srgbClr val="FFC000"/>
                </a:solidFill>
                <a:latin typeface="+mn-lt"/>
              </a:rPr>
              <a:t> 10.3(p.444)</a:t>
            </a:r>
            <a:endParaRPr lang="zh-CN" altLang="zh-CN" sz="2400" b="1">
              <a:solidFill>
                <a:srgbClr val="FFC000"/>
              </a:solidFill>
              <a:latin typeface="+mn-lt"/>
            </a:endParaRPr>
          </a:p>
        </p:txBody>
      </p:sp>
      <p:sp>
        <p:nvSpPr>
          <p:cNvPr id="10243" name="Rectangle 1"/>
          <p:cNvSpPr>
            <a:spLocks noChangeArrowheads="1"/>
          </p:cNvSpPr>
          <p:nvPr/>
        </p:nvSpPr>
        <p:spPr bwMode="auto">
          <a:xfrm>
            <a:off x="33338" y="404813"/>
            <a:ext cx="9110662" cy="2000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defRPr/>
            </a:pPr>
            <a:r>
              <a:rPr lang="zh-CN" altLang="zh-CN" sz="2400" b="1">
                <a:solidFill>
                  <a:schemeClr val="bg1"/>
                </a:solidFill>
                <a:latin typeface="+mn-lt"/>
                <a:cs typeface="Times New Roman" pitchFamily="18" charset="0"/>
              </a:rPr>
              <a:t>长直导线载有变化的电流</a:t>
            </a:r>
            <a:r>
              <a:rPr lang="en-US" altLang="zh-CN" sz="2400" b="1">
                <a:solidFill>
                  <a:schemeClr val="bg1"/>
                </a:solidFill>
                <a:latin typeface="+mn-lt"/>
                <a:cs typeface="Times New Roman" pitchFamily="18" charset="0"/>
              </a:rPr>
              <a:t>i=(6t</a:t>
            </a:r>
            <a:r>
              <a:rPr lang="en-US" altLang="zh-CN" sz="2400" b="1" baseline="30000">
                <a:solidFill>
                  <a:schemeClr val="bg1"/>
                </a:solidFill>
                <a:latin typeface="+mn-lt"/>
                <a:cs typeface="Times New Roman" pitchFamily="18" charset="0"/>
              </a:rPr>
              <a:t>2</a:t>
            </a:r>
            <a:r>
              <a:rPr lang="zh-CN" altLang="en-US" sz="2400" b="1">
                <a:solidFill>
                  <a:schemeClr val="bg1"/>
                </a:solidFill>
                <a:latin typeface="+mn-lt"/>
                <a:cs typeface="Times New Roman" pitchFamily="18" charset="0"/>
              </a:rPr>
              <a:t>＋</a:t>
            </a:r>
            <a:r>
              <a:rPr lang="en-US" altLang="zh-CN" sz="2400" b="1">
                <a:solidFill>
                  <a:schemeClr val="bg1"/>
                </a:solidFill>
                <a:latin typeface="+mn-lt"/>
                <a:cs typeface="Times New Roman" pitchFamily="18" charset="0"/>
              </a:rPr>
              <a:t>6t) ×10</a:t>
            </a:r>
            <a:r>
              <a:rPr lang="en-US" altLang="zh-CN" sz="2400" b="1" baseline="30000">
                <a:solidFill>
                  <a:schemeClr val="bg1"/>
                </a:solidFill>
                <a:latin typeface="+mn-lt"/>
                <a:cs typeface="Times New Roman" pitchFamily="18" charset="0"/>
              </a:rPr>
              <a:t>-1</a:t>
            </a:r>
            <a:r>
              <a:rPr lang="en-US" altLang="zh-CN" sz="2400" b="1">
                <a:solidFill>
                  <a:schemeClr val="bg1"/>
                </a:solidFill>
                <a:latin typeface="+mn-lt"/>
                <a:cs typeface="Times New Roman" pitchFamily="18" charset="0"/>
              </a:rPr>
              <a:t>A</a:t>
            </a:r>
            <a:r>
              <a:rPr lang="zh-CN" altLang="en-US" sz="2400" b="1">
                <a:solidFill>
                  <a:schemeClr val="bg1"/>
                </a:solidFill>
                <a:latin typeface="+mn-lt"/>
                <a:cs typeface="Times New Roman" pitchFamily="18" charset="0"/>
              </a:rPr>
              <a:t>，接有电源的矩形线框放置在导线的同一平面里，如图，</a:t>
            </a:r>
            <a:r>
              <a:rPr lang="en-US" altLang="zh-CN" sz="2400" b="1">
                <a:solidFill>
                  <a:schemeClr val="bg1"/>
                </a:solidFill>
                <a:latin typeface="+mn-lt"/>
                <a:cs typeface="Times New Roman" pitchFamily="18" charset="0"/>
              </a:rPr>
              <a:t>a=0.1m</a:t>
            </a:r>
            <a:r>
              <a:rPr lang="zh-CN" altLang="en-US" sz="2400" b="1">
                <a:solidFill>
                  <a:schemeClr val="bg1"/>
                </a:solidFill>
                <a:latin typeface="+mn-lt"/>
                <a:cs typeface="Times New Roman" pitchFamily="18" charset="0"/>
              </a:rPr>
              <a:t>，</a:t>
            </a:r>
            <a:r>
              <a:rPr lang="en-US" altLang="zh-CN" sz="2400" b="1">
                <a:solidFill>
                  <a:schemeClr val="bg1"/>
                </a:solidFill>
                <a:latin typeface="+mn-lt"/>
                <a:cs typeface="Times New Roman" pitchFamily="18" charset="0"/>
              </a:rPr>
              <a:t>b=0.3m</a:t>
            </a:r>
            <a:r>
              <a:rPr lang="zh-CN" altLang="en-US" sz="2400" b="1">
                <a:solidFill>
                  <a:schemeClr val="bg1"/>
                </a:solidFill>
                <a:latin typeface="+mn-lt"/>
                <a:cs typeface="Times New Roman" pitchFamily="18" charset="0"/>
              </a:rPr>
              <a:t>，</a:t>
            </a:r>
            <a:r>
              <a:rPr lang="en-US" altLang="zh-CN" sz="2400" b="1">
                <a:solidFill>
                  <a:schemeClr val="bg1"/>
                </a:solidFill>
                <a:latin typeface="+mn-lt"/>
                <a:cs typeface="Times New Roman" pitchFamily="18" charset="0"/>
              </a:rPr>
              <a:t>L=0.3m</a:t>
            </a:r>
            <a:r>
              <a:rPr lang="zh-CN" altLang="en-US" sz="2400" b="1">
                <a:solidFill>
                  <a:schemeClr val="bg1"/>
                </a:solidFill>
                <a:latin typeface="+mn-lt"/>
                <a:cs typeface="Times New Roman" pitchFamily="18" charset="0"/>
              </a:rPr>
              <a:t>，电源电动势</a:t>
            </a:r>
            <a:r>
              <a:rPr lang="en-US" altLang="zh-CN" sz="2800" b="1">
                <a:solidFill>
                  <a:schemeClr val="bg1"/>
                </a:solidFill>
                <a:latin typeface="+mn-lt"/>
                <a:cs typeface="Times New Roman" pitchFamily="18" charset="0"/>
              </a:rPr>
              <a:t>ε</a:t>
            </a:r>
            <a:r>
              <a:rPr lang="en-US" altLang="zh-CN" sz="2400" b="1">
                <a:solidFill>
                  <a:schemeClr val="bg1"/>
                </a:solidFill>
                <a:latin typeface="+mn-lt"/>
                <a:cs typeface="Times New Roman" pitchFamily="18" charset="0"/>
              </a:rPr>
              <a:t>=2V</a:t>
            </a:r>
            <a:r>
              <a:rPr lang="zh-CN" altLang="en-US" sz="2400" b="1">
                <a:solidFill>
                  <a:schemeClr val="bg1"/>
                </a:solidFill>
                <a:latin typeface="+mn-lt"/>
                <a:cs typeface="Times New Roman" pitchFamily="18" charset="0"/>
              </a:rPr>
              <a:t>，线圈内磁介质的磁导率</a:t>
            </a:r>
            <a:r>
              <a:rPr lang="en-US" altLang="zh-CN" sz="2800" b="1">
                <a:solidFill>
                  <a:schemeClr val="bg1"/>
                </a:solidFill>
                <a:latin typeface="+mn-lt"/>
                <a:cs typeface="Times New Roman" pitchFamily="18" charset="0"/>
              </a:rPr>
              <a:t>μ</a:t>
            </a:r>
            <a:r>
              <a:rPr lang="en-US" altLang="zh-CN" sz="2400" b="1">
                <a:solidFill>
                  <a:schemeClr val="bg1"/>
                </a:solidFill>
                <a:latin typeface="+mn-lt"/>
                <a:cs typeface="Times New Roman" pitchFamily="18" charset="0"/>
              </a:rPr>
              <a:t>=1.46×10</a:t>
            </a:r>
            <a:r>
              <a:rPr lang="en-US" altLang="zh-CN" sz="2400" b="1" baseline="30000">
                <a:solidFill>
                  <a:schemeClr val="bg1"/>
                </a:solidFill>
                <a:latin typeface="+mn-lt"/>
                <a:cs typeface="Times New Roman" pitchFamily="18" charset="0"/>
              </a:rPr>
              <a:t>-4</a:t>
            </a:r>
            <a:r>
              <a:rPr lang="en-US" altLang="zh-CN" sz="2400" b="1">
                <a:solidFill>
                  <a:schemeClr val="bg1"/>
                </a:solidFill>
                <a:latin typeface="+mn-lt"/>
                <a:cs typeface="Times New Roman" pitchFamily="18" charset="0"/>
              </a:rPr>
              <a:t>Tm/A</a:t>
            </a:r>
            <a:r>
              <a:rPr lang="zh-CN" altLang="en-US" sz="2400" b="1">
                <a:solidFill>
                  <a:schemeClr val="bg1"/>
                </a:solidFill>
                <a:latin typeface="+mn-lt"/>
                <a:cs typeface="Times New Roman" pitchFamily="18" charset="0"/>
              </a:rPr>
              <a:t>，线圈总匝数为</a:t>
            </a:r>
            <a:r>
              <a:rPr lang="en-US" altLang="zh-CN" sz="2400" b="1">
                <a:solidFill>
                  <a:schemeClr val="bg1"/>
                </a:solidFill>
                <a:latin typeface="+mn-lt"/>
                <a:cs typeface="Times New Roman" pitchFamily="18" charset="0"/>
              </a:rPr>
              <a:t>1000</a:t>
            </a:r>
            <a:r>
              <a:rPr lang="zh-CN" altLang="en-US" sz="2400" b="1">
                <a:solidFill>
                  <a:schemeClr val="bg1"/>
                </a:solidFill>
                <a:latin typeface="+mn-lt"/>
                <a:cs typeface="Times New Roman" pitchFamily="18" charset="0"/>
              </a:rPr>
              <a:t>，电阻</a:t>
            </a:r>
            <a:r>
              <a:rPr lang="en-US" altLang="zh-CN" sz="2400" b="1">
                <a:solidFill>
                  <a:schemeClr val="bg1"/>
                </a:solidFill>
                <a:latin typeface="+mn-lt"/>
                <a:cs typeface="Times New Roman" pitchFamily="18" charset="0"/>
              </a:rPr>
              <a:t>R=2</a:t>
            </a:r>
            <a:r>
              <a:rPr lang="zh-CN" altLang="en-US" sz="2400" b="1">
                <a:solidFill>
                  <a:schemeClr val="bg1"/>
                </a:solidFill>
                <a:latin typeface="+mn-lt"/>
                <a:cs typeface="Times New Roman" pitchFamily="18" charset="0"/>
              </a:rPr>
              <a:t>欧姆。</a:t>
            </a:r>
          </a:p>
          <a:p>
            <a:pPr>
              <a:defRPr/>
            </a:pPr>
            <a:r>
              <a:rPr lang="zh-CN" altLang="en-US" sz="2400" b="1">
                <a:solidFill>
                  <a:schemeClr val="bg1"/>
                </a:solidFill>
                <a:latin typeface="+mn-lt"/>
                <a:cs typeface="Times New Roman" pitchFamily="18" charset="0"/>
              </a:rPr>
              <a:t>求：</a:t>
            </a:r>
            <a:r>
              <a:rPr lang="en-US" altLang="zh-CN" sz="2400" b="1">
                <a:solidFill>
                  <a:schemeClr val="bg1"/>
                </a:solidFill>
                <a:latin typeface="+mn-lt"/>
                <a:cs typeface="Times New Roman" pitchFamily="18" charset="0"/>
              </a:rPr>
              <a:t>t=1min</a:t>
            </a:r>
            <a:r>
              <a:rPr lang="zh-CN" altLang="en-US" sz="2400" b="1">
                <a:solidFill>
                  <a:schemeClr val="bg1"/>
                </a:solidFill>
                <a:latin typeface="+mn-lt"/>
                <a:cs typeface="Times New Roman" pitchFamily="18" charset="0"/>
              </a:rPr>
              <a:t>时线圈中电流</a:t>
            </a:r>
            <a:r>
              <a:rPr lang="en-US" altLang="zh-CN" sz="2400" b="1">
                <a:solidFill>
                  <a:schemeClr val="bg1"/>
                </a:solidFill>
                <a:latin typeface="+mn-lt"/>
                <a:cs typeface="Times New Roman" pitchFamily="18" charset="0"/>
              </a:rPr>
              <a:t>I</a:t>
            </a:r>
            <a:r>
              <a:rPr lang="zh-CN" altLang="en-US" sz="2400" b="1">
                <a:solidFill>
                  <a:schemeClr val="bg1"/>
                </a:solidFill>
                <a:latin typeface="+mn-lt"/>
                <a:cs typeface="Times New Roman" pitchFamily="18" charset="0"/>
              </a:rPr>
              <a:t>的大小和方向。</a:t>
            </a:r>
            <a:r>
              <a:rPr lang="zh-CN" altLang="en-US" sz="1100" b="1">
                <a:solidFill>
                  <a:schemeClr val="bg1"/>
                </a:solidFill>
                <a:latin typeface="+mn-lt"/>
              </a:rPr>
              <a:t> </a:t>
            </a:r>
            <a:endParaRPr lang="zh-CN" altLang="en-US" sz="3200" b="1">
              <a:solidFill>
                <a:schemeClr val="bg1"/>
              </a:solidFill>
              <a:latin typeface="+mn-lt"/>
            </a:endParaRPr>
          </a:p>
        </p:txBody>
      </p:sp>
      <p:pic>
        <p:nvPicPr>
          <p:cNvPr id="1229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05588" y="1628775"/>
            <a:ext cx="2538412" cy="2925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矩形 1"/>
          <p:cNvSpPr/>
          <p:nvPr/>
        </p:nvSpPr>
        <p:spPr>
          <a:xfrm>
            <a:off x="80963" y="2401888"/>
            <a:ext cx="5957887" cy="831850"/>
          </a:xfrm>
          <a:prstGeom prst="rect">
            <a:avLst/>
          </a:prstGeom>
        </p:spPr>
        <p:txBody>
          <a:bodyPr>
            <a:spAutoFit/>
          </a:bodyPr>
          <a:lstStyle/>
          <a:p>
            <a:pPr eaLnBrk="1" hangingPunct="1">
              <a:defRPr/>
            </a:pPr>
            <a:r>
              <a:rPr lang="zh-CN" altLang="zh-CN" sz="2400" b="1">
                <a:solidFill>
                  <a:schemeClr val="bg1"/>
                </a:solidFill>
                <a:latin typeface="+mn-lt"/>
              </a:rPr>
              <a:t>解：在距长直导线为</a:t>
            </a:r>
            <a:r>
              <a:rPr lang="en-US" altLang="zh-CN" sz="2400" b="1">
                <a:solidFill>
                  <a:schemeClr val="bg1"/>
                </a:solidFill>
                <a:latin typeface="+mn-lt"/>
              </a:rPr>
              <a:t>r</a:t>
            </a:r>
            <a:r>
              <a:rPr lang="zh-CN" altLang="zh-CN" sz="2400" b="1">
                <a:solidFill>
                  <a:schemeClr val="bg1"/>
                </a:solidFill>
                <a:latin typeface="+mn-lt"/>
              </a:rPr>
              <a:t>的矩形面积元</a:t>
            </a:r>
            <a:r>
              <a:rPr lang="en-US" altLang="zh-CN" sz="2400" b="1">
                <a:solidFill>
                  <a:schemeClr val="bg1"/>
                </a:solidFill>
                <a:latin typeface="+mn-lt"/>
              </a:rPr>
              <a:t>d</a:t>
            </a:r>
            <a:r>
              <a:rPr lang="en-US" altLang="zh-CN" sz="2400" b="1" i="1">
                <a:solidFill>
                  <a:schemeClr val="bg1"/>
                </a:solidFill>
                <a:latin typeface="+mn-lt"/>
              </a:rPr>
              <a:t>s</a:t>
            </a:r>
            <a:r>
              <a:rPr lang="en-US" altLang="zh-CN" sz="2400" b="1">
                <a:solidFill>
                  <a:schemeClr val="bg1"/>
                </a:solidFill>
                <a:latin typeface="+mn-lt"/>
              </a:rPr>
              <a:t>=</a:t>
            </a:r>
            <a:r>
              <a:rPr lang="en-US" altLang="zh-CN" sz="2400" b="1" i="1">
                <a:solidFill>
                  <a:schemeClr val="bg1"/>
                </a:solidFill>
                <a:latin typeface="+mn-lt"/>
              </a:rPr>
              <a:t>L</a:t>
            </a:r>
            <a:r>
              <a:rPr lang="en-US" altLang="zh-CN" sz="2400" b="1">
                <a:solidFill>
                  <a:schemeClr val="bg1"/>
                </a:solidFill>
                <a:latin typeface="+mn-lt"/>
              </a:rPr>
              <a:t>d</a:t>
            </a:r>
            <a:r>
              <a:rPr lang="en-US" altLang="zh-CN" sz="2400" b="1" i="1">
                <a:solidFill>
                  <a:schemeClr val="bg1"/>
                </a:solidFill>
                <a:latin typeface="+mn-lt"/>
              </a:rPr>
              <a:t>r</a:t>
            </a:r>
            <a:r>
              <a:rPr lang="zh-CN" altLang="zh-CN" sz="2400" b="1">
                <a:solidFill>
                  <a:schemeClr val="bg1"/>
                </a:solidFill>
                <a:latin typeface="+mn-lt"/>
              </a:rPr>
              <a:t>，磁感应强度</a:t>
            </a:r>
            <a:endParaRPr lang="zh-CN" altLang="en-US" sz="2400" b="1">
              <a:solidFill>
                <a:schemeClr val="bg1"/>
              </a:solidFill>
              <a:latin typeface="+mn-lt"/>
            </a:endParaRPr>
          </a:p>
        </p:txBody>
      </p:sp>
      <p:sp>
        <p:nvSpPr>
          <p:cNvPr id="3" name="Rectangle 7"/>
          <p:cNvSpPr>
            <a:spLocks noChangeArrowheads="1"/>
          </p:cNvSpPr>
          <p:nvPr/>
        </p:nvSpPr>
        <p:spPr bwMode="auto">
          <a:xfrm>
            <a:off x="0" y="-184150"/>
            <a:ext cx="18415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1" hangingPunct="1">
              <a:defRPr/>
            </a:pPr>
            <a:endParaRPr lang="zh-CN" altLang="en-US" b="1">
              <a:solidFill>
                <a:schemeClr val="bg1"/>
              </a:solidFill>
              <a:latin typeface="+mn-lt"/>
            </a:endParaRPr>
          </a:p>
        </p:txBody>
      </p:sp>
      <p:graphicFrame>
        <p:nvGraphicFramePr>
          <p:cNvPr id="4" name="对象 3"/>
          <p:cNvGraphicFramePr>
            <a:graphicFrameLocks noChangeAspect="1"/>
          </p:cNvGraphicFramePr>
          <p:nvPr/>
        </p:nvGraphicFramePr>
        <p:xfrm>
          <a:off x="1962150" y="2719388"/>
          <a:ext cx="1081088" cy="742950"/>
        </p:xfrm>
        <a:graphic>
          <a:graphicData uri="http://schemas.openxmlformats.org/presentationml/2006/ole">
            <mc:AlternateContent xmlns:mc="http://schemas.openxmlformats.org/markup-compatibility/2006">
              <mc:Choice xmlns:v="urn:schemas-microsoft-com:vml" Requires="v">
                <p:oleObj spid="_x0000_s12314" name="Equation" r:id="rId4" imgW="571252" imgH="393529" progId="Equation.DSMT4">
                  <p:embed/>
                </p:oleObj>
              </mc:Choice>
              <mc:Fallback>
                <p:oleObj name="Equation" r:id="rId4" imgW="571252" imgH="393529" progId="Equation.DSMT4">
                  <p:embed/>
                  <p:pic>
                    <p:nvPicPr>
                      <p:cNvPr id="0" name="对象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62150" y="2719388"/>
                        <a:ext cx="1081088" cy="74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 name="矩形 4"/>
          <p:cNvSpPr/>
          <p:nvPr/>
        </p:nvSpPr>
        <p:spPr>
          <a:xfrm>
            <a:off x="115888" y="3373438"/>
            <a:ext cx="3879850" cy="461962"/>
          </a:xfrm>
          <a:prstGeom prst="rect">
            <a:avLst/>
          </a:prstGeom>
        </p:spPr>
        <p:txBody>
          <a:bodyPr wrap="none">
            <a:spAutoFit/>
          </a:bodyPr>
          <a:lstStyle/>
          <a:p>
            <a:pPr eaLnBrk="1" hangingPunct="1">
              <a:defRPr/>
            </a:pPr>
            <a:r>
              <a:rPr lang="zh-CN" altLang="zh-CN" sz="2400" b="1">
                <a:solidFill>
                  <a:schemeClr val="bg1"/>
                </a:solidFill>
                <a:latin typeface="+mn-lt"/>
              </a:rPr>
              <a:t>穿过面积元</a:t>
            </a:r>
            <a:r>
              <a:rPr lang="en-US" altLang="zh-CN" sz="2400" b="1">
                <a:solidFill>
                  <a:schemeClr val="bg1"/>
                </a:solidFill>
                <a:latin typeface="+mn-lt"/>
              </a:rPr>
              <a:t>d</a:t>
            </a:r>
            <a:r>
              <a:rPr lang="en-US" altLang="zh-CN" sz="2400" b="1" i="1">
                <a:solidFill>
                  <a:schemeClr val="bg1"/>
                </a:solidFill>
                <a:latin typeface="+mn-lt"/>
              </a:rPr>
              <a:t>s</a:t>
            </a:r>
            <a:r>
              <a:rPr lang="zh-CN" altLang="zh-CN" sz="2400" b="1">
                <a:solidFill>
                  <a:schemeClr val="bg1"/>
                </a:solidFill>
                <a:latin typeface="+mn-lt"/>
              </a:rPr>
              <a:t>的磁通量为：</a:t>
            </a:r>
          </a:p>
        </p:txBody>
      </p:sp>
      <p:sp>
        <p:nvSpPr>
          <p:cNvPr id="6" name="Rectangle 9"/>
          <p:cNvSpPr>
            <a:spLocks noChangeArrowheads="1"/>
          </p:cNvSpPr>
          <p:nvPr/>
        </p:nvSpPr>
        <p:spPr bwMode="auto">
          <a:xfrm>
            <a:off x="0" y="-184150"/>
            <a:ext cx="18415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1" hangingPunct="1">
              <a:defRPr/>
            </a:pPr>
            <a:endParaRPr lang="zh-CN" altLang="en-US" b="1">
              <a:solidFill>
                <a:schemeClr val="bg1"/>
              </a:solidFill>
              <a:latin typeface="+mn-lt"/>
            </a:endParaRPr>
          </a:p>
        </p:txBody>
      </p:sp>
      <p:graphicFrame>
        <p:nvGraphicFramePr>
          <p:cNvPr id="7" name="对象 6"/>
          <p:cNvGraphicFramePr>
            <a:graphicFrameLocks noChangeAspect="1"/>
          </p:cNvGraphicFramePr>
          <p:nvPr/>
        </p:nvGraphicFramePr>
        <p:xfrm>
          <a:off x="3760788" y="3286125"/>
          <a:ext cx="2611437" cy="719138"/>
        </p:xfrm>
        <a:graphic>
          <a:graphicData uri="http://schemas.openxmlformats.org/presentationml/2006/ole">
            <mc:AlternateContent xmlns:mc="http://schemas.openxmlformats.org/markup-compatibility/2006">
              <mc:Choice xmlns:v="urn:schemas-microsoft-com:vml" Requires="v">
                <p:oleObj spid="_x0000_s12315" name="Equation" r:id="rId6" imgW="1435100" imgH="393700" progId="Equation.DSMT4">
                  <p:embed/>
                </p:oleObj>
              </mc:Choice>
              <mc:Fallback>
                <p:oleObj name="Equation" r:id="rId6" imgW="1435100" imgH="393700" progId="Equation.DSMT4">
                  <p:embed/>
                  <p:pic>
                    <p:nvPicPr>
                      <p:cNvPr id="0" name="对象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60788" y="3286125"/>
                        <a:ext cx="2611437" cy="719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 name="矩形 7"/>
          <p:cNvSpPr/>
          <p:nvPr/>
        </p:nvSpPr>
        <p:spPr>
          <a:xfrm>
            <a:off x="120650" y="3854450"/>
            <a:ext cx="3897313" cy="461963"/>
          </a:xfrm>
          <a:prstGeom prst="rect">
            <a:avLst/>
          </a:prstGeom>
        </p:spPr>
        <p:txBody>
          <a:bodyPr wrap="none">
            <a:spAutoFit/>
          </a:bodyPr>
          <a:lstStyle/>
          <a:p>
            <a:pPr eaLnBrk="1" hangingPunct="1">
              <a:defRPr/>
            </a:pPr>
            <a:r>
              <a:rPr lang="zh-CN" altLang="zh-CN" sz="2400" b="1">
                <a:solidFill>
                  <a:schemeClr val="bg1"/>
                </a:solidFill>
                <a:latin typeface="+mn-lt"/>
              </a:rPr>
              <a:t>穿过矩形线圈的磁通量为：</a:t>
            </a:r>
          </a:p>
        </p:txBody>
      </p:sp>
      <p:sp>
        <p:nvSpPr>
          <p:cNvPr id="9" name="Rectangle 11"/>
          <p:cNvSpPr>
            <a:spLocks noChangeArrowheads="1"/>
          </p:cNvSpPr>
          <p:nvPr/>
        </p:nvSpPr>
        <p:spPr bwMode="auto">
          <a:xfrm>
            <a:off x="0" y="-184150"/>
            <a:ext cx="18415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1" hangingPunct="1">
              <a:defRPr/>
            </a:pPr>
            <a:endParaRPr lang="zh-CN" altLang="en-US" b="1">
              <a:solidFill>
                <a:schemeClr val="bg1"/>
              </a:solidFill>
              <a:latin typeface="+mn-lt"/>
            </a:endParaRPr>
          </a:p>
        </p:txBody>
      </p:sp>
      <p:graphicFrame>
        <p:nvGraphicFramePr>
          <p:cNvPr id="10" name="对象 9"/>
          <p:cNvGraphicFramePr>
            <a:graphicFrameLocks noChangeAspect="1"/>
          </p:cNvGraphicFramePr>
          <p:nvPr/>
        </p:nvGraphicFramePr>
        <p:xfrm>
          <a:off x="2035175" y="4149725"/>
          <a:ext cx="3892550" cy="711200"/>
        </p:xfrm>
        <a:graphic>
          <a:graphicData uri="http://schemas.openxmlformats.org/presentationml/2006/ole">
            <mc:AlternateContent xmlns:mc="http://schemas.openxmlformats.org/markup-compatibility/2006">
              <mc:Choice xmlns:v="urn:schemas-microsoft-com:vml" Requires="v">
                <p:oleObj spid="_x0000_s12316" name="Equation" r:id="rId8" imgW="2159000" imgH="393700" progId="Equation.DSMT4">
                  <p:embed/>
                </p:oleObj>
              </mc:Choice>
              <mc:Fallback>
                <p:oleObj name="Equation" r:id="rId8" imgW="2159000" imgH="393700" progId="Equation.DSMT4">
                  <p:embed/>
                  <p:pic>
                    <p:nvPicPr>
                      <p:cNvPr id="0" name="对象 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035175" y="4149725"/>
                        <a:ext cx="3892550"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1" name="矩形 10"/>
          <p:cNvSpPr/>
          <p:nvPr/>
        </p:nvSpPr>
        <p:spPr>
          <a:xfrm>
            <a:off x="88900" y="4860925"/>
            <a:ext cx="3281363" cy="400050"/>
          </a:xfrm>
          <a:prstGeom prst="rect">
            <a:avLst/>
          </a:prstGeom>
        </p:spPr>
        <p:txBody>
          <a:bodyPr wrap="none">
            <a:spAutoFit/>
          </a:bodyPr>
          <a:lstStyle/>
          <a:p>
            <a:pPr eaLnBrk="1" hangingPunct="1">
              <a:defRPr/>
            </a:pPr>
            <a:r>
              <a:rPr lang="zh-CN" altLang="zh-CN" sz="2000" b="1">
                <a:solidFill>
                  <a:schemeClr val="bg1"/>
                </a:solidFill>
                <a:latin typeface="+mn-lt"/>
              </a:rPr>
              <a:t>整个线圈的感应电动势为：</a:t>
            </a:r>
          </a:p>
        </p:txBody>
      </p:sp>
      <p:sp>
        <p:nvSpPr>
          <p:cNvPr id="12" name="Rectangle 13"/>
          <p:cNvSpPr>
            <a:spLocks noChangeArrowheads="1"/>
          </p:cNvSpPr>
          <p:nvPr/>
        </p:nvSpPr>
        <p:spPr bwMode="auto">
          <a:xfrm>
            <a:off x="0" y="-184150"/>
            <a:ext cx="18415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1" hangingPunct="1">
              <a:defRPr/>
            </a:pPr>
            <a:endParaRPr lang="zh-CN" altLang="en-US" b="1">
              <a:solidFill>
                <a:schemeClr val="bg1"/>
              </a:solidFill>
              <a:latin typeface="+mn-lt"/>
            </a:endParaRPr>
          </a:p>
        </p:txBody>
      </p:sp>
      <p:graphicFrame>
        <p:nvGraphicFramePr>
          <p:cNvPr id="13" name="对象 12"/>
          <p:cNvGraphicFramePr>
            <a:graphicFrameLocks noChangeAspect="1"/>
          </p:cNvGraphicFramePr>
          <p:nvPr/>
        </p:nvGraphicFramePr>
        <p:xfrm>
          <a:off x="3203575" y="4797425"/>
          <a:ext cx="5762625" cy="647700"/>
        </p:xfrm>
        <a:graphic>
          <a:graphicData uri="http://schemas.openxmlformats.org/presentationml/2006/ole">
            <mc:AlternateContent xmlns:mc="http://schemas.openxmlformats.org/markup-compatibility/2006">
              <mc:Choice xmlns:v="urn:schemas-microsoft-com:vml" Requires="v">
                <p:oleObj spid="_x0000_s12317" name="Equation" r:id="rId10" imgW="3505200" imgH="393700" progId="Equation.DSMT4">
                  <p:embed/>
                </p:oleObj>
              </mc:Choice>
              <mc:Fallback>
                <p:oleObj name="Equation" r:id="rId10" imgW="3505200" imgH="393700" progId="Equation.DSMT4">
                  <p:embed/>
                  <p:pic>
                    <p:nvPicPr>
                      <p:cNvPr id="0" name="对象 1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203575" y="4797425"/>
                        <a:ext cx="5762625"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4" name="矩形 13"/>
          <p:cNvSpPr/>
          <p:nvPr/>
        </p:nvSpPr>
        <p:spPr>
          <a:xfrm>
            <a:off x="90488" y="5445125"/>
            <a:ext cx="7524750" cy="461963"/>
          </a:xfrm>
          <a:prstGeom prst="rect">
            <a:avLst/>
          </a:prstGeom>
        </p:spPr>
        <p:txBody>
          <a:bodyPr>
            <a:spAutoFit/>
          </a:bodyPr>
          <a:lstStyle/>
          <a:p>
            <a:pPr eaLnBrk="1" hangingPunct="1">
              <a:defRPr/>
            </a:pPr>
            <a:r>
              <a:rPr lang="zh-CN" altLang="zh-CN" sz="2400" b="1">
                <a:solidFill>
                  <a:schemeClr val="bg1"/>
                </a:solidFill>
                <a:latin typeface="+mn-lt"/>
              </a:rPr>
              <a:t>当</a:t>
            </a:r>
            <a:r>
              <a:rPr lang="en-US" altLang="zh-CN" sz="2400" b="1">
                <a:solidFill>
                  <a:schemeClr val="bg1"/>
                </a:solidFill>
                <a:latin typeface="+mn-lt"/>
              </a:rPr>
              <a:t>t=1min=60s</a:t>
            </a:r>
            <a:r>
              <a:rPr lang="zh-CN" altLang="zh-CN" sz="2400" b="1">
                <a:solidFill>
                  <a:schemeClr val="bg1"/>
                </a:solidFill>
                <a:latin typeface="+mn-lt"/>
              </a:rPr>
              <a:t>时</a:t>
            </a:r>
            <a:r>
              <a:rPr lang="en-US" altLang="zh-CN" sz="2400" b="1">
                <a:solidFill>
                  <a:schemeClr val="bg1"/>
                </a:solidFill>
                <a:latin typeface="+mn-lt"/>
              </a:rPr>
              <a:t>,</a:t>
            </a:r>
            <a:r>
              <a:rPr lang="en-US" altLang="zh-CN" sz="2400" b="1" i="1">
                <a:solidFill>
                  <a:schemeClr val="bg1"/>
                </a:solidFill>
                <a:latin typeface="+mn-lt"/>
              </a:rPr>
              <a:t>ε</a:t>
            </a:r>
            <a:r>
              <a:rPr lang="en-US" altLang="zh-CN" sz="2400" b="1" i="1" baseline="-25000">
                <a:solidFill>
                  <a:schemeClr val="bg1"/>
                </a:solidFill>
                <a:latin typeface="+mn-lt"/>
              </a:rPr>
              <a:t>i</a:t>
            </a:r>
            <a:r>
              <a:rPr lang="zh-CN" altLang="zh-CN" sz="2400" b="1">
                <a:solidFill>
                  <a:schemeClr val="bg1"/>
                </a:solidFill>
                <a:latin typeface="+mn-lt"/>
              </a:rPr>
              <a:t>＝－</a:t>
            </a:r>
            <a:r>
              <a:rPr lang="en-US" altLang="zh-CN" sz="2400" b="1">
                <a:solidFill>
                  <a:schemeClr val="bg1"/>
                </a:solidFill>
                <a:latin typeface="+mn-lt"/>
              </a:rPr>
              <a:t>0.56 (V) </a:t>
            </a:r>
            <a:r>
              <a:rPr lang="zh-CN" altLang="en-US" sz="2400" b="1">
                <a:solidFill>
                  <a:schemeClr val="bg1"/>
                </a:solidFill>
                <a:latin typeface="+mn-lt"/>
              </a:rPr>
              <a:t>，</a:t>
            </a:r>
            <a:r>
              <a:rPr lang="zh-CN" altLang="zh-CN" sz="2400" b="1">
                <a:solidFill>
                  <a:schemeClr val="bg1"/>
                </a:solidFill>
                <a:latin typeface="+mn-lt"/>
              </a:rPr>
              <a:t>方向为逆时针</a:t>
            </a:r>
          </a:p>
        </p:txBody>
      </p:sp>
      <p:sp>
        <p:nvSpPr>
          <p:cNvPr id="15" name="矩形 14"/>
          <p:cNvSpPr/>
          <p:nvPr/>
        </p:nvSpPr>
        <p:spPr>
          <a:xfrm>
            <a:off x="184150" y="6048375"/>
            <a:ext cx="2351088" cy="461963"/>
          </a:xfrm>
          <a:prstGeom prst="rect">
            <a:avLst/>
          </a:prstGeom>
        </p:spPr>
        <p:txBody>
          <a:bodyPr wrap="none">
            <a:spAutoFit/>
          </a:bodyPr>
          <a:lstStyle/>
          <a:p>
            <a:pPr eaLnBrk="1" hangingPunct="1">
              <a:defRPr/>
            </a:pPr>
            <a:r>
              <a:rPr lang="zh-CN" altLang="zh-CN" sz="2400" b="1">
                <a:solidFill>
                  <a:schemeClr val="bg1"/>
                </a:solidFill>
                <a:latin typeface="+mn-lt"/>
              </a:rPr>
              <a:t>线圈中的电流：</a:t>
            </a:r>
            <a:endParaRPr lang="zh-CN" altLang="en-US" sz="2400" b="1">
              <a:solidFill>
                <a:schemeClr val="bg1"/>
              </a:solidFill>
              <a:latin typeface="+mn-lt"/>
            </a:endParaRPr>
          </a:p>
        </p:txBody>
      </p:sp>
      <p:sp>
        <p:nvSpPr>
          <p:cNvPr id="16" name="Rectangle 15"/>
          <p:cNvSpPr>
            <a:spLocks noChangeArrowheads="1"/>
          </p:cNvSpPr>
          <p:nvPr/>
        </p:nvSpPr>
        <p:spPr bwMode="auto">
          <a:xfrm>
            <a:off x="0" y="-184150"/>
            <a:ext cx="18415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1" hangingPunct="1">
              <a:defRPr/>
            </a:pPr>
            <a:endParaRPr lang="zh-CN" altLang="en-US" b="1">
              <a:solidFill>
                <a:schemeClr val="bg1"/>
              </a:solidFill>
              <a:latin typeface="+mn-lt"/>
            </a:endParaRPr>
          </a:p>
        </p:txBody>
      </p:sp>
      <p:graphicFrame>
        <p:nvGraphicFramePr>
          <p:cNvPr id="17" name="对象 16"/>
          <p:cNvGraphicFramePr>
            <a:graphicFrameLocks noChangeAspect="1"/>
          </p:cNvGraphicFramePr>
          <p:nvPr/>
        </p:nvGraphicFramePr>
        <p:xfrm>
          <a:off x="2557463" y="5934075"/>
          <a:ext cx="3327400" cy="690563"/>
        </p:xfrm>
        <a:graphic>
          <a:graphicData uri="http://schemas.openxmlformats.org/presentationml/2006/ole">
            <mc:AlternateContent xmlns:mc="http://schemas.openxmlformats.org/markup-compatibility/2006">
              <mc:Choice xmlns:v="urn:schemas-microsoft-com:vml" Requires="v">
                <p:oleObj spid="_x0000_s12318" name="Equation" r:id="rId12" imgW="1905000" imgH="393700" progId="Equation.DSMT4">
                  <p:embed/>
                </p:oleObj>
              </mc:Choice>
              <mc:Fallback>
                <p:oleObj name="Equation" r:id="rId12" imgW="1905000" imgH="393700" progId="Equation.DSMT4">
                  <p:embed/>
                  <p:pic>
                    <p:nvPicPr>
                      <p:cNvPr id="0" name="对象 16"/>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557463" y="5934075"/>
                        <a:ext cx="3327400" cy="69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8" grpId="0"/>
      <p:bldP spid="11" grpId="0"/>
      <p:bldP spid="14" grpId="0"/>
      <p:bldP spid="15" grpId="0"/>
    </p:bldLst>
  </p:timing>
</p:sld>
</file>

<file path=ppt/theme/theme1.xml><?xml version="1.0" encoding="utf-8"?>
<a:theme xmlns:a="http://schemas.openxmlformats.org/drawingml/2006/main" name="1_默认设计模板">
  <a:themeElements>
    <a:clrScheme name="1_默认设计模板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默认设计模板">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默认设计模板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默认设计模板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默认设计模板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默认设计模板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默认设计模板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默认设计模板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默认设计模板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1498</TotalTime>
  <Words>4644</Words>
  <Application>Microsoft Office PowerPoint</Application>
  <PresentationFormat>全屏显示(4:3)</PresentationFormat>
  <Paragraphs>521</Paragraphs>
  <Slides>72</Slides>
  <Notes>2</Notes>
  <HiddenSlides>0</HiddenSlides>
  <MMClips>0</MMClips>
  <ScaleCrop>false</ScaleCrop>
  <HeadingPairs>
    <vt:vector size="8" baseType="variant">
      <vt:variant>
        <vt:lpstr>已用的字体</vt:lpstr>
      </vt:variant>
      <vt:variant>
        <vt:i4>11</vt:i4>
      </vt:variant>
      <vt:variant>
        <vt:lpstr>主题</vt:lpstr>
      </vt:variant>
      <vt:variant>
        <vt:i4>1</vt:i4>
      </vt:variant>
      <vt:variant>
        <vt:lpstr>嵌入 OLE 服务器</vt:lpstr>
      </vt:variant>
      <vt:variant>
        <vt:i4>2</vt:i4>
      </vt:variant>
      <vt:variant>
        <vt:lpstr>幻灯片标题</vt:lpstr>
      </vt:variant>
      <vt:variant>
        <vt:i4>72</vt:i4>
      </vt:variant>
    </vt:vector>
  </HeadingPairs>
  <TitlesOfParts>
    <vt:vector size="86" baseType="lpstr">
      <vt:lpstr>黑体</vt:lpstr>
      <vt:lpstr>华文楷体</vt:lpstr>
      <vt:lpstr>华文中宋</vt:lpstr>
      <vt:lpstr>楷体_GB2312</vt:lpstr>
      <vt:lpstr>隶书</vt:lpstr>
      <vt:lpstr>宋体</vt:lpstr>
      <vt:lpstr>Arial</vt:lpstr>
      <vt:lpstr>Calibri</vt:lpstr>
      <vt:lpstr>Symbol</vt:lpstr>
      <vt:lpstr>Times New Roman</vt:lpstr>
      <vt:lpstr>Wingdings</vt:lpstr>
      <vt:lpstr>1_默认设计模板</vt:lpstr>
      <vt:lpstr>公式</vt:lpstr>
      <vt:lpstr>Equation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xjtu</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大学物理电子教案</dc:title>
  <dc:subject>CH1-1</dc:subject>
  <dc:creator>喻有理</dc:creator>
  <cp:lastModifiedBy>fanfei</cp:lastModifiedBy>
  <cp:revision>117</cp:revision>
  <dcterms:created xsi:type="dcterms:W3CDTF">2002-06-18T00:43:24Z</dcterms:created>
  <dcterms:modified xsi:type="dcterms:W3CDTF">2020-06-12T01:14:32Z</dcterms:modified>
</cp:coreProperties>
</file>